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6" r:id="rId2"/>
    <p:sldId id="362" r:id="rId3"/>
    <p:sldId id="359" r:id="rId4"/>
    <p:sldId id="363" r:id="rId5"/>
    <p:sldId id="304" r:id="rId6"/>
    <p:sldId id="309" r:id="rId7"/>
    <p:sldId id="305" r:id="rId8"/>
    <p:sldId id="365" r:id="rId9"/>
    <p:sldId id="366" r:id="rId10"/>
    <p:sldId id="367" r:id="rId11"/>
    <p:sldId id="364" r:id="rId12"/>
    <p:sldId id="370" r:id="rId13"/>
    <p:sldId id="371" r:id="rId14"/>
    <p:sldId id="372" r:id="rId15"/>
    <p:sldId id="368" r:id="rId16"/>
    <p:sldId id="369" r:id="rId17"/>
    <p:sldId id="373" r:id="rId18"/>
    <p:sldId id="281" r:id="rId19"/>
    <p:sldId id="315" r:id="rId20"/>
    <p:sldId id="327" r:id="rId21"/>
    <p:sldId id="328" r:id="rId22"/>
    <p:sldId id="326"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20" r:id="rId36"/>
    <p:sldId id="341" r:id="rId37"/>
    <p:sldId id="342" r:id="rId38"/>
    <p:sldId id="343" r:id="rId39"/>
    <p:sldId id="344" r:id="rId40"/>
    <p:sldId id="345" r:id="rId41"/>
    <p:sldId id="346" r:id="rId42"/>
    <p:sldId id="347" r:id="rId43"/>
    <p:sldId id="348" r:id="rId44"/>
    <p:sldId id="349" r:id="rId45"/>
    <p:sldId id="350" r:id="rId46"/>
    <p:sldId id="351" r:id="rId47"/>
    <p:sldId id="352" r:id="rId48"/>
    <p:sldId id="353" r:id="rId49"/>
    <p:sldId id="354" r:id="rId50"/>
    <p:sldId id="355" r:id="rId51"/>
    <p:sldId id="356" r:id="rId52"/>
    <p:sldId id="325" r:id="rId53"/>
    <p:sldId id="319" r:id="rId54"/>
    <p:sldId id="361" r:id="rId55"/>
    <p:sldId id="357" r:id="rId56"/>
    <p:sldId id="374" r:id="rId57"/>
    <p:sldId id="375" r:id="rId58"/>
    <p:sldId id="379" r:id="rId59"/>
    <p:sldId id="380" r:id="rId60"/>
    <p:sldId id="381" r:id="rId61"/>
    <p:sldId id="382" r:id="rId62"/>
    <p:sldId id="383" r:id="rId63"/>
    <p:sldId id="384" r:id="rId64"/>
    <p:sldId id="385" r:id="rId65"/>
    <p:sldId id="386" r:id="rId66"/>
    <p:sldId id="387" r:id="rId67"/>
    <p:sldId id="388" r:id="rId68"/>
    <p:sldId id="394" r:id="rId69"/>
    <p:sldId id="395" r:id="rId70"/>
    <p:sldId id="396" r:id="rId71"/>
    <p:sldId id="397" r:id="rId72"/>
    <p:sldId id="398" r:id="rId73"/>
    <p:sldId id="399" r:id="rId74"/>
    <p:sldId id="400" r:id="rId75"/>
    <p:sldId id="401" r:id="rId76"/>
    <p:sldId id="402" r:id="rId77"/>
    <p:sldId id="403" r:id="rId78"/>
    <p:sldId id="404" r:id="rId79"/>
    <p:sldId id="405" r:id="rId80"/>
    <p:sldId id="406" r:id="rId81"/>
    <p:sldId id="418" r:id="rId82"/>
    <p:sldId id="407" r:id="rId83"/>
    <p:sldId id="416" r:id="rId84"/>
    <p:sldId id="417" r:id="rId85"/>
    <p:sldId id="408" r:id="rId86"/>
    <p:sldId id="409" r:id="rId8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0000FF"/>
    <a:srgbClr val="CC3399"/>
    <a:srgbClr val="CCECFF"/>
    <a:srgbClr val="FF9933"/>
    <a:srgbClr val="FF5050"/>
    <a:srgbClr val="FF7C80"/>
    <a:srgbClr val="0000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08" autoAdjust="0"/>
    <p:restoredTop sz="94536" autoAdjust="0"/>
  </p:normalViewPr>
  <p:slideViewPr>
    <p:cSldViewPr snapToGrid="0">
      <p:cViewPr varScale="1">
        <p:scale>
          <a:sx n="96" d="100"/>
          <a:sy n="96" d="100"/>
        </p:scale>
        <p:origin x="-342" y="-102"/>
      </p:cViewPr>
      <p:guideLst>
        <p:guide orient="horz" pos="2160"/>
        <p:guide pos="2880"/>
      </p:guideLst>
    </p:cSldViewPr>
  </p:slideViewPr>
  <p:notesTextViewPr>
    <p:cViewPr>
      <p:scale>
        <a:sx n="1" d="1"/>
        <a:sy n="1" d="1"/>
      </p:scale>
      <p:origin x="0" y="0"/>
    </p:cViewPr>
  </p:notesTextViewPr>
  <p:sorterViewPr>
    <p:cViewPr>
      <p:scale>
        <a:sx n="100" d="100"/>
        <a:sy n="100" d="100"/>
      </p:scale>
      <p:origin x="0" y="-73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816E0C-8715-450D-AFCD-85AD6A05A035}" type="datetimeFigureOut">
              <a:rPr kumimoji="1" lang="ja-JP" altLang="en-US" smtClean="0"/>
              <a:t>2018/1/29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1B088C-A217-43C4-BF99-8FC5892E7E81}" type="slidenum">
              <a:rPr kumimoji="1" lang="ja-JP" altLang="en-US" smtClean="0"/>
              <a:t>‹#›</a:t>
            </a:fld>
            <a:endParaRPr kumimoji="1" lang="ja-JP" altLang="en-US"/>
          </a:p>
        </p:txBody>
      </p:sp>
    </p:spTree>
    <p:extLst>
      <p:ext uri="{BB962C8B-B14F-4D97-AF65-F5344CB8AC3E}">
        <p14:creationId xmlns:p14="http://schemas.microsoft.com/office/powerpoint/2010/main" val="2312135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1</a:t>
            </a:fld>
            <a:endParaRPr kumimoji="1" lang="ja-JP" altLang="en-US"/>
          </a:p>
        </p:txBody>
      </p:sp>
    </p:spTree>
    <p:extLst>
      <p:ext uri="{BB962C8B-B14F-4D97-AF65-F5344CB8AC3E}">
        <p14:creationId xmlns:p14="http://schemas.microsoft.com/office/powerpoint/2010/main" val="731937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10</a:t>
            </a:fld>
            <a:endParaRPr kumimoji="1" lang="ja-JP" altLang="en-US"/>
          </a:p>
        </p:txBody>
      </p:sp>
    </p:spTree>
    <p:extLst>
      <p:ext uri="{BB962C8B-B14F-4D97-AF65-F5344CB8AC3E}">
        <p14:creationId xmlns:p14="http://schemas.microsoft.com/office/powerpoint/2010/main" val="2534133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11</a:t>
            </a:fld>
            <a:endParaRPr kumimoji="1" lang="ja-JP" altLang="en-US"/>
          </a:p>
        </p:txBody>
      </p:sp>
    </p:spTree>
    <p:extLst>
      <p:ext uri="{BB962C8B-B14F-4D97-AF65-F5344CB8AC3E}">
        <p14:creationId xmlns:p14="http://schemas.microsoft.com/office/powerpoint/2010/main" val="2861944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12</a:t>
            </a:fld>
            <a:endParaRPr kumimoji="1" lang="ja-JP" altLang="en-US"/>
          </a:p>
        </p:txBody>
      </p:sp>
    </p:spTree>
    <p:extLst>
      <p:ext uri="{BB962C8B-B14F-4D97-AF65-F5344CB8AC3E}">
        <p14:creationId xmlns:p14="http://schemas.microsoft.com/office/powerpoint/2010/main" val="123029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13</a:t>
            </a:fld>
            <a:endParaRPr kumimoji="1" lang="ja-JP" altLang="en-US"/>
          </a:p>
        </p:txBody>
      </p:sp>
    </p:spTree>
    <p:extLst>
      <p:ext uri="{BB962C8B-B14F-4D97-AF65-F5344CB8AC3E}">
        <p14:creationId xmlns:p14="http://schemas.microsoft.com/office/powerpoint/2010/main" val="1136321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14</a:t>
            </a:fld>
            <a:endParaRPr kumimoji="1" lang="ja-JP" altLang="en-US"/>
          </a:p>
        </p:txBody>
      </p:sp>
    </p:spTree>
    <p:extLst>
      <p:ext uri="{BB962C8B-B14F-4D97-AF65-F5344CB8AC3E}">
        <p14:creationId xmlns:p14="http://schemas.microsoft.com/office/powerpoint/2010/main" val="2912995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15</a:t>
            </a:fld>
            <a:endParaRPr kumimoji="1" lang="ja-JP" altLang="en-US"/>
          </a:p>
        </p:txBody>
      </p:sp>
    </p:spTree>
    <p:extLst>
      <p:ext uri="{BB962C8B-B14F-4D97-AF65-F5344CB8AC3E}">
        <p14:creationId xmlns:p14="http://schemas.microsoft.com/office/powerpoint/2010/main" val="2187536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16</a:t>
            </a:fld>
            <a:endParaRPr kumimoji="1" lang="ja-JP" altLang="en-US"/>
          </a:p>
        </p:txBody>
      </p:sp>
    </p:spTree>
    <p:extLst>
      <p:ext uri="{BB962C8B-B14F-4D97-AF65-F5344CB8AC3E}">
        <p14:creationId xmlns:p14="http://schemas.microsoft.com/office/powerpoint/2010/main" val="999137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17</a:t>
            </a:fld>
            <a:endParaRPr kumimoji="1" lang="ja-JP" altLang="en-US"/>
          </a:p>
        </p:txBody>
      </p:sp>
    </p:spTree>
    <p:extLst>
      <p:ext uri="{BB962C8B-B14F-4D97-AF65-F5344CB8AC3E}">
        <p14:creationId xmlns:p14="http://schemas.microsoft.com/office/powerpoint/2010/main" val="4198386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18</a:t>
            </a:fld>
            <a:endParaRPr kumimoji="1" lang="ja-JP" altLang="en-US"/>
          </a:p>
        </p:txBody>
      </p:sp>
    </p:spTree>
    <p:extLst>
      <p:ext uri="{BB962C8B-B14F-4D97-AF65-F5344CB8AC3E}">
        <p14:creationId xmlns:p14="http://schemas.microsoft.com/office/powerpoint/2010/main" val="3949443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19</a:t>
            </a:fld>
            <a:endParaRPr kumimoji="1" lang="ja-JP" altLang="en-US"/>
          </a:p>
        </p:txBody>
      </p:sp>
    </p:spTree>
    <p:extLst>
      <p:ext uri="{BB962C8B-B14F-4D97-AF65-F5344CB8AC3E}">
        <p14:creationId xmlns:p14="http://schemas.microsoft.com/office/powerpoint/2010/main" val="1981000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2</a:t>
            </a:fld>
            <a:endParaRPr kumimoji="1" lang="ja-JP" altLang="en-US"/>
          </a:p>
        </p:txBody>
      </p:sp>
    </p:spTree>
    <p:extLst>
      <p:ext uri="{BB962C8B-B14F-4D97-AF65-F5344CB8AC3E}">
        <p14:creationId xmlns:p14="http://schemas.microsoft.com/office/powerpoint/2010/main" val="42702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20</a:t>
            </a:fld>
            <a:endParaRPr kumimoji="1" lang="ja-JP" altLang="en-US"/>
          </a:p>
        </p:txBody>
      </p:sp>
    </p:spTree>
    <p:extLst>
      <p:ext uri="{BB962C8B-B14F-4D97-AF65-F5344CB8AC3E}">
        <p14:creationId xmlns:p14="http://schemas.microsoft.com/office/powerpoint/2010/main" val="554110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21</a:t>
            </a:fld>
            <a:endParaRPr kumimoji="1" lang="ja-JP" altLang="en-US"/>
          </a:p>
        </p:txBody>
      </p:sp>
    </p:spTree>
    <p:extLst>
      <p:ext uri="{BB962C8B-B14F-4D97-AF65-F5344CB8AC3E}">
        <p14:creationId xmlns:p14="http://schemas.microsoft.com/office/powerpoint/2010/main" val="2067491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22</a:t>
            </a:fld>
            <a:endParaRPr kumimoji="1" lang="ja-JP" altLang="en-US"/>
          </a:p>
        </p:txBody>
      </p:sp>
    </p:spTree>
    <p:extLst>
      <p:ext uri="{BB962C8B-B14F-4D97-AF65-F5344CB8AC3E}">
        <p14:creationId xmlns:p14="http://schemas.microsoft.com/office/powerpoint/2010/main" val="3020052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23</a:t>
            </a:fld>
            <a:endParaRPr kumimoji="1" lang="ja-JP" altLang="en-US"/>
          </a:p>
        </p:txBody>
      </p:sp>
    </p:spTree>
    <p:extLst>
      <p:ext uri="{BB962C8B-B14F-4D97-AF65-F5344CB8AC3E}">
        <p14:creationId xmlns:p14="http://schemas.microsoft.com/office/powerpoint/2010/main" val="1660376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24</a:t>
            </a:fld>
            <a:endParaRPr kumimoji="1" lang="ja-JP" altLang="en-US"/>
          </a:p>
        </p:txBody>
      </p:sp>
    </p:spTree>
    <p:extLst>
      <p:ext uri="{BB962C8B-B14F-4D97-AF65-F5344CB8AC3E}">
        <p14:creationId xmlns:p14="http://schemas.microsoft.com/office/powerpoint/2010/main" val="4178568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25</a:t>
            </a:fld>
            <a:endParaRPr kumimoji="1" lang="ja-JP" altLang="en-US"/>
          </a:p>
        </p:txBody>
      </p:sp>
    </p:spTree>
    <p:extLst>
      <p:ext uri="{BB962C8B-B14F-4D97-AF65-F5344CB8AC3E}">
        <p14:creationId xmlns:p14="http://schemas.microsoft.com/office/powerpoint/2010/main" val="2826960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26</a:t>
            </a:fld>
            <a:endParaRPr kumimoji="1" lang="ja-JP" altLang="en-US"/>
          </a:p>
        </p:txBody>
      </p:sp>
    </p:spTree>
    <p:extLst>
      <p:ext uri="{BB962C8B-B14F-4D97-AF65-F5344CB8AC3E}">
        <p14:creationId xmlns:p14="http://schemas.microsoft.com/office/powerpoint/2010/main" val="1722425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27</a:t>
            </a:fld>
            <a:endParaRPr kumimoji="1" lang="ja-JP" altLang="en-US"/>
          </a:p>
        </p:txBody>
      </p:sp>
    </p:spTree>
    <p:extLst>
      <p:ext uri="{BB962C8B-B14F-4D97-AF65-F5344CB8AC3E}">
        <p14:creationId xmlns:p14="http://schemas.microsoft.com/office/powerpoint/2010/main" val="94394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28</a:t>
            </a:fld>
            <a:endParaRPr kumimoji="1" lang="ja-JP" altLang="en-US"/>
          </a:p>
        </p:txBody>
      </p:sp>
    </p:spTree>
    <p:extLst>
      <p:ext uri="{BB962C8B-B14F-4D97-AF65-F5344CB8AC3E}">
        <p14:creationId xmlns:p14="http://schemas.microsoft.com/office/powerpoint/2010/main" val="1013992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29</a:t>
            </a:fld>
            <a:endParaRPr kumimoji="1" lang="ja-JP" altLang="en-US"/>
          </a:p>
        </p:txBody>
      </p:sp>
    </p:spTree>
    <p:extLst>
      <p:ext uri="{BB962C8B-B14F-4D97-AF65-F5344CB8AC3E}">
        <p14:creationId xmlns:p14="http://schemas.microsoft.com/office/powerpoint/2010/main" val="1144782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3</a:t>
            </a:fld>
            <a:endParaRPr kumimoji="1" lang="ja-JP" altLang="en-US"/>
          </a:p>
        </p:txBody>
      </p:sp>
    </p:spTree>
    <p:extLst>
      <p:ext uri="{BB962C8B-B14F-4D97-AF65-F5344CB8AC3E}">
        <p14:creationId xmlns:p14="http://schemas.microsoft.com/office/powerpoint/2010/main" val="3232620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30</a:t>
            </a:fld>
            <a:endParaRPr kumimoji="1" lang="ja-JP" altLang="en-US"/>
          </a:p>
        </p:txBody>
      </p:sp>
    </p:spTree>
    <p:extLst>
      <p:ext uri="{BB962C8B-B14F-4D97-AF65-F5344CB8AC3E}">
        <p14:creationId xmlns:p14="http://schemas.microsoft.com/office/powerpoint/2010/main" val="3119158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31</a:t>
            </a:fld>
            <a:endParaRPr kumimoji="1" lang="ja-JP" altLang="en-US"/>
          </a:p>
        </p:txBody>
      </p:sp>
    </p:spTree>
    <p:extLst>
      <p:ext uri="{BB962C8B-B14F-4D97-AF65-F5344CB8AC3E}">
        <p14:creationId xmlns:p14="http://schemas.microsoft.com/office/powerpoint/2010/main" val="1609406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32</a:t>
            </a:fld>
            <a:endParaRPr kumimoji="1" lang="ja-JP" altLang="en-US"/>
          </a:p>
        </p:txBody>
      </p:sp>
    </p:spTree>
    <p:extLst>
      <p:ext uri="{BB962C8B-B14F-4D97-AF65-F5344CB8AC3E}">
        <p14:creationId xmlns:p14="http://schemas.microsoft.com/office/powerpoint/2010/main" val="3010113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33</a:t>
            </a:fld>
            <a:endParaRPr kumimoji="1" lang="ja-JP" altLang="en-US"/>
          </a:p>
        </p:txBody>
      </p:sp>
    </p:spTree>
    <p:extLst>
      <p:ext uri="{BB962C8B-B14F-4D97-AF65-F5344CB8AC3E}">
        <p14:creationId xmlns:p14="http://schemas.microsoft.com/office/powerpoint/2010/main" val="817288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34</a:t>
            </a:fld>
            <a:endParaRPr kumimoji="1" lang="ja-JP" altLang="en-US"/>
          </a:p>
        </p:txBody>
      </p:sp>
    </p:spTree>
    <p:extLst>
      <p:ext uri="{BB962C8B-B14F-4D97-AF65-F5344CB8AC3E}">
        <p14:creationId xmlns:p14="http://schemas.microsoft.com/office/powerpoint/2010/main" val="2547580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35</a:t>
            </a:fld>
            <a:endParaRPr kumimoji="1" lang="ja-JP" altLang="en-US"/>
          </a:p>
        </p:txBody>
      </p:sp>
    </p:spTree>
    <p:extLst>
      <p:ext uri="{BB962C8B-B14F-4D97-AF65-F5344CB8AC3E}">
        <p14:creationId xmlns:p14="http://schemas.microsoft.com/office/powerpoint/2010/main" val="647813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36</a:t>
            </a:fld>
            <a:endParaRPr kumimoji="1" lang="ja-JP" altLang="en-US"/>
          </a:p>
        </p:txBody>
      </p:sp>
    </p:spTree>
    <p:extLst>
      <p:ext uri="{BB962C8B-B14F-4D97-AF65-F5344CB8AC3E}">
        <p14:creationId xmlns:p14="http://schemas.microsoft.com/office/powerpoint/2010/main" val="1043121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37</a:t>
            </a:fld>
            <a:endParaRPr kumimoji="1" lang="ja-JP" altLang="en-US"/>
          </a:p>
        </p:txBody>
      </p:sp>
    </p:spTree>
    <p:extLst>
      <p:ext uri="{BB962C8B-B14F-4D97-AF65-F5344CB8AC3E}">
        <p14:creationId xmlns:p14="http://schemas.microsoft.com/office/powerpoint/2010/main" val="2509203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38</a:t>
            </a:fld>
            <a:endParaRPr kumimoji="1" lang="ja-JP" altLang="en-US"/>
          </a:p>
        </p:txBody>
      </p:sp>
    </p:spTree>
    <p:extLst>
      <p:ext uri="{BB962C8B-B14F-4D97-AF65-F5344CB8AC3E}">
        <p14:creationId xmlns:p14="http://schemas.microsoft.com/office/powerpoint/2010/main" val="149904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39</a:t>
            </a:fld>
            <a:endParaRPr kumimoji="1" lang="ja-JP" altLang="en-US"/>
          </a:p>
        </p:txBody>
      </p:sp>
    </p:spTree>
    <p:extLst>
      <p:ext uri="{BB962C8B-B14F-4D97-AF65-F5344CB8AC3E}">
        <p14:creationId xmlns:p14="http://schemas.microsoft.com/office/powerpoint/2010/main" val="264665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4</a:t>
            </a:fld>
            <a:endParaRPr kumimoji="1" lang="ja-JP" altLang="en-US"/>
          </a:p>
        </p:txBody>
      </p:sp>
    </p:spTree>
    <p:extLst>
      <p:ext uri="{BB962C8B-B14F-4D97-AF65-F5344CB8AC3E}">
        <p14:creationId xmlns:p14="http://schemas.microsoft.com/office/powerpoint/2010/main" val="1331883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40</a:t>
            </a:fld>
            <a:endParaRPr kumimoji="1" lang="ja-JP" altLang="en-US"/>
          </a:p>
        </p:txBody>
      </p:sp>
    </p:spTree>
    <p:extLst>
      <p:ext uri="{BB962C8B-B14F-4D97-AF65-F5344CB8AC3E}">
        <p14:creationId xmlns:p14="http://schemas.microsoft.com/office/powerpoint/2010/main" val="1325422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41</a:t>
            </a:fld>
            <a:endParaRPr kumimoji="1" lang="ja-JP" altLang="en-US"/>
          </a:p>
        </p:txBody>
      </p:sp>
    </p:spTree>
    <p:extLst>
      <p:ext uri="{BB962C8B-B14F-4D97-AF65-F5344CB8AC3E}">
        <p14:creationId xmlns:p14="http://schemas.microsoft.com/office/powerpoint/2010/main" val="3925568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42</a:t>
            </a:fld>
            <a:endParaRPr kumimoji="1" lang="ja-JP" altLang="en-US"/>
          </a:p>
        </p:txBody>
      </p:sp>
    </p:spTree>
    <p:extLst>
      <p:ext uri="{BB962C8B-B14F-4D97-AF65-F5344CB8AC3E}">
        <p14:creationId xmlns:p14="http://schemas.microsoft.com/office/powerpoint/2010/main" val="41874186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43</a:t>
            </a:fld>
            <a:endParaRPr kumimoji="1" lang="ja-JP" altLang="en-US"/>
          </a:p>
        </p:txBody>
      </p:sp>
    </p:spTree>
    <p:extLst>
      <p:ext uri="{BB962C8B-B14F-4D97-AF65-F5344CB8AC3E}">
        <p14:creationId xmlns:p14="http://schemas.microsoft.com/office/powerpoint/2010/main" val="3946499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44</a:t>
            </a:fld>
            <a:endParaRPr kumimoji="1" lang="ja-JP" altLang="en-US"/>
          </a:p>
        </p:txBody>
      </p:sp>
    </p:spTree>
    <p:extLst>
      <p:ext uri="{BB962C8B-B14F-4D97-AF65-F5344CB8AC3E}">
        <p14:creationId xmlns:p14="http://schemas.microsoft.com/office/powerpoint/2010/main" val="2463146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45</a:t>
            </a:fld>
            <a:endParaRPr kumimoji="1" lang="ja-JP" altLang="en-US"/>
          </a:p>
        </p:txBody>
      </p:sp>
    </p:spTree>
    <p:extLst>
      <p:ext uri="{BB962C8B-B14F-4D97-AF65-F5344CB8AC3E}">
        <p14:creationId xmlns:p14="http://schemas.microsoft.com/office/powerpoint/2010/main" val="4214338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46</a:t>
            </a:fld>
            <a:endParaRPr kumimoji="1" lang="ja-JP" altLang="en-US"/>
          </a:p>
        </p:txBody>
      </p:sp>
    </p:spTree>
    <p:extLst>
      <p:ext uri="{BB962C8B-B14F-4D97-AF65-F5344CB8AC3E}">
        <p14:creationId xmlns:p14="http://schemas.microsoft.com/office/powerpoint/2010/main" val="2263808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47</a:t>
            </a:fld>
            <a:endParaRPr kumimoji="1" lang="ja-JP" altLang="en-US"/>
          </a:p>
        </p:txBody>
      </p:sp>
    </p:spTree>
    <p:extLst>
      <p:ext uri="{BB962C8B-B14F-4D97-AF65-F5344CB8AC3E}">
        <p14:creationId xmlns:p14="http://schemas.microsoft.com/office/powerpoint/2010/main" val="25683384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48</a:t>
            </a:fld>
            <a:endParaRPr kumimoji="1" lang="ja-JP" altLang="en-US"/>
          </a:p>
        </p:txBody>
      </p:sp>
    </p:spTree>
    <p:extLst>
      <p:ext uri="{BB962C8B-B14F-4D97-AF65-F5344CB8AC3E}">
        <p14:creationId xmlns:p14="http://schemas.microsoft.com/office/powerpoint/2010/main" val="27444384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49</a:t>
            </a:fld>
            <a:endParaRPr kumimoji="1" lang="ja-JP" altLang="en-US"/>
          </a:p>
        </p:txBody>
      </p:sp>
    </p:spTree>
    <p:extLst>
      <p:ext uri="{BB962C8B-B14F-4D97-AF65-F5344CB8AC3E}">
        <p14:creationId xmlns:p14="http://schemas.microsoft.com/office/powerpoint/2010/main" val="90707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5</a:t>
            </a:fld>
            <a:endParaRPr kumimoji="1" lang="ja-JP" altLang="en-US"/>
          </a:p>
        </p:txBody>
      </p:sp>
    </p:spTree>
    <p:extLst>
      <p:ext uri="{BB962C8B-B14F-4D97-AF65-F5344CB8AC3E}">
        <p14:creationId xmlns:p14="http://schemas.microsoft.com/office/powerpoint/2010/main" val="1554131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50</a:t>
            </a:fld>
            <a:endParaRPr kumimoji="1" lang="ja-JP" altLang="en-US"/>
          </a:p>
        </p:txBody>
      </p:sp>
    </p:spTree>
    <p:extLst>
      <p:ext uri="{BB962C8B-B14F-4D97-AF65-F5344CB8AC3E}">
        <p14:creationId xmlns:p14="http://schemas.microsoft.com/office/powerpoint/2010/main" val="3303447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51</a:t>
            </a:fld>
            <a:endParaRPr kumimoji="1" lang="ja-JP" altLang="en-US"/>
          </a:p>
        </p:txBody>
      </p:sp>
    </p:spTree>
    <p:extLst>
      <p:ext uri="{BB962C8B-B14F-4D97-AF65-F5344CB8AC3E}">
        <p14:creationId xmlns:p14="http://schemas.microsoft.com/office/powerpoint/2010/main" val="489902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53</a:t>
            </a:fld>
            <a:endParaRPr kumimoji="1" lang="ja-JP" altLang="en-US"/>
          </a:p>
        </p:txBody>
      </p:sp>
    </p:spTree>
    <p:extLst>
      <p:ext uri="{BB962C8B-B14F-4D97-AF65-F5344CB8AC3E}">
        <p14:creationId xmlns:p14="http://schemas.microsoft.com/office/powerpoint/2010/main" val="7299202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54</a:t>
            </a:fld>
            <a:endParaRPr kumimoji="1" lang="ja-JP" altLang="en-US"/>
          </a:p>
        </p:txBody>
      </p:sp>
    </p:spTree>
    <p:extLst>
      <p:ext uri="{BB962C8B-B14F-4D97-AF65-F5344CB8AC3E}">
        <p14:creationId xmlns:p14="http://schemas.microsoft.com/office/powerpoint/2010/main" val="574424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55</a:t>
            </a:fld>
            <a:endParaRPr kumimoji="1" lang="ja-JP" altLang="en-US"/>
          </a:p>
        </p:txBody>
      </p:sp>
    </p:spTree>
    <p:extLst>
      <p:ext uri="{BB962C8B-B14F-4D97-AF65-F5344CB8AC3E}">
        <p14:creationId xmlns:p14="http://schemas.microsoft.com/office/powerpoint/2010/main" val="39901416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56</a:t>
            </a:fld>
            <a:endParaRPr kumimoji="1" lang="ja-JP" altLang="en-US"/>
          </a:p>
        </p:txBody>
      </p:sp>
    </p:spTree>
    <p:extLst>
      <p:ext uri="{BB962C8B-B14F-4D97-AF65-F5344CB8AC3E}">
        <p14:creationId xmlns:p14="http://schemas.microsoft.com/office/powerpoint/2010/main" val="843496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57</a:t>
            </a:fld>
            <a:endParaRPr kumimoji="1" lang="ja-JP" altLang="en-US"/>
          </a:p>
        </p:txBody>
      </p:sp>
    </p:spTree>
    <p:extLst>
      <p:ext uri="{BB962C8B-B14F-4D97-AF65-F5344CB8AC3E}">
        <p14:creationId xmlns:p14="http://schemas.microsoft.com/office/powerpoint/2010/main" val="22323859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58</a:t>
            </a:fld>
            <a:endParaRPr kumimoji="1" lang="ja-JP" altLang="en-US"/>
          </a:p>
        </p:txBody>
      </p:sp>
    </p:spTree>
    <p:extLst>
      <p:ext uri="{BB962C8B-B14F-4D97-AF65-F5344CB8AC3E}">
        <p14:creationId xmlns:p14="http://schemas.microsoft.com/office/powerpoint/2010/main" val="31994931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59</a:t>
            </a:fld>
            <a:endParaRPr kumimoji="1" lang="ja-JP" altLang="en-US"/>
          </a:p>
        </p:txBody>
      </p:sp>
    </p:spTree>
    <p:extLst>
      <p:ext uri="{BB962C8B-B14F-4D97-AF65-F5344CB8AC3E}">
        <p14:creationId xmlns:p14="http://schemas.microsoft.com/office/powerpoint/2010/main" val="20832667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60</a:t>
            </a:fld>
            <a:endParaRPr kumimoji="1" lang="ja-JP" altLang="en-US"/>
          </a:p>
        </p:txBody>
      </p:sp>
    </p:spTree>
    <p:extLst>
      <p:ext uri="{BB962C8B-B14F-4D97-AF65-F5344CB8AC3E}">
        <p14:creationId xmlns:p14="http://schemas.microsoft.com/office/powerpoint/2010/main" val="2492171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6</a:t>
            </a:fld>
            <a:endParaRPr kumimoji="1" lang="ja-JP" altLang="en-US"/>
          </a:p>
        </p:txBody>
      </p:sp>
    </p:spTree>
    <p:extLst>
      <p:ext uri="{BB962C8B-B14F-4D97-AF65-F5344CB8AC3E}">
        <p14:creationId xmlns:p14="http://schemas.microsoft.com/office/powerpoint/2010/main" val="4049243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61</a:t>
            </a:fld>
            <a:endParaRPr kumimoji="1" lang="ja-JP" altLang="en-US"/>
          </a:p>
        </p:txBody>
      </p:sp>
    </p:spTree>
    <p:extLst>
      <p:ext uri="{BB962C8B-B14F-4D97-AF65-F5344CB8AC3E}">
        <p14:creationId xmlns:p14="http://schemas.microsoft.com/office/powerpoint/2010/main" val="42481280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62</a:t>
            </a:fld>
            <a:endParaRPr kumimoji="1" lang="ja-JP" altLang="en-US"/>
          </a:p>
        </p:txBody>
      </p:sp>
    </p:spTree>
    <p:extLst>
      <p:ext uri="{BB962C8B-B14F-4D97-AF65-F5344CB8AC3E}">
        <p14:creationId xmlns:p14="http://schemas.microsoft.com/office/powerpoint/2010/main" val="8784200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63</a:t>
            </a:fld>
            <a:endParaRPr kumimoji="1" lang="ja-JP" altLang="en-US"/>
          </a:p>
        </p:txBody>
      </p:sp>
    </p:spTree>
    <p:extLst>
      <p:ext uri="{BB962C8B-B14F-4D97-AF65-F5344CB8AC3E}">
        <p14:creationId xmlns:p14="http://schemas.microsoft.com/office/powerpoint/2010/main" val="32298148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64</a:t>
            </a:fld>
            <a:endParaRPr kumimoji="1" lang="ja-JP" altLang="en-US"/>
          </a:p>
        </p:txBody>
      </p:sp>
    </p:spTree>
    <p:extLst>
      <p:ext uri="{BB962C8B-B14F-4D97-AF65-F5344CB8AC3E}">
        <p14:creationId xmlns:p14="http://schemas.microsoft.com/office/powerpoint/2010/main" val="11293913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65</a:t>
            </a:fld>
            <a:endParaRPr kumimoji="1" lang="ja-JP" altLang="en-US"/>
          </a:p>
        </p:txBody>
      </p:sp>
    </p:spTree>
    <p:extLst>
      <p:ext uri="{BB962C8B-B14F-4D97-AF65-F5344CB8AC3E}">
        <p14:creationId xmlns:p14="http://schemas.microsoft.com/office/powerpoint/2010/main" val="27451875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66</a:t>
            </a:fld>
            <a:endParaRPr kumimoji="1" lang="ja-JP" altLang="en-US"/>
          </a:p>
        </p:txBody>
      </p:sp>
    </p:spTree>
    <p:extLst>
      <p:ext uri="{BB962C8B-B14F-4D97-AF65-F5344CB8AC3E}">
        <p14:creationId xmlns:p14="http://schemas.microsoft.com/office/powerpoint/2010/main" val="33101878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67</a:t>
            </a:fld>
            <a:endParaRPr kumimoji="1" lang="ja-JP" altLang="en-US"/>
          </a:p>
        </p:txBody>
      </p:sp>
    </p:spTree>
    <p:extLst>
      <p:ext uri="{BB962C8B-B14F-4D97-AF65-F5344CB8AC3E}">
        <p14:creationId xmlns:p14="http://schemas.microsoft.com/office/powerpoint/2010/main" val="23984062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68</a:t>
            </a:fld>
            <a:endParaRPr kumimoji="1" lang="ja-JP" altLang="en-US"/>
          </a:p>
        </p:txBody>
      </p:sp>
    </p:spTree>
    <p:extLst>
      <p:ext uri="{BB962C8B-B14F-4D97-AF65-F5344CB8AC3E}">
        <p14:creationId xmlns:p14="http://schemas.microsoft.com/office/powerpoint/2010/main" val="27934209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69</a:t>
            </a:fld>
            <a:endParaRPr kumimoji="1" lang="ja-JP" altLang="en-US"/>
          </a:p>
        </p:txBody>
      </p:sp>
    </p:spTree>
    <p:extLst>
      <p:ext uri="{BB962C8B-B14F-4D97-AF65-F5344CB8AC3E}">
        <p14:creationId xmlns:p14="http://schemas.microsoft.com/office/powerpoint/2010/main" val="3237618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70</a:t>
            </a:fld>
            <a:endParaRPr kumimoji="1" lang="ja-JP" altLang="en-US"/>
          </a:p>
        </p:txBody>
      </p:sp>
    </p:spTree>
    <p:extLst>
      <p:ext uri="{BB962C8B-B14F-4D97-AF65-F5344CB8AC3E}">
        <p14:creationId xmlns:p14="http://schemas.microsoft.com/office/powerpoint/2010/main" val="182576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7</a:t>
            </a:fld>
            <a:endParaRPr kumimoji="1" lang="ja-JP" altLang="en-US"/>
          </a:p>
        </p:txBody>
      </p:sp>
    </p:spTree>
    <p:extLst>
      <p:ext uri="{BB962C8B-B14F-4D97-AF65-F5344CB8AC3E}">
        <p14:creationId xmlns:p14="http://schemas.microsoft.com/office/powerpoint/2010/main" val="39971031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71</a:t>
            </a:fld>
            <a:endParaRPr kumimoji="1" lang="ja-JP" altLang="en-US"/>
          </a:p>
        </p:txBody>
      </p:sp>
    </p:spTree>
    <p:extLst>
      <p:ext uri="{BB962C8B-B14F-4D97-AF65-F5344CB8AC3E}">
        <p14:creationId xmlns:p14="http://schemas.microsoft.com/office/powerpoint/2010/main" val="27409589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72</a:t>
            </a:fld>
            <a:endParaRPr kumimoji="1" lang="ja-JP" altLang="en-US"/>
          </a:p>
        </p:txBody>
      </p:sp>
    </p:spTree>
    <p:extLst>
      <p:ext uri="{BB962C8B-B14F-4D97-AF65-F5344CB8AC3E}">
        <p14:creationId xmlns:p14="http://schemas.microsoft.com/office/powerpoint/2010/main" val="529222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73</a:t>
            </a:fld>
            <a:endParaRPr kumimoji="1" lang="ja-JP" altLang="en-US"/>
          </a:p>
        </p:txBody>
      </p:sp>
    </p:spTree>
    <p:extLst>
      <p:ext uri="{BB962C8B-B14F-4D97-AF65-F5344CB8AC3E}">
        <p14:creationId xmlns:p14="http://schemas.microsoft.com/office/powerpoint/2010/main" val="60118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74</a:t>
            </a:fld>
            <a:endParaRPr kumimoji="1" lang="ja-JP" altLang="en-US"/>
          </a:p>
        </p:txBody>
      </p:sp>
    </p:spTree>
    <p:extLst>
      <p:ext uri="{BB962C8B-B14F-4D97-AF65-F5344CB8AC3E}">
        <p14:creationId xmlns:p14="http://schemas.microsoft.com/office/powerpoint/2010/main" val="7133013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75</a:t>
            </a:fld>
            <a:endParaRPr kumimoji="1" lang="ja-JP" altLang="en-US"/>
          </a:p>
        </p:txBody>
      </p:sp>
    </p:spTree>
    <p:extLst>
      <p:ext uri="{BB962C8B-B14F-4D97-AF65-F5344CB8AC3E}">
        <p14:creationId xmlns:p14="http://schemas.microsoft.com/office/powerpoint/2010/main" val="36351806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76</a:t>
            </a:fld>
            <a:endParaRPr kumimoji="1" lang="ja-JP" altLang="en-US"/>
          </a:p>
        </p:txBody>
      </p:sp>
    </p:spTree>
    <p:extLst>
      <p:ext uri="{BB962C8B-B14F-4D97-AF65-F5344CB8AC3E}">
        <p14:creationId xmlns:p14="http://schemas.microsoft.com/office/powerpoint/2010/main" val="3924581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77</a:t>
            </a:fld>
            <a:endParaRPr kumimoji="1" lang="ja-JP" altLang="en-US"/>
          </a:p>
        </p:txBody>
      </p:sp>
    </p:spTree>
    <p:extLst>
      <p:ext uri="{BB962C8B-B14F-4D97-AF65-F5344CB8AC3E}">
        <p14:creationId xmlns:p14="http://schemas.microsoft.com/office/powerpoint/2010/main" val="17594172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78</a:t>
            </a:fld>
            <a:endParaRPr kumimoji="1" lang="ja-JP" altLang="en-US"/>
          </a:p>
        </p:txBody>
      </p:sp>
    </p:spTree>
    <p:extLst>
      <p:ext uri="{BB962C8B-B14F-4D97-AF65-F5344CB8AC3E}">
        <p14:creationId xmlns:p14="http://schemas.microsoft.com/office/powerpoint/2010/main" val="19417454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79</a:t>
            </a:fld>
            <a:endParaRPr kumimoji="1" lang="ja-JP" altLang="en-US"/>
          </a:p>
        </p:txBody>
      </p:sp>
    </p:spTree>
    <p:extLst>
      <p:ext uri="{BB962C8B-B14F-4D97-AF65-F5344CB8AC3E}">
        <p14:creationId xmlns:p14="http://schemas.microsoft.com/office/powerpoint/2010/main" val="27406405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80</a:t>
            </a:fld>
            <a:endParaRPr kumimoji="1" lang="ja-JP" altLang="en-US"/>
          </a:p>
        </p:txBody>
      </p:sp>
    </p:spTree>
    <p:extLst>
      <p:ext uri="{BB962C8B-B14F-4D97-AF65-F5344CB8AC3E}">
        <p14:creationId xmlns:p14="http://schemas.microsoft.com/office/powerpoint/2010/main" val="1398149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8</a:t>
            </a:fld>
            <a:endParaRPr kumimoji="1" lang="ja-JP" altLang="en-US"/>
          </a:p>
        </p:txBody>
      </p:sp>
    </p:spTree>
    <p:extLst>
      <p:ext uri="{BB962C8B-B14F-4D97-AF65-F5344CB8AC3E}">
        <p14:creationId xmlns:p14="http://schemas.microsoft.com/office/powerpoint/2010/main" val="4495857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81</a:t>
            </a:fld>
            <a:endParaRPr kumimoji="1" lang="ja-JP" altLang="en-US"/>
          </a:p>
        </p:txBody>
      </p:sp>
    </p:spTree>
    <p:extLst>
      <p:ext uri="{BB962C8B-B14F-4D97-AF65-F5344CB8AC3E}">
        <p14:creationId xmlns:p14="http://schemas.microsoft.com/office/powerpoint/2010/main" val="26115883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82</a:t>
            </a:fld>
            <a:endParaRPr kumimoji="1" lang="ja-JP" altLang="en-US"/>
          </a:p>
        </p:txBody>
      </p:sp>
    </p:spTree>
    <p:extLst>
      <p:ext uri="{BB962C8B-B14F-4D97-AF65-F5344CB8AC3E}">
        <p14:creationId xmlns:p14="http://schemas.microsoft.com/office/powerpoint/2010/main" val="23916027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83</a:t>
            </a:fld>
            <a:endParaRPr kumimoji="1" lang="ja-JP" altLang="en-US"/>
          </a:p>
        </p:txBody>
      </p:sp>
    </p:spTree>
    <p:extLst>
      <p:ext uri="{BB962C8B-B14F-4D97-AF65-F5344CB8AC3E}">
        <p14:creationId xmlns:p14="http://schemas.microsoft.com/office/powerpoint/2010/main" val="39758759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84</a:t>
            </a:fld>
            <a:endParaRPr kumimoji="1" lang="ja-JP" altLang="en-US"/>
          </a:p>
        </p:txBody>
      </p:sp>
    </p:spTree>
    <p:extLst>
      <p:ext uri="{BB962C8B-B14F-4D97-AF65-F5344CB8AC3E}">
        <p14:creationId xmlns:p14="http://schemas.microsoft.com/office/powerpoint/2010/main" val="34528986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85</a:t>
            </a:fld>
            <a:endParaRPr kumimoji="1" lang="ja-JP" altLang="en-US"/>
          </a:p>
        </p:txBody>
      </p:sp>
    </p:spTree>
    <p:extLst>
      <p:ext uri="{BB962C8B-B14F-4D97-AF65-F5344CB8AC3E}">
        <p14:creationId xmlns:p14="http://schemas.microsoft.com/office/powerpoint/2010/main" val="30700261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86</a:t>
            </a:fld>
            <a:endParaRPr kumimoji="1" lang="ja-JP" altLang="en-US"/>
          </a:p>
        </p:txBody>
      </p:sp>
    </p:spTree>
    <p:extLst>
      <p:ext uri="{BB962C8B-B14F-4D97-AF65-F5344CB8AC3E}">
        <p14:creationId xmlns:p14="http://schemas.microsoft.com/office/powerpoint/2010/main" val="266415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21B088C-A217-43C4-BF99-8FC5892E7E81}" type="slidenum">
              <a:rPr kumimoji="1" lang="ja-JP" altLang="en-US" smtClean="0"/>
              <a:t>9</a:t>
            </a:fld>
            <a:endParaRPr kumimoji="1" lang="ja-JP" altLang="en-US"/>
          </a:p>
        </p:txBody>
      </p:sp>
    </p:spTree>
    <p:extLst>
      <p:ext uri="{BB962C8B-B14F-4D97-AF65-F5344CB8AC3E}">
        <p14:creationId xmlns:p14="http://schemas.microsoft.com/office/powerpoint/2010/main" val="3889881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7D06657-E61F-4C44-A70A-932DD39D17A4}" type="datetimeFigureOut">
              <a:rPr kumimoji="1" lang="ja-JP" altLang="en-US" smtClean="0"/>
              <a:t>2018/1/29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9308670-EE68-4832-96BC-B7C13AD61927}" type="slidenum">
              <a:rPr kumimoji="1" lang="ja-JP" altLang="en-US" smtClean="0"/>
              <a:t>‹#›</a:t>
            </a:fld>
            <a:endParaRPr kumimoji="1" lang="ja-JP" altLang="en-US"/>
          </a:p>
        </p:txBody>
      </p:sp>
    </p:spTree>
    <p:extLst>
      <p:ext uri="{BB962C8B-B14F-4D97-AF65-F5344CB8AC3E}">
        <p14:creationId xmlns:p14="http://schemas.microsoft.com/office/powerpoint/2010/main" val="1778732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7D06657-E61F-4C44-A70A-932DD39D17A4}" type="datetimeFigureOut">
              <a:rPr kumimoji="1" lang="ja-JP" altLang="en-US" smtClean="0"/>
              <a:t>2018/1/29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9308670-EE68-4832-96BC-B7C13AD61927}" type="slidenum">
              <a:rPr kumimoji="1" lang="ja-JP" altLang="en-US" smtClean="0"/>
              <a:t>‹#›</a:t>
            </a:fld>
            <a:endParaRPr kumimoji="1" lang="ja-JP" altLang="en-US"/>
          </a:p>
        </p:txBody>
      </p:sp>
    </p:spTree>
    <p:extLst>
      <p:ext uri="{BB962C8B-B14F-4D97-AF65-F5344CB8AC3E}">
        <p14:creationId xmlns:p14="http://schemas.microsoft.com/office/powerpoint/2010/main" val="50651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7D06657-E61F-4C44-A70A-932DD39D17A4}" type="datetimeFigureOut">
              <a:rPr kumimoji="1" lang="ja-JP" altLang="en-US" smtClean="0"/>
              <a:t>2018/1/29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9308670-EE68-4832-96BC-B7C13AD61927}" type="slidenum">
              <a:rPr kumimoji="1" lang="ja-JP" altLang="en-US" smtClean="0"/>
              <a:t>‹#›</a:t>
            </a:fld>
            <a:endParaRPr kumimoji="1" lang="ja-JP" altLang="en-US"/>
          </a:p>
        </p:txBody>
      </p:sp>
    </p:spTree>
    <p:extLst>
      <p:ext uri="{BB962C8B-B14F-4D97-AF65-F5344CB8AC3E}">
        <p14:creationId xmlns:p14="http://schemas.microsoft.com/office/powerpoint/2010/main" val="92098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7D06657-E61F-4C44-A70A-932DD39D17A4}" type="datetimeFigureOut">
              <a:rPr kumimoji="1" lang="ja-JP" altLang="en-US" smtClean="0"/>
              <a:t>2018/1/29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9308670-EE68-4832-96BC-B7C13AD61927}" type="slidenum">
              <a:rPr kumimoji="1" lang="ja-JP" altLang="en-US" smtClean="0"/>
              <a:t>‹#›</a:t>
            </a:fld>
            <a:endParaRPr kumimoji="1" lang="ja-JP" altLang="en-US"/>
          </a:p>
        </p:txBody>
      </p:sp>
    </p:spTree>
    <p:extLst>
      <p:ext uri="{BB962C8B-B14F-4D97-AF65-F5344CB8AC3E}">
        <p14:creationId xmlns:p14="http://schemas.microsoft.com/office/powerpoint/2010/main" val="3900951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7D06657-E61F-4C44-A70A-932DD39D17A4}" type="datetimeFigureOut">
              <a:rPr kumimoji="1" lang="ja-JP" altLang="en-US" smtClean="0"/>
              <a:t>2018/1/29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9308670-EE68-4832-96BC-B7C13AD61927}" type="slidenum">
              <a:rPr kumimoji="1" lang="ja-JP" altLang="en-US" smtClean="0"/>
              <a:t>‹#›</a:t>
            </a:fld>
            <a:endParaRPr kumimoji="1" lang="ja-JP" altLang="en-US"/>
          </a:p>
        </p:txBody>
      </p:sp>
    </p:spTree>
    <p:extLst>
      <p:ext uri="{BB962C8B-B14F-4D97-AF65-F5344CB8AC3E}">
        <p14:creationId xmlns:p14="http://schemas.microsoft.com/office/powerpoint/2010/main" val="331665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7D06657-E61F-4C44-A70A-932DD39D17A4}" type="datetimeFigureOut">
              <a:rPr kumimoji="1" lang="ja-JP" altLang="en-US" smtClean="0"/>
              <a:t>2018/1/29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9308670-EE68-4832-96BC-B7C13AD61927}" type="slidenum">
              <a:rPr kumimoji="1" lang="ja-JP" altLang="en-US" smtClean="0"/>
              <a:t>‹#›</a:t>
            </a:fld>
            <a:endParaRPr kumimoji="1" lang="ja-JP" altLang="en-US"/>
          </a:p>
        </p:txBody>
      </p:sp>
    </p:spTree>
    <p:extLst>
      <p:ext uri="{BB962C8B-B14F-4D97-AF65-F5344CB8AC3E}">
        <p14:creationId xmlns:p14="http://schemas.microsoft.com/office/powerpoint/2010/main" val="1535094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7D06657-E61F-4C44-A70A-932DD39D17A4}" type="datetimeFigureOut">
              <a:rPr kumimoji="1" lang="ja-JP" altLang="en-US" smtClean="0"/>
              <a:t>2018/1/29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9308670-EE68-4832-96BC-B7C13AD61927}" type="slidenum">
              <a:rPr kumimoji="1" lang="ja-JP" altLang="en-US" smtClean="0"/>
              <a:t>‹#›</a:t>
            </a:fld>
            <a:endParaRPr kumimoji="1" lang="ja-JP" altLang="en-US"/>
          </a:p>
        </p:txBody>
      </p:sp>
    </p:spTree>
    <p:extLst>
      <p:ext uri="{BB962C8B-B14F-4D97-AF65-F5344CB8AC3E}">
        <p14:creationId xmlns:p14="http://schemas.microsoft.com/office/powerpoint/2010/main" val="476522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7D06657-E61F-4C44-A70A-932DD39D17A4}" type="datetimeFigureOut">
              <a:rPr kumimoji="1" lang="ja-JP" altLang="en-US" smtClean="0"/>
              <a:t>2018/1/29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9308670-EE68-4832-96BC-B7C13AD61927}" type="slidenum">
              <a:rPr kumimoji="1" lang="ja-JP" altLang="en-US" smtClean="0"/>
              <a:t>‹#›</a:t>
            </a:fld>
            <a:endParaRPr kumimoji="1" lang="ja-JP" altLang="en-US"/>
          </a:p>
        </p:txBody>
      </p:sp>
    </p:spTree>
    <p:extLst>
      <p:ext uri="{BB962C8B-B14F-4D97-AF65-F5344CB8AC3E}">
        <p14:creationId xmlns:p14="http://schemas.microsoft.com/office/powerpoint/2010/main" val="189061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7D06657-E61F-4C44-A70A-932DD39D17A4}" type="datetimeFigureOut">
              <a:rPr kumimoji="1" lang="ja-JP" altLang="en-US" smtClean="0"/>
              <a:t>2018/1/29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9308670-EE68-4832-96BC-B7C13AD61927}" type="slidenum">
              <a:rPr kumimoji="1" lang="ja-JP" altLang="en-US" smtClean="0"/>
              <a:t>‹#›</a:t>
            </a:fld>
            <a:endParaRPr kumimoji="1" lang="ja-JP" altLang="en-US"/>
          </a:p>
        </p:txBody>
      </p:sp>
    </p:spTree>
    <p:extLst>
      <p:ext uri="{BB962C8B-B14F-4D97-AF65-F5344CB8AC3E}">
        <p14:creationId xmlns:p14="http://schemas.microsoft.com/office/powerpoint/2010/main" val="942299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7D06657-E61F-4C44-A70A-932DD39D17A4}" type="datetimeFigureOut">
              <a:rPr kumimoji="1" lang="ja-JP" altLang="en-US" smtClean="0"/>
              <a:t>2018/1/29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9308670-EE68-4832-96BC-B7C13AD61927}" type="slidenum">
              <a:rPr kumimoji="1" lang="ja-JP" altLang="en-US" smtClean="0"/>
              <a:t>‹#›</a:t>
            </a:fld>
            <a:endParaRPr kumimoji="1" lang="ja-JP" altLang="en-US"/>
          </a:p>
        </p:txBody>
      </p:sp>
    </p:spTree>
    <p:extLst>
      <p:ext uri="{BB962C8B-B14F-4D97-AF65-F5344CB8AC3E}">
        <p14:creationId xmlns:p14="http://schemas.microsoft.com/office/powerpoint/2010/main" val="3328489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7D06657-E61F-4C44-A70A-932DD39D17A4}" type="datetimeFigureOut">
              <a:rPr kumimoji="1" lang="ja-JP" altLang="en-US" smtClean="0"/>
              <a:t>2018/1/29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9308670-EE68-4832-96BC-B7C13AD61927}" type="slidenum">
              <a:rPr kumimoji="1" lang="ja-JP" altLang="en-US" smtClean="0"/>
              <a:t>‹#›</a:t>
            </a:fld>
            <a:endParaRPr kumimoji="1" lang="ja-JP" altLang="en-US"/>
          </a:p>
        </p:txBody>
      </p:sp>
    </p:spTree>
    <p:extLst>
      <p:ext uri="{BB962C8B-B14F-4D97-AF65-F5344CB8AC3E}">
        <p14:creationId xmlns:p14="http://schemas.microsoft.com/office/powerpoint/2010/main" val="373645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06657-E61F-4C44-A70A-932DD39D17A4}" type="datetimeFigureOut">
              <a:rPr kumimoji="1" lang="ja-JP" altLang="en-US" smtClean="0"/>
              <a:t>2018/1/29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308670-EE68-4832-96BC-B7C13AD61927}" type="slidenum">
              <a:rPr kumimoji="1" lang="ja-JP" altLang="en-US" smtClean="0"/>
              <a:t>‹#›</a:t>
            </a:fld>
            <a:endParaRPr kumimoji="1" lang="ja-JP" altLang="en-US"/>
          </a:p>
        </p:txBody>
      </p:sp>
    </p:spTree>
    <p:extLst>
      <p:ext uri="{BB962C8B-B14F-4D97-AF65-F5344CB8AC3E}">
        <p14:creationId xmlns:p14="http://schemas.microsoft.com/office/powerpoint/2010/main" val="328324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5.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5.emf"/><Relationship Id="rId4" Type="http://schemas.openxmlformats.org/officeDocument/2006/relationships/oleObject" Target="../embeddings/oleObject1.bin"/><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5.png"/><Relationship Id="rId4" Type="http://schemas.openxmlformats.org/officeDocument/2006/relationships/image" Target="../media/image22.png"/><Relationship Id="rId9" Type="http://schemas.openxmlformats.org/officeDocument/2006/relationships/image" Target="../media/image16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youtube.com/watch?v=4ujIx9zrdK4" TargetMode="External"/><Relationship Id="rId4" Type="http://schemas.openxmlformats.org/officeDocument/2006/relationships/hyperlink" Target="http://blog.goo.ne.jp/slide_271828/e/166ecb4e532ac8618c77bb5d13c86059"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notesSlide" Target="../notesSlides/notesSlide55.xml"/><Relationship Id="rId7" Type="http://schemas.openxmlformats.org/officeDocument/2006/relationships/image" Target="../media/image18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0.png"/><Relationship Id="rId5" Type="http://schemas.openxmlformats.org/officeDocument/2006/relationships/image" Target="../media/image5.emf"/><Relationship Id="rId4" Type="http://schemas.openxmlformats.org/officeDocument/2006/relationships/oleObject" Target="../embeddings/oleObject2.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1.png"/><Relationship Id="rId10" Type="http://schemas.openxmlformats.org/officeDocument/2006/relationships/image" Target="../media/image63.png"/><Relationship Id="rId4" Type="http://schemas.openxmlformats.org/officeDocument/2006/relationships/image" Target="../media/image40.png"/><Relationship Id="rId9" Type="http://schemas.openxmlformats.org/officeDocument/2006/relationships/image" Target="../media/image42.png"/></Relationships>
</file>

<file path=ppt/slides/_rels/slide6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png"/><Relationship Id="rId7" Type="http://schemas.openxmlformats.org/officeDocument/2006/relationships/image" Target="../media/image930.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20.png"/><Relationship Id="rId5" Type="http://schemas.openxmlformats.org/officeDocument/2006/relationships/image" Target="../media/image910.png"/><Relationship Id="rId4" Type="http://schemas.openxmlformats.org/officeDocument/2006/relationships/image" Target="../media/image96.png"/><Relationship Id="rId9" Type="http://schemas.openxmlformats.org/officeDocument/2006/relationships/image" Target="../media/image66.png"/></Relationships>
</file>

<file path=ppt/slides/_rels/slide6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103.png"/></Relationships>
</file>

<file path=ppt/slides/_rels/slide6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76.png"/><Relationship Id="rId7" Type="http://schemas.openxmlformats.org/officeDocument/2006/relationships/image" Target="../media/image108.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43.png"/><Relationship Id="rId10" Type="http://schemas.openxmlformats.org/officeDocument/2006/relationships/image" Target="../media/image80.png"/><Relationship Id="rId4" Type="http://schemas.openxmlformats.org/officeDocument/2006/relationships/image" Target="../media/image77.png"/><Relationship Id="rId9"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2.png"/><Relationship Id="rId5" Type="http://schemas.openxmlformats.org/officeDocument/2006/relationships/image" Target="../media/image5.e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83.png"/><Relationship Id="rId7" Type="http://schemas.openxmlformats.org/officeDocument/2006/relationships/image" Target="../media/image140.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5.png"/><Relationship Id="rId4" Type="http://schemas.openxmlformats.org/officeDocument/2006/relationships/image" Target="../media/image113.png"/><Relationship Id="rId9" Type="http://schemas.openxmlformats.org/officeDocument/2006/relationships/image" Target="../media/image16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86.png"/><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74980"/>
            <a:ext cx="7772400" cy="1966304"/>
          </a:xfrm>
        </p:spPr>
        <p:txBody>
          <a:bodyPr>
            <a:noAutofit/>
          </a:bodyPr>
          <a:lstStyle/>
          <a:p>
            <a:r>
              <a:rPr lang="ja-JP" altLang="en-US" sz="5400" dirty="0">
                <a:latin typeface="メイリオ" panose="020B0604030504040204" pitchFamily="50" charset="-128"/>
                <a:ea typeface="メイリオ" panose="020B0604030504040204" pitchFamily="50" charset="-128"/>
                <a:cs typeface="メイリオ" panose="020B0604030504040204" pitchFamily="50" charset="-128"/>
              </a:rPr>
              <a:t>ホロノミーと力学</a:t>
            </a:r>
            <a:r>
              <a:rPr lang="ja-JP" altLang="en-US" sz="5400" dirty="0" smtClean="0">
                <a:latin typeface="メイリオ" panose="020B0604030504040204" pitchFamily="50" charset="-128"/>
                <a:ea typeface="メイリオ" panose="020B0604030504040204" pitchFamily="50" charset="-128"/>
                <a:cs typeface="メイリオ" panose="020B0604030504040204" pitchFamily="50" charset="-128"/>
              </a:rPr>
              <a:t>系</a:t>
            </a:r>
            <a:r>
              <a:rPr lang="en-US" altLang="ja-JP" sz="54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5400"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5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5400" dirty="0">
                <a:latin typeface="メイリオ" panose="020B0604030504040204" pitchFamily="50" charset="-128"/>
                <a:ea typeface="メイリオ" panose="020B0604030504040204" pitchFamily="50" charset="-128"/>
                <a:cs typeface="メイリオ" panose="020B0604030504040204" pitchFamily="50" charset="-128"/>
              </a:rPr>
              <a:t>循環・反復から発展</a:t>
            </a:r>
            <a:r>
              <a:rPr lang="ja-JP" altLang="en-US" sz="5400" dirty="0" smtClean="0">
                <a:latin typeface="メイリオ" panose="020B0604030504040204" pitchFamily="50" charset="-128"/>
                <a:ea typeface="メイリオ" panose="020B0604030504040204" pitchFamily="50" charset="-128"/>
                <a:cs typeface="メイリオ" panose="020B0604030504040204" pitchFamily="50" charset="-128"/>
              </a:rPr>
              <a:t>へ</a:t>
            </a:r>
            <a:endParaRPr kumimoji="1" lang="ja-JP" altLang="en-US" sz="5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サブタイトル 2"/>
          <p:cNvSpPr>
            <a:spLocks noGrp="1"/>
          </p:cNvSpPr>
          <p:nvPr>
            <p:ph type="subTitle" idx="1"/>
          </p:nvPr>
        </p:nvSpPr>
        <p:spPr>
          <a:xfrm>
            <a:off x="503548" y="4288679"/>
            <a:ext cx="8136904" cy="1301416"/>
          </a:xfrm>
        </p:spPr>
        <p:txBody>
          <a:bodyPr>
            <a:noAutofit/>
          </a:bodyPr>
          <a:lstStyle/>
          <a:p>
            <a:r>
              <a:rPr kumimoji="1" lang="ja-JP" altLang="en-US" sz="3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谷村 省吾</a:t>
            </a:r>
            <a:endParaRPr kumimoji="1" lang="en-US" altLang="ja-JP" sz="3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1800"/>
              </a:spcBef>
            </a:pP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名古屋</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大学大学院情報学研究科複雑系科学専攻</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ボックス 3"/>
          <p:cNvSpPr txBox="1"/>
          <p:nvPr/>
        </p:nvSpPr>
        <p:spPr>
          <a:xfrm>
            <a:off x="3648543" y="257639"/>
            <a:ext cx="5094514" cy="923330"/>
          </a:xfrm>
          <a:prstGeom prst="rect">
            <a:avLst/>
          </a:prstGeom>
          <a:noFill/>
        </p:spPr>
        <p:txBody>
          <a:bodyPr wrap="square" rtlCol="0">
            <a:spAutoFit/>
          </a:bodyPr>
          <a:lstStyle/>
          <a:p>
            <a:pPr algn="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回自律分散システム・</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シンポジウム</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名城大学にて</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2018</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28</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日</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96064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432000"/>
            <a:ext cx="8229600" cy="900000"/>
          </a:xfrm>
        </p:spPr>
        <p:txBody>
          <a:bodyPr/>
          <a:lstStyle/>
          <a:p>
            <a:pPr eaLnBrk="1" hangingPunct="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猫の空中方向転換</a:t>
            </a:r>
          </a:p>
        </p:txBody>
      </p:sp>
      <p:grpSp>
        <p:nvGrpSpPr>
          <p:cNvPr id="2" name="グループ化 1"/>
          <p:cNvGrpSpPr/>
          <p:nvPr/>
        </p:nvGrpSpPr>
        <p:grpSpPr>
          <a:xfrm>
            <a:off x="792000" y="1404000"/>
            <a:ext cx="6083650" cy="4968000"/>
            <a:chOff x="1332000" y="1404000"/>
            <a:chExt cx="6083650" cy="4968000"/>
          </a:xfrm>
        </p:grpSpPr>
        <p:pic>
          <p:nvPicPr>
            <p:cNvPr id="10243" name="Picture 4" descr="TW90_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000" y="1404000"/>
              <a:ext cx="6083650" cy="49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下矢印 4"/>
            <p:cNvSpPr/>
            <p:nvPr/>
          </p:nvSpPr>
          <p:spPr>
            <a:xfrm rot="6420000" flipV="1">
              <a:off x="6744843" y="4241008"/>
              <a:ext cx="169862" cy="600075"/>
            </a:xfrm>
            <a:prstGeom prst="downArrow">
              <a:avLst>
                <a:gd name="adj1" fmla="val 33210"/>
                <a:gd name="adj2" fmla="val 7846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下矢印 5"/>
            <p:cNvSpPr/>
            <p:nvPr/>
          </p:nvSpPr>
          <p:spPr>
            <a:xfrm rot="2220000">
              <a:off x="2714884" y="5575930"/>
              <a:ext cx="169862" cy="541338"/>
            </a:xfrm>
            <a:prstGeom prst="downArrow">
              <a:avLst>
                <a:gd name="adj1" fmla="val 33210"/>
                <a:gd name="adj2" fmla="val 7846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248" name="Text Box 9"/>
            <p:cNvSpPr txBox="1">
              <a:spLocks noChangeArrowheads="1"/>
            </p:cNvSpPr>
            <p:nvPr/>
          </p:nvSpPr>
          <p:spPr bwMode="auto">
            <a:xfrm>
              <a:off x="6640068" y="3975228"/>
              <a:ext cx="379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000" dirty="0" smtClean="0">
                  <a:solidFill>
                    <a:srgbClr val="CCFFFF"/>
                  </a:solidFill>
                  <a:latin typeface="Calibri" pitchFamily="34" charset="0"/>
                </a:rPr>
                <a:t>東</a:t>
              </a:r>
              <a:endParaRPr lang="en-US" altLang="ja-JP" sz="2000" dirty="0">
                <a:solidFill>
                  <a:srgbClr val="CCFFFF"/>
                </a:solidFill>
                <a:latin typeface="Calibri" pitchFamily="34" charset="0"/>
              </a:endParaRPr>
            </a:p>
          </p:txBody>
        </p:sp>
        <p:sp>
          <p:nvSpPr>
            <p:cNvPr id="10249" name="Text Box 10"/>
            <p:cNvSpPr txBox="1">
              <a:spLocks noChangeArrowheads="1"/>
            </p:cNvSpPr>
            <p:nvPr/>
          </p:nvSpPr>
          <p:spPr bwMode="auto">
            <a:xfrm>
              <a:off x="2458617" y="5263924"/>
              <a:ext cx="422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000" dirty="0" smtClean="0">
                  <a:solidFill>
                    <a:srgbClr val="CCFFFF"/>
                  </a:solidFill>
                  <a:latin typeface="Calibri" pitchFamily="34" charset="0"/>
                </a:rPr>
                <a:t>南</a:t>
              </a:r>
              <a:endParaRPr lang="en-US" altLang="ja-JP" sz="2000" dirty="0">
                <a:solidFill>
                  <a:srgbClr val="CCFFFF"/>
                </a:solidFill>
                <a:latin typeface="Calibri" pitchFamily="34" charset="0"/>
              </a:endParaRPr>
            </a:p>
          </p:txBody>
        </p:sp>
      </p:grpSp>
      <p:sp>
        <p:nvSpPr>
          <p:cNvPr id="14" name="テキスト ボックス 13"/>
          <p:cNvSpPr txBox="1"/>
          <p:nvPr/>
        </p:nvSpPr>
        <p:spPr>
          <a:xfrm>
            <a:off x="828000" y="6408000"/>
            <a:ext cx="4784651"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京都大学の木村祐一郎君の卒業研究作品</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4"/>
          <p:cNvSpPr txBox="1">
            <a:spLocks noChangeArrowheads="1"/>
          </p:cNvSpPr>
          <p:nvPr/>
        </p:nvSpPr>
        <p:spPr bwMode="auto">
          <a:xfrm>
            <a:off x="7019999" y="1656000"/>
            <a:ext cx="205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頭を東に向けて</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いた猫</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が、</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8"/>
          <p:cNvSpPr txBox="1">
            <a:spLocks noChangeArrowheads="1"/>
          </p:cNvSpPr>
          <p:nvPr/>
        </p:nvSpPr>
        <p:spPr bwMode="auto">
          <a:xfrm>
            <a:off x="7020000" y="4753728"/>
            <a:ext cx="205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体</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の屈曲・ねじりによって頭を南に向ける。</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57986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96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数式で書くと</a:t>
            </a:r>
            <a:endParaRPr kumimoji="1"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75300"/>
              </a:xfrm>
            </p:spPr>
            <p:txBody>
              <a:bodyPr>
                <a:noAutofit/>
              </a:bodyPr>
              <a:lstStyle/>
              <a:p>
                <a:pPr>
                  <a:spcBef>
                    <a:spcPts val="0"/>
                  </a:spcBef>
                  <a:spcAft>
                    <a:spcPts val="600"/>
                  </a:spcAft>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自由変数（意のままに制御できる変数、または、自律的に動く変数）</a:t>
                </a:r>
                <a14:m>
                  <m:oMath xmlns:m="http://schemas.openxmlformats.org/officeDocument/2006/math">
                    <m:r>
                      <a:rPr lang="en-US" altLang="ja-JP" sz="2800" b="1" i="1" smtClean="0">
                        <a:latin typeface="Cambria Math"/>
                        <a:ea typeface="メイリオ" panose="020B0604030504040204" pitchFamily="50" charset="-128"/>
                        <a:cs typeface="メイリオ" panose="020B0604030504040204" pitchFamily="50" charset="-128"/>
                      </a:rPr>
                      <m:t>𝒙</m:t>
                    </m:r>
                    <m:r>
                      <a:rPr lang="en-US" altLang="ja-JP" sz="2800" b="0" i="1" smtClean="0">
                        <a:latin typeface="Cambria Math"/>
                        <a:ea typeface="メイリオ" panose="020B0604030504040204" pitchFamily="50" charset="-128"/>
                        <a:cs typeface="メイリオ" panose="020B0604030504040204" pitchFamily="50" charset="-128"/>
                      </a:rPr>
                      <m:t>=(</m:t>
                    </m:r>
                    <m:sSub>
                      <m:sSubPr>
                        <m:ctrlPr>
                          <a:rPr lang="en-US" altLang="ja-JP" sz="2800" b="0" i="1" smtClean="0">
                            <a:latin typeface="Cambria Math"/>
                            <a:ea typeface="メイリオ" panose="020B0604030504040204" pitchFamily="50" charset="-128"/>
                            <a:cs typeface="メイリオ" panose="020B0604030504040204" pitchFamily="50" charset="-128"/>
                          </a:rPr>
                        </m:ctrlPr>
                      </m:sSubPr>
                      <m:e>
                        <m:r>
                          <a:rPr lang="en-US" altLang="ja-JP" sz="2800" b="0" i="1" smtClean="0">
                            <a:latin typeface="Cambria Math"/>
                            <a:ea typeface="メイリオ" panose="020B0604030504040204" pitchFamily="50" charset="-128"/>
                            <a:cs typeface="メイリオ" panose="020B0604030504040204" pitchFamily="50" charset="-128"/>
                          </a:rPr>
                          <m:t>𝑥</m:t>
                        </m:r>
                      </m:e>
                      <m:sub>
                        <m:r>
                          <a:rPr lang="en-US" altLang="ja-JP" sz="2800" b="0" i="1" smtClean="0">
                            <a:latin typeface="Cambria Math"/>
                            <a:ea typeface="メイリオ" panose="020B0604030504040204" pitchFamily="50" charset="-128"/>
                            <a:cs typeface="メイリオ" panose="020B0604030504040204" pitchFamily="50" charset="-128"/>
                          </a:rPr>
                          <m:t>1</m:t>
                        </m:r>
                      </m:sub>
                    </m:sSub>
                    <m:r>
                      <a:rPr lang="en-US" altLang="ja-JP" sz="2800" b="0" i="1" smtClean="0">
                        <a:latin typeface="Cambria Math"/>
                        <a:ea typeface="メイリオ" panose="020B0604030504040204" pitchFamily="50" charset="-128"/>
                        <a:cs typeface="メイリオ" panose="020B0604030504040204" pitchFamily="50" charset="-128"/>
                      </a:rPr>
                      <m:t>,</m:t>
                    </m:r>
                    <m:r>
                      <a:rPr lang="en-US" altLang="ja-JP" sz="2800" b="0" i="1" smtClean="0">
                        <a:latin typeface="Cambria Math"/>
                        <a:ea typeface="Cambria Math"/>
                        <a:cs typeface="メイリオ" panose="020B0604030504040204" pitchFamily="50" charset="-128"/>
                      </a:rPr>
                      <m:t>⋯</m:t>
                    </m:r>
                    <m:r>
                      <a:rPr lang="en-US" altLang="ja-JP" sz="2800" b="0" i="1" smtClean="0">
                        <a:latin typeface="Cambria Math"/>
                        <a:ea typeface="メイリオ" panose="020B0604030504040204" pitchFamily="50" charset="-128"/>
                        <a:cs typeface="メイリオ" panose="020B0604030504040204" pitchFamily="50" charset="-128"/>
                      </a:rPr>
                      <m:t>,</m:t>
                    </m:r>
                    <m:sSub>
                      <m:sSubPr>
                        <m:ctrlPr>
                          <a:rPr lang="en-US" altLang="ja-JP" sz="2800" b="0" i="1" smtClean="0">
                            <a:latin typeface="Cambria Math"/>
                            <a:ea typeface="メイリオ" panose="020B0604030504040204" pitchFamily="50" charset="-128"/>
                            <a:cs typeface="メイリオ" panose="020B0604030504040204" pitchFamily="50" charset="-128"/>
                          </a:rPr>
                        </m:ctrlPr>
                      </m:sSubPr>
                      <m:e>
                        <m:r>
                          <a:rPr lang="en-US" altLang="ja-JP" sz="2800" b="0" i="1" smtClean="0">
                            <a:latin typeface="Cambria Math"/>
                            <a:ea typeface="メイリオ" panose="020B0604030504040204" pitchFamily="50" charset="-128"/>
                            <a:cs typeface="メイリオ" panose="020B0604030504040204" pitchFamily="50" charset="-128"/>
                          </a:rPr>
                          <m:t>𝑥</m:t>
                        </m:r>
                      </m:e>
                      <m:sub>
                        <m:r>
                          <a:rPr lang="en-US" altLang="ja-JP" sz="2800" b="0" i="1" smtClean="0">
                            <a:latin typeface="Cambria Math"/>
                            <a:ea typeface="メイリオ" panose="020B0604030504040204" pitchFamily="50" charset="-128"/>
                            <a:cs typeface="メイリオ" panose="020B0604030504040204" pitchFamily="50" charset="-128"/>
                          </a:rPr>
                          <m:t>𝑛</m:t>
                        </m:r>
                      </m:sub>
                    </m:sSub>
                    <m:r>
                      <a:rPr lang="en-US" altLang="ja-JP" sz="2800" b="0" i="1" smtClean="0">
                        <a:latin typeface="Cambria Math"/>
                        <a:ea typeface="メイリオ" panose="020B0604030504040204" pitchFamily="50" charset="-128"/>
                        <a:cs typeface="メイリオ" panose="020B0604030504040204" pitchFamily="50" charset="-128"/>
                      </a:rPr>
                      <m:t>)</m:t>
                    </m:r>
                  </m:oMath>
                </a14:m>
                <a:endParaRPr kumimoji="1"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spcAft>
                    <a:spcPts val="600"/>
                  </a:spcAft>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束縛変数（勝手に動かせない）</a:t>
                </a:r>
                <a14:m>
                  <m:oMath xmlns:m="http://schemas.openxmlformats.org/officeDocument/2006/math">
                    <m:r>
                      <a:rPr lang="en-US" altLang="ja-JP" sz="2800" b="1" i="1" smtClean="0">
                        <a:latin typeface="Cambria Math"/>
                        <a:ea typeface="メイリオ" panose="020B0604030504040204" pitchFamily="50" charset="-128"/>
                        <a:cs typeface="メイリオ" panose="020B0604030504040204" pitchFamily="50" charset="-128"/>
                      </a:rPr>
                      <m:t>𝒚</m:t>
                    </m:r>
                    <m:r>
                      <a:rPr lang="en-US" altLang="ja-JP" sz="2800" i="1">
                        <a:latin typeface="Cambria Math"/>
                        <a:ea typeface="メイリオ" panose="020B0604030504040204" pitchFamily="50" charset="-128"/>
                        <a:cs typeface="メイリオ" panose="020B0604030504040204" pitchFamily="50" charset="-128"/>
                      </a:rPr>
                      <m:t>=</m:t>
                    </m:r>
                    <m:d>
                      <m:dPr>
                        <m:ctrlPr>
                          <a:rPr lang="en-US" altLang="ja-JP" sz="2800" i="1">
                            <a:latin typeface="Cambria Math"/>
                            <a:ea typeface="メイリオ" panose="020B0604030504040204" pitchFamily="50" charset="-128"/>
                            <a:cs typeface="メイリオ" panose="020B0604030504040204" pitchFamily="50" charset="-128"/>
                          </a:rPr>
                        </m:ctrlPr>
                      </m:dPr>
                      <m:e>
                        <m:sSub>
                          <m:sSubPr>
                            <m:ctrlPr>
                              <a:rPr lang="en-US" altLang="ja-JP" sz="2800" i="1">
                                <a:latin typeface="Cambria Math"/>
                                <a:ea typeface="メイリオ" panose="020B0604030504040204" pitchFamily="50" charset="-128"/>
                                <a:cs typeface="メイリオ" panose="020B0604030504040204" pitchFamily="50" charset="-128"/>
                              </a:rPr>
                            </m:ctrlPr>
                          </m:sSubPr>
                          <m:e>
                            <m:r>
                              <a:rPr lang="en-US" altLang="ja-JP" sz="2800" b="0" i="1" smtClean="0">
                                <a:latin typeface="Cambria Math"/>
                                <a:ea typeface="メイリオ" panose="020B0604030504040204" pitchFamily="50" charset="-128"/>
                                <a:cs typeface="メイリオ" panose="020B0604030504040204" pitchFamily="50" charset="-128"/>
                              </a:rPr>
                              <m:t>𝑦</m:t>
                            </m:r>
                          </m:e>
                          <m:sub>
                            <m:r>
                              <a:rPr lang="en-US" altLang="ja-JP" sz="2800" i="1">
                                <a:latin typeface="Cambria Math"/>
                                <a:ea typeface="メイリオ" panose="020B0604030504040204" pitchFamily="50" charset="-128"/>
                                <a:cs typeface="メイリオ" panose="020B0604030504040204" pitchFamily="50" charset="-128"/>
                              </a:rPr>
                              <m:t>1</m:t>
                            </m:r>
                          </m:sub>
                        </m:sSub>
                        <m:r>
                          <a:rPr lang="en-US" altLang="ja-JP" sz="2800" i="1" smtClean="0">
                            <a:latin typeface="Cambria Math"/>
                            <a:ea typeface="メイリオ" panose="020B0604030504040204" pitchFamily="50" charset="-128"/>
                            <a:cs typeface="メイリオ" panose="020B0604030504040204" pitchFamily="50" charset="-128"/>
                          </a:rPr>
                          <m:t>,</m:t>
                        </m:r>
                        <m:r>
                          <a:rPr lang="en-US" altLang="ja-JP" sz="2800" i="1">
                            <a:latin typeface="Cambria Math"/>
                            <a:ea typeface="Cambria Math"/>
                            <a:cs typeface="メイリオ" panose="020B0604030504040204" pitchFamily="50" charset="-128"/>
                          </a:rPr>
                          <m:t>⋯</m:t>
                        </m:r>
                        <m:r>
                          <a:rPr lang="en-US" altLang="ja-JP" sz="2800" i="1" smtClean="0">
                            <a:latin typeface="Cambria Math"/>
                            <a:ea typeface="メイリオ" panose="020B0604030504040204" pitchFamily="50" charset="-128"/>
                            <a:cs typeface="メイリオ" panose="020B0604030504040204" pitchFamily="50" charset="-128"/>
                          </a:rPr>
                          <m:t>,</m:t>
                        </m:r>
                        <m:sSub>
                          <m:sSubPr>
                            <m:ctrlPr>
                              <a:rPr lang="en-US" altLang="ja-JP" sz="2800" i="1">
                                <a:latin typeface="Cambria Math"/>
                                <a:ea typeface="メイリオ" panose="020B0604030504040204" pitchFamily="50" charset="-128"/>
                                <a:cs typeface="メイリオ" panose="020B0604030504040204" pitchFamily="50" charset="-128"/>
                              </a:rPr>
                            </m:ctrlPr>
                          </m:sSubPr>
                          <m:e>
                            <m:r>
                              <a:rPr lang="en-US" altLang="ja-JP" sz="2800" b="0" i="1" smtClean="0">
                                <a:latin typeface="Cambria Math"/>
                                <a:ea typeface="メイリオ" panose="020B0604030504040204" pitchFamily="50" charset="-128"/>
                                <a:cs typeface="メイリオ" panose="020B0604030504040204" pitchFamily="50" charset="-128"/>
                              </a:rPr>
                              <m:t>𝑦</m:t>
                            </m:r>
                          </m:e>
                          <m:sub>
                            <m:r>
                              <a:rPr lang="en-US" altLang="ja-JP" sz="2800" b="0" i="1" smtClean="0">
                                <a:latin typeface="Cambria Math"/>
                                <a:ea typeface="メイリオ" panose="020B0604030504040204" pitchFamily="50" charset="-128"/>
                                <a:cs typeface="メイリオ" panose="020B0604030504040204" pitchFamily="50" charset="-128"/>
                              </a:rPr>
                              <m:t>𝑘</m:t>
                            </m:r>
                          </m:sub>
                        </m:sSub>
                      </m:e>
                    </m:d>
                  </m:oMath>
                </a14:m>
                <a:endParaRPr lang="en-US" altLang="ja-JP" sz="2800" i="1" dirty="0" smtClean="0">
                  <a:latin typeface="Cambria Math"/>
                  <a:ea typeface="メイリオ" panose="020B0604030504040204" pitchFamily="50" charset="-128"/>
                  <a:cs typeface="メイリオ" panose="020B0604030504040204" pitchFamily="50" charset="-128"/>
                </a:endParaRPr>
              </a:p>
              <a:p>
                <a:pPr>
                  <a:spcBef>
                    <a:spcPts val="0"/>
                  </a:spcBef>
                  <a:spcAft>
                    <a:spcPts val="600"/>
                  </a:spcAft>
                </a:pPr>
                <a14:m>
                  <m:oMath xmlns:m="http://schemas.openxmlformats.org/officeDocument/2006/math">
                    <m:r>
                      <a:rPr lang="en-US" altLang="ja-JP" sz="2800" b="1" i="1" smtClean="0">
                        <a:latin typeface="Cambria Math"/>
                        <a:ea typeface="メイリオ" panose="020B0604030504040204" pitchFamily="50" charset="-128"/>
                        <a:cs typeface="メイリオ" panose="020B0604030504040204" pitchFamily="50" charset="-128"/>
                      </a:rPr>
                      <m:t>𝒙</m:t>
                    </m:r>
                    <m:d>
                      <m:dPr>
                        <m:ctrlPr>
                          <a:rPr lang="en-US" altLang="ja-JP" sz="2800" b="0" i="1" smtClean="0">
                            <a:latin typeface="Cambria Math"/>
                            <a:ea typeface="メイリオ" panose="020B0604030504040204" pitchFamily="50" charset="-128"/>
                            <a:cs typeface="メイリオ" panose="020B0604030504040204" pitchFamily="50" charset="-128"/>
                          </a:rPr>
                        </m:ctrlPr>
                      </m:dPr>
                      <m:e>
                        <m:r>
                          <a:rPr lang="en-US" altLang="ja-JP" sz="2800" b="0" i="1" smtClean="0">
                            <a:latin typeface="Cambria Math"/>
                            <a:ea typeface="メイリオ" panose="020B0604030504040204" pitchFamily="50" charset="-128"/>
                            <a:cs typeface="メイリオ" panose="020B0604030504040204" pitchFamily="50" charset="-128"/>
                          </a:rPr>
                          <m:t>𝑡</m:t>
                        </m:r>
                      </m:e>
                    </m:d>
                    <m:r>
                      <a:rPr lang="en-US" altLang="ja-JP" sz="2800" b="0" i="1" smtClean="0">
                        <a:latin typeface="Cambria Math"/>
                        <a:ea typeface="メイリオ" panose="020B0604030504040204" pitchFamily="50" charset="-128"/>
                        <a:cs typeface="メイリオ" panose="020B0604030504040204" pitchFamily="50" charset="-128"/>
                      </a:rPr>
                      <m:t>, </m:t>
                    </m:r>
                    <m:r>
                      <a:rPr lang="en-US" altLang="ja-JP" sz="2800" b="1" i="1" smtClean="0">
                        <a:latin typeface="Cambria Math"/>
                        <a:ea typeface="メイリオ" panose="020B0604030504040204" pitchFamily="50" charset="-128"/>
                        <a:cs typeface="メイリオ" panose="020B0604030504040204" pitchFamily="50" charset="-128"/>
                      </a:rPr>
                      <m:t>𝒚</m:t>
                    </m:r>
                    <m:d>
                      <m:dPr>
                        <m:ctrlPr>
                          <a:rPr lang="en-US" altLang="ja-JP" sz="2800" b="0" i="1" smtClean="0">
                            <a:latin typeface="Cambria Math"/>
                            <a:ea typeface="メイリオ" panose="020B0604030504040204" pitchFamily="50" charset="-128"/>
                            <a:cs typeface="メイリオ" panose="020B0604030504040204" pitchFamily="50" charset="-128"/>
                          </a:rPr>
                        </m:ctrlPr>
                      </m:dPr>
                      <m:e>
                        <m:r>
                          <a:rPr lang="en-US" altLang="ja-JP" sz="2800" b="0" i="1" smtClean="0">
                            <a:latin typeface="Cambria Math"/>
                            <a:ea typeface="メイリオ" panose="020B0604030504040204" pitchFamily="50" charset="-128"/>
                            <a:cs typeface="メイリオ" panose="020B0604030504040204" pitchFamily="50" charset="-128"/>
                          </a:rPr>
                          <m:t>𝑡</m:t>
                        </m:r>
                      </m:e>
                    </m:d>
                  </m:oMath>
                </a14:m>
                <a:r>
                  <a:rPr lang="ja-JP" altLang="en-US" sz="2800" b="0" i="1" dirty="0" smtClean="0">
                    <a:latin typeface="Cambria Math"/>
                    <a:ea typeface="メイリオ" panose="020B0604030504040204" pitchFamily="50" charset="-128"/>
                    <a:cs typeface="メイリオ" panose="020B0604030504040204" pitchFamily="50" charset="-128"/>
                  </a:rPr>
                  <a:t> に対する拘束条件（保存則など）</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75300"/>
              </a:xfrm>
              <a:blipFill rotWithShape="1">
                <a:blip r:embed="rId3"/>
                <a:stretch>
                  <a:fillRect l="-1259" t="-1501" r="-296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25752" y="4444860"/>
                <a:ext cx="4605883" cy="830997"/>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ホロノミックな拘束</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微分のない式</a:t>
                </a:r>
                <a14:m>
                  <m:oMath xmlns:m="http://schemas.openxmlformats.org/officeDocument/2006/math">
                    <m:r>
                      <a:rPr kumimoji="1" lang="en-US" altLang="ja-JP" sz="2400" b="1" i="1" smtClean="0">
                        <a:latin typeface="Cambria Math"/>
                        <a:ea typeface="メイリオ" panose="020B0604030504040204" pitchFamily="50" charset="-128"/>
                        <a:cs typeface="メイリオ" panose="020B0604030504040204" pitchFamily="50" charset="-128"/>
                      </a:rPr>
                      <m:t>𝒚</m:t>
                    </m:r>
                    <m:r>
                      <a:rPr kumimoji="1" lang="en-US" altLang="ja-JP" sz="2400" b="0" i="1" smtClean="0">
                        <a:latin typeface="Cambria Math"/>
                        <a:ea typeface="メイリオ" panose="020B0604030504040204" pitchFamily="50" charset="-128"/>
                        <a:cs typeface="メイリオ" panose="020B0604030504040204" pitchFamily="50" charset="-128"/>
                      </a:rPr>
                      <m:t>=</m:t>
                    </m:r>
                    <m:r>
                      <a:rPr kumimoji="1" lang="en-US" altLang="ja-JP" sz="2400" b="1" i="1" smtClean="0">
                        <a:latin typeface="Cambria Math"/>
                        <a:ea typeface="メイリオ" panose="020B0604030504040204" pitchFamily="50" charset="-128"/>
                        <a:cs typeface="メイリオ" panose="020B0604030504040204" pitchFamily="50" charset="-128"/>
                      </a:rPr>
                      <m:t>𝑾</m:t>
                    </m:r>
                    <m:r>
                      <a:rPr kumimoji="1" lang="en-US" altLang="ja-JP" sz="2400" b="0" i="1" smtClean="0">
                        <a:latin typeface="Cambria Math"/>
                        <a:ea typeface="メイリオ" panose="020B0604030504040204" pitchFamily="50" charset="-128"/>
                        <a:cs typeface="メイリオ" panose="020B0604030504040204" pitchFamily="50" charset="-128"/>
                      </a:rPr>
                      <m:t>(</m:t>
                    </m:r>
                    <m:r>
                      <a:rPr kumimoji="1" lang="en-US" altLang="ja-JP" sz="2400" b="1" i="1" smtClean="0">
                        <a:latin typeface="Cambria Math"/>
                        <a:ea typeface="メイリオ" panose="020B0604030504040204" pitchFamily="50" charset="-128"/>
                        <a:cs typeface="メイリオ" panose="020B0604030504040204" pitchFamily="50" charset="-128"/>
                      </a:rPr>
                      <m:t>𝒙</m:t>
                    </m:r>
                    <m:r>
                      <a:rPr kumimoji="1" lang="en-US" altLang="ja-JP" sz="2400" b="0" i="1" smtClean="0">
                        <a:latin typeface="Cambria Math"/>
                        <a:ea typeface="メイリオ" panose="020B0604030504040204" pitchFamily="50" charset="-128"/>
                        <a:cs typeface="メイリオ" panose="020B0604030504040204" pitchFamily="50" charset="-128"/>
                      </a:rPr>
                      <m:t>)</m:t>
                    </m:r>
                  </m:oMath>
                </a14:m>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にできる。</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5752" y="4444860"/>
                <a:ext cx="4605883" cy="830997"/>
              </a:xfrm>
              <a:prstGeom prst="rect">
                <a:avLst/>
              </a:prstGeom>
              <a:blipFill rotWithShape="1">
                <a:blip r:embed="rId4"/>
                <a:stretch>
                  <a:fillRect l="-1984" t="-5882" r="-8730" b="-176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4711148" y="4444860"/>
                <a:ext cx="4353340" cy="830997"/>
              </a:xfrm>
              <a:prstGeom prst="rect">
                <a:avLst/>
              </a:prstGeom>
              <a:noFill/>
            </p:spPr>
            <p:txBody>
              <a:bodyPr wrap="square" rtlCol="0">
                <a:spAutoFit/>
              </a:bodyPr>
              <a:lstStyle/>
              <a:p>
                <a:r>
                  <a:rPr kumimoji="1" lang="ja-JP" altLang="en-US" sz="240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非ホロノミックな拘束</a:t>
                </a:r>
                <a:endParaRPr kumimoji="1" lang="en-US" altLang="ja-JP" sz="240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p>
                <a14:m>
                  <m:oMath xmlns:m="http://schemas.openxmlformats.org/officeDocument/2006/math">
                    <m:r>
                      <a:rPr kumimoji="1" lang="en-US" altLang="ja-JP" sz="2400" b="1" i="1" smtClean="0">
                        <a:solidFill>
                          <a:srgbClr val="0000FF"/>
                        </a:solidFill>
                        <a:latin typeface="Cambria Math"/>
                        <a:ea typeface="メイリオ" panose="020B0604030504040204" pitchFamily="50" charset="-128"/>
                        <a:cs typeface="メイリオ" panose="020B0604030504040204" pitchFamily="50" charset="-128"/>
                      </a:rPr>
                      <m:t>𝒚</m:t>
                    </m:r>
                    <m:r>
                      <a:rPr kumimoji="1" lang="en-US" altLang="ja-JP" sz="2400" b="0" i="1" smtClean="0">
                        <a:solidFill>
                          <a:srgbClr val="0000FF"/>
                        </a:solidFill>
                        <a:latin typeface="Cambria Math"/>
                        <a:ea typeface="メイリオ" panose="020B0604030504040204" pitchFamily="50" charset="-128"/>
                        <a:cs typeface="メイリオ" panose="020B0604030504040204" pitchFamily="50" charset="-128"/>
                      </a:rPr>
                      <m:t>=</m:t>
                    </m:r>
                    <m:r>
                      <a:rPr kumimoji="1" lang="en-US" altLang="ja-JP" sz="2400" b="1" i="1" smtClean="0">
                        <a:solidFill>
                          <a:srgbClr val="0000FF"/>
                        </a:solidFill>
                        <a:latin typeface="Cambria Math"/>
                        <a:ea typeface="メイリオ" panose="020B0604030504040204" pitchFamily="50" charset="-128"/>
                        <a:cs typeface="メイリオ" panose="020B0604030504040204" pitchFamily="50" charset="-128"/>
                      </a:rPr>
                      <m:t>𝑾</m:t>
                    </m:r>
                    <m:r>
                      <a:rPr kumimoji="1" lang="en-US" altLang="ja-JP" sz="2400" b="0" i="1" smtClean="0">
                        <a:solidFill>
                          <a:srgbClr val="0000FF"/>
                        </a:solidFill>
                        <a:latin typeface="Cambria Math"/>
                        <a:ea typeface="メイリオ" panose="020B0604030504040204" pitchFamily="50" charset="-128"/>
                        <a:cs typeface="メイリオ" panose="020B0604030504040204" pitchFamily="50" charset="-128"/>
                      </a:rPr>
                      <m:t>(</m:t>
                    </m:r>
                    <m:r>
                      <a:rPr kumimoji="1" lang="en-US" altLang="ja-JP" sz="2400" b="1" i="1" smtClean="0">
                        <a:solidFill>
                          <a:srgbClr val="0000FF"/>
                        </a:solidFill>
                        <a:latin typeface="Cambria Math"/>
                        <a:ea typeface="メイリオ" panose="020B0604030504040204" pitchFamily="50" charset="-128"/>
                        <a:cs typeface="メイリオ" panose="020B0604030504040204" pitchFamily="50" charset="-128"/>
                      </a:rPr>
                      <m:t>𝒙</m:t>
                    </m:r>
                    <m:r>
                      <a:rPr kumimoji="1" lang="en-US" altLang="ja-JP" sz="2400" b="0" i="1" smtClean="0">
                        <a:solidFill>
                          <a:srgbClr val="0000FF"/>
                        </a:solidFill>
                        <a:latin typeface="Cambria Math"/>
                        <a:ea typeface="メイリオ" panose="020B0604030504040204" pitchFamily="50" charset="-128"/>
                        <a:cs typeface="メイリオ" panose="020B0604030504040204" pitchFamily="50" charset="-128"/>
                      </a:rPr>
                      <m:t>)</m:t>
                    </m:r>
                  </m:oMath>
                </a14:m>
                <a:r>
                  <a:rPr kumimoji="1" lang="ja-JP" altLang="en-US" sz="240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という形に書けない。</a:t>
                </a:r>
                <a:endParaRPr kumimoji="1" lang="ja-JP" altLang="en-US" sz="24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711148" y="4444860"/>
                <a:ext cx="4353340" cy="830997"/>
              </a:xfrm>
              <a:prstGeom prst="rect">
                <a:avLst/>
              </a:prstGeom>
              <a:blipFill rotWithShape="1">
                <a:blip r:embed="rId5"/>
                <a:stretch>
                  <a:fillRect l="-2241" t="-5882" r="-9104" b="-176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25752" y="5396731"/>
                <a:ext cx="5033265" cy="878510"/>
              </a:xfrm>
              <a:prstGeom prst="rect">
                <a:avLst/>
              </a:prstGeom>
              <a:noFill/>
            </p:spPr>
            <p:txBody>
              <a:bodyPr wrap="square" rtlCol="0">
                <a:spAutoFit/>
              </a:bodyPr>
              <a:lstStyle/>
              <a:p>
                <a14:m>
                  <m:oMath xmlns:m="http://schemas.openxmlformats.org/officeDocument/2006/math">
                    <m:r>
                      <a:rPr kumimoji="1" lang="en-US" altLang="ja-JP" sz="2400" b="1" i="1" smtClean="0">
                        <a:latin typeface="Cambria Math"/>
                        <a:ea typeface="メイリオ" panose="020B0604030504040204" pitchFamily="50" charset="-128"/>
                        <a:cs typeface="メイリオ" panose="020B0604030504040204" pitchFamily="50" charset="-128"/>
                      </a:rPr>
                      <m:t>𝒙</m:t>
                    </m:r>
                    <m:d>
                      <m:dPr>
                        <m:ctrlPr>
                          <a:rPr kumimoji="1" lang="en-US" altLang="ja-JP" sz="2400" b="0" i="1" smtClean="0">
                            <a:latin typeface="Cambria Math"/>
                            <a:ea typeface="メイリオ" panose="020B0604030504040204" pitchFamily="50" charset="-128"/>
                            <a:cs typeface="メイリオ" panose="020B0604030504040204" pitchFamily="50" charset="-128"/>
                          </a:rPr>
                        </m:ctrlPr>
                      </m:dPr>
                      <m:e>
                        <m:r>
                          <a:rPr kumimoji="1" lang="en-US" altLang="ja-JP" sz="2400" b="0" i="1" smtClean="0">
                            <a:latin typeface="Cambria Math"/>
                            <a:ea typeface="メイリオ" panose="020B0604030504040204" pitchFamily="50" charset="-128"/>
                            <a:cs typeface="メイリオ" panose="020B0604030504040204" pitchFamily="50" charset="-128"/>
                          </a:rPr>
                          <m:t>0</m:t>
                        </m:r>
                      </m:e>
                    </m:d>
                    <m:r>
                      <a:rPr kumimoji="1" lang="en-US" altLang="ja-JP" sz="2400" b="0" i="1" smtClean="0">
                        <a:latin typeface="Cambria Math"/>
                        <a:ea typeface="メイリオ" panose="020B0604030504040204" pitchFamily="50" charset="-128"/>
                        <a:cs typeface="メイリオ" panose="020B0604030504040204" pitchFamily="50" charset="-128"/>
                      </a:rPr>
                      <m:t>=</m:t>
                    </m:r>
                    <m:r>
                      <a:rPr kumimoji="1" lang="en-US" altLang="ja-JP" sz="2400" b="1" i="1" smtClean="0">
                        <a:latin typeface="Cambria Math"/>
                        <a:ea typeface="メイリオ" panose="020B0604030504040204" pitchFamily="50" charset="-128"/>
                        <a:cs typeface="メイリオ" panose="020B0604030504040204" pitchFamily="50" charset="-128"/>
                      </a:rPr>
                      <m:t>𝒙</m:t>
                    </m:r>
                    <m:r>
                      <a:rPr kumimoji="1" lang="en-US" altLang="ja-JP" sz="2400" b="0" i="1" smtClean="0">
                        <a:latin typeface="Cambria Math"/>
                        <a:ea typeface="メイリオ" panose="020B0604030504040204" pitchFamily="50" charset="-128"/>
                        <a:cs typeface="メイリオ" panose="020B0604030504040204" pitchFamily="50" charset="-128"/>
                      </a:rPr>
                      <m:t>(</m:t>
                    </m:r>
                    <m:r>
                      <a:rPr kumimoji="1" lang="en-US" altLang="ja-JP" sz="2400" b="0" i="1" smtClean="0">
                        <a:latin typeface="Cambria Math"/>
                        <a:ea typeface="メイリオ" panose="020B0604030504040204" pitchFamily="50" charset="-128"/>
                        <a:cs typeface="メイリオ" panose="020B0604030504040204" pitchFamily="50" charset="-128"/>
                      </a:rPr>
                      <m:t>𝑇</m:t>
                    </m:r>
                    <m:r>
                      <a:rPr kumimoji="1" lang="en-US" altLang="ja-JP" sz="2400" b="0" i="1" smtClean="0">
                        <a:latin typeface="Cambria Math"/>
                        <a:ea typeface="メイリオ" panose="020B0604030504040204" pitchFamily="50" charset="-128"/>
                        <a:cs typeface="メイリオ" panose="020B0604030504040204" pitchFamily="50" charset="-128"/>
                      </a:rPr>
                      <m:t>)</m:t>
                    </m:r>
                  </m:oMath>
                </a14:m>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なら必ず</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a14:m>
                  <m:oMathPara xmlns:m="http://schemas.openxmlformats.org/officeDocument/2006/math">
                    <m:oMathParaPr>
                      <m:jc m:val="centerGroup"/>
                    </m:oMathParaPr>
                    <m:oMath xmlns:m="http://schemas.openxmlformats.org/officeDocument/2006/math">
                      <m:r>
                        <a:rPr kumimoji="1" lang="en-US" altLang="ja-JP" sz="2400" b="1" i="1" smtClean="0">
                          <a:latin typeface="Cambria Math"/>
                          <a:ea typeface="メイリオ" panose="020B0604030504040204" pitchFamily="50" charset="-128"/>
                          <a:cs typeface="メイリオ" panose="020B0604030504040204" pitchFamily="50" charset="-128"/>
                        </a:rPr>
                        <m:t>𝒚</m:t>
                      </m:r>
                      <m:d>
                        <m:dPr>
                          <m:ctrlPr>
                            <a:rPr kumimoji="1" lang="en-US" altLang="ja-JP" sz="2400" b="1" i="1" smtClean="0">
                              <a:latin typeface="Cambria Math"/>
                              <a:ea typeface="メイリオ" panose="020B0604030504040204" pitchFamily="50" charset="-128"/>
                              <a:cs typeface="メイリオ" panose="020B0604030504040204" pitchFamily="50" charset="-128"/>
                            </a:rPr>
                          </m:ctrlPr>
                        </m:dPr>
                        <m:e>
                          <m:r>
                            <a:rPr kumimoji="1" lang="en-US" altLang="ja-JP" sz="2400" b="0" i="1" smtClean="0">
                              <a:latin typeface="Cambria Math"/>
                              <a:ea typeface="メイリオ" panose="020B0604030504040204" pitchFamily="50" charset="-128"/>
                              <a:cs typeface="メイリオ" panose="020B0604030504040204" pitchFamily="50" charset="-128"/>
                            </a:rPr>
                            <m:t>0</m:t>
                          </m:r>
                        </m:e>
                      </m:d>
                      <m:r>
                        <a:rPr kumimoji="1" lang="en-US" altLang="ja-JP" sz="2400" b="0" i="1" smtClean="0">
                          <a:latin typeface="Cambria Math"/>
                          <a:ea typeface="メイリオ" panose="020B0604030504040204" pitchFamily="50" charset="-128"/>
                          <a:cs typeface="メイリオ" panose="020B0604030504040204" pitchFamily="50" charset="-128"/>
                        </a:rPr>
                        <m:t>=</m:t>
                      </m:r>
                      <m:r>
                        <a:rPr kumimoji="1" lang="en-US" altLang="ja-JP" sz="2400" b="1" i="1" smtClean="0">
                          <a:latin typeface="Cambria Math"/>
                          <a:ea typeface="メイリオ" panose="020B0604030504040204" pitchFamily="50" charset="-128"/>
                          <a:cs typeface="メイリオ" panose="020B0604030504040204" pitchFamily="50" charset="-128"/>
                        </a:rPr>
                        <m:t>𝑾</m:t>
                      </m:r>
                      <m:d>
                        <m:dPr>
                          <m:ctrlPr>
                            <a:rPr kumimoji="1" lang="en-US" altLang="ja-JP" sz="2400" b="0" i="1" smtClean="0">
                              <a:latin typeface="Cambria Math"/>
                              <a:ea typeface="メイリオ" panose="020B0604030504040204" pitchFamily="50" charset="-128"/>
                              <a:cs typeface="メイリオ" panose="020B0604030504040204" pitchFamily="50" charset="-128"/>
                            </a:rPr>
                          </m:ctrlPr>
                        </m:dPr>
                        <m:e>
                          <m:r>
                            <a:rPr kumimoji="1" lang="en-US" altLang="ja-JP" sz="2400" b="1" i="1" smtClean="0">
                              <a:latin typeface="Cambria Math"/>
                              <a:ea typeface="メイリオ" panose="020B0604030504040204" pitchFamily="50" charset="-128"/>
                              <a:cs typeface="メイリオ" panose="020B0604030504040204" pitchFamily="50" charset="-128"/>
                            </a:rPr>
                            <m:t>𝒙</m:t>
                          </m:r>
                          <m:d>
                            <m:dPr>
                              <m:ctrlPr>
                                <a:rPr kumimoji="1" lang="en-US" altLang="ja-JP" sz="2400" b="1" i="1" smtClean="0">
                                  <a:latin typeface="Cambria Math"/>
                                  <a:ea typeface="メイリオ" panose="020B0604030504040204" pitchFamily="50" charset="-128"/>
                                  <a:cs typeface="メイリオ" panose="020B0604030504040204" pitchFamily="50" charset="-128"/>
                                </a:rPr>
                              </m:ctrlPr>
                            </m:dPr>
                            <m:e>
                              <m:r>
                                <a:rPr kumimoji="1" lang="en-US" altLang="ja-JP" sz="2400" b="0" i="1" smtClean="0">
                                  <a:latin typeface="Cambria Math"/>
                                  <a:ea typeface="メイリオ" panose="020B0604030504040204" pitchFamily="50" charset="-128"/>
                                  <a:cs typeface="メイリオ" panose="020B0604030504040204" pitchFamily="50" charset="-128"/>
                                </a:rPr>
                                <m:t>0</m:t>
                              </m:r>
                            </m:e>
                          </m:d>
                        </m:e>
                      </m:d>
                      <m:r>
                        <a:rPr kumimoji="1" lang="en-US" altLang="ja-JP" sz="2400" b="0" i="1" smtClean="0">
                          <a:latin typeface="Cambria Math"/>
                          <a:ea typeface="メイリオ" panose="020B0604030504040204" pitchFamily="50" charset="-128"/>
                          <a:cs typeface="メイリオ" panose="020B0604030504040204" pitchFamily="50" charset="-128"/>
                        </a:rPr>
                        <m:t>=</m:t>
                      </m:r>
                      <m:r>
                        <a:rPr lang="en-US" altLang="ja-JP" sz="2400" b="1" i="1" smtClean="0">
                          <a:latin typeface="Cambria Math"/>
                          <a:ea typeface="メイリオ" panose="020B0604030504040204" pitchFamily="50" charset="-128"/>
                          <a:cs typeface="メイリオ" panose="020B0604030504040204" pitchFamily="50" charset="-128"/>
                        </a:rPr>
                        <m:t>𝑾</m:t>
                      </m:r>
                      <m:d>
                        <m:dPr>
                          <m:ctrlPr>
                            <a:rPr lang="en-US" altLang="ja-JP" sz="2400" b="1" i="1">
                              <a:latin typeface="Cambria Math"/>
                              <a:ea typeface="メイリオ" panose="020B0604030504040204" pitchFamily="50" charset="-128"/>
                              <a:cs typeface="メイリオ" panose="020B0604030504040204" pitchFamily="50" charset="-128"/>
                            </a:rPr>
                          </m:ctrlPr>
                        </m:dPr>
                        <m:e>
                          <m:r>
                            <a:rPr lang="en-US" altLang="ja-JP" sz="2400" b="1" i="1">
                              <a:latin typeface="Cambria Math"/>
                              <a:ea typeface="メイリオ" panose="020B0604030504040204" pitchFamily="50" charset="-128"/>
                              <a:cs typeface="メイリオ" panose="020B0604030504040204" pitchFamily="50" charset="-128"/>
                            </a:rPr>
                            <m:t>𝒙</m:t>
                          </m:r>
                          <m:d>
                            <m:dPr>
                              <m:ctrlPr>
                                <a:rPr lang="en-US" altLang="ja-JP" sz="2400" b="1" i="1">
                                  <a:latin typeface="Cambria Math"/>
                                  <a:ea typeface="メイリオ" panose="020B0604030504040204" pitchFamily="50" charset="-128"/>
                                  <a:cs typeface="メイリオ" panose="020B0604030504040204" pitchFamily="50" charset="-128"/>
                                </a:rPr>
                              </m:ctrlPr>
                            </m:dPr>
                            <m:e>
                              <m:r>
                                <a:rPr lang="en-US" altLang="ja-JP" sz="2400" b="0" i="1" smtClean="0">
                                  <a:latin typeface="Cambria Math"/>
                                  <a:ea typeface="メイリオ" panose="020B0604030504040204" pitchFamily="50" charset="-128"/>
                                  <a:cs typeface="メイリオ" panose="020B0604030504040204" pitchFamily="50" charset="-128"/>
                                </a:rPr>
                                <m:t>𝑇</m:t>
                              </m:r>
                            </m:e>
                          </m:d>
                        </m:e>
                      </m:d>
                      <m:r>
                        <a:rPr lang="en-US" altLang="ja-JP" sz="2400" b="0" i="1" smtClean="0">
                          <a:latin typeface="Cambria Math"/>
                          <a:ea typeface="メイリオ" panose="020B0604030504040204" pitchFamily="50" charset="-128"/>
                          <a:cs typeface="メイリオ" panose="020B0604030504040204" pitchFamily="50" charset="-128"/>
                        </a:rPr>
                        <m:t>=</m:t>
                      </m:r>
                      <m:r>
                        <a:rPr lang="en-US" altLang="ja-JP" sz="2400" b="1" i="1">
                          <a:latin typeface="Cambria Math"/>
                          <a:ea typeface="メイリオ" panose="020B0604030504040204" pitchFamily="50" charset="-128"/>
                          <a:cs typeface="メイリオ" panose="020B0604030504040204" pitchFamily="50" charset="-128"/>
                        </a:rPr>
                        <m:t>𝒚</m:t>
                      </m:r>
                      <m:d>
                        <m:dPr>
                          <m:ctrlPr>
                            <a:rPr lang="en-US" altLang="ja-JP" sz="2400" b="1" i="1">
                              <a:latin typeface="Cambria Math"/>
                              <a:ea typeface="メイリオ" panose="020B0604030504040204" pitchFamily="50" charset="-128"/>
                              <a:cs typeface="メイリオ" panose="020B0604030504040204" pitchFamily="50" charset="-128"/>
                            </a:rPr>
                          </m:ctrlPr>
                        </m:dPr>
                        <m:e>
                          <m:r>
                            <a:rPr lang="en-US" altLang="ja-JP" sz="2400" b="0" i="1" smtClean="0">
                              <a:latin typeface="Cambria Math"/>
                              <a:ea typeface="メイリオ" panose="020B0604030504040204" pitchFamily="50" charset="-128"/>
                              <a:cs typeface="メイリオ" panose="020B0604030504040204" pitchFamily="50" charset="-128"/>
                            </a:rPr>
                            <m:t>𝑇</m:t>
                          </m:r>
                        </m:e>
                      </m:d>
                    </m:oMath>
                  </m:oMathPara>
                </a14:m>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5752" y="5396731"/>
                <a:ext cx="5033265" cy="878510"/>
              </a:xfrm>
              <a:prstGeom prst="rect">
                <a:avLst/>
              </a:prstGeom>
              <a:blipFill rotWithShape="1">
                <a:blip r:embed="rId6"/>
                <a:stretch>
                  <a:fillRect t="-4167" b="-277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5118292" y="5396514"/>
                <a:ext cx="3938965" cy="830997"/>
              </a:xfrm>
              <a:prstGeom prst="rect">
                <a:avLst/>
              </a:prstGeom>
              <a:noFill/>
            </p:spPr>
            <p:txBody>
              <a:bodyPr wrap="square" rtlCol="0">
                <a:spAutoFit/>
              </a:bodyPr>
              <a:lstStyle/>
              <a:p>
                <a14:m>
                  <m:oMath xmlns:m="http://schemas.openxmlformats.org/officeDocument/2006/math">
                    <m:r>
                      <a:rPr kumimoji="1" lang="en-US" altLang="ja-JP" sz="2400" b="1" i="1" smtClean="0">
                        <a:solidFill>
                          <a:srgbClr val="0000FF"/>
                        </a:solidFill>
                        <a:latin typeface="Cambria Math"/>
                        <a:ea typeface="メイリオ" panose="020B0604030504040204" pitchFamily="50" charset="-128"/>
                        <a:cs typeface="メイリオ" panose="020B0604030504040204" pitchFamily="50" charset="-128"/>
                      </a:rPr>
                      <m:t>𝒙</m:t>
                    </m:r>
                    <m:d>
                      <m:dPr>
                        <m:ctrlPr>
                          <a:rPr kumimoji="1" lang="en-US" altLang="ja-JP" sz="2400" b="0" i="1" smtClean="0">
                            <a:solidFill>
                              <a:srgbClr val="0000FF"/>
                            </a:solidFill>
                            <a:latin typeface="Cambria Math"/>
                            <a:ea typeface="メイリオ" panose="020B0604030504040204" pitchFamily="50" charset="-128"/>
                            <a:cs typeface="メイリオ" panose="020B0604030504040204" pitchFamily="50" charset="-128"/>
                          </a:rPr>
                        </m:ctrlPr>
                      </m:dPr>
                      <m:e>
                        <m:r>
                          <a:rPr kumimoji="1" lang="en-US" altLang="ja-JP" sz="2400" b="0" i="1" smtClean="0">
                            <a:solidFill>
                              <a:srgbClr val="0000FF"/>
                            </a:solidFill>
                            <a:latin typeface="Cambria Math"/>
                            <a:ea typeface="メイリオ" panose="020B0604030504040204" pitchFamily="50" charset="-128"/>
                            <a:cs typeface="メイリオ" panose="020B0604030504040204" pitchFamily="50" charset="-128"/>
                          </a:rPr>
                          <m:t>0</m:t>
                        </m:r>
                      </m:e>
                    </m:d>
                    <m:r>
                      <a:rPr kumimoji="1" lang="en-US" altLang="ja-JP" sz="2400" b="0" i="1" smtClean="0">
                        <a:solidFill>
                          <a:srgbClr val="0000FF"/>
                        </a:solidFill>
                        <a:latin typeface="Cambria Math"/>
                        <a:ea typeface="メイリオ" panose="020B0604030504040204" pitchFamily="50" charset="-128"/>
                        <a:cs typeface="メイリオ" panose="020B0604030504040204" pitchFamily="50" charset="-128"/>
                      </a:rPr>
                      <m:t>=</m:t>
                    </m:r>
                    <m:r>
                      <a:rPr kumimoji="1" lang="en-US" altLang="ja-JP" sz="2400" b="1" i="1" smtClean="0">
                        <a:solidFill>
                          <a:srgbClr val="0000FF"/>
                        </a:solidFill>
                        <a:latin typeface="Cambria Math"/>
                        <a:ea typeface="メイリオ" panose="020B0604030504040204" pitchFamily="50" charset="-128"/>
                        <a:cs typeface="メイリオ" panose="020B0604030504040204" pitchFamily="50" charset="-128"/>
                      </a:rPr>
                      <m:t>𝒙</m:t>
                    </m:r>
                    <m:r>
                      <a:rPr kumimoji="1" lang="en-US" altLang="ja-JP" sz="2400" b="0" i="1" smtClean="0">
                        <a:solidFill>
                          <a:srgbClr val="0000FF"/>
                        </a:solidFill>
                        <a:latin typeface="Cambria Math"/>
                        <a:ea typeface="メイリオ" panose="020B0604030504040204" pitchFamily="50" charset="-128"/>
                        <a:cs typeface="メイリオ" panose="020B0604030504040204" pitchFamily="50" charset="-128"/>
                      </a:rPr>
                      <m:t>(</m:t>
                    </m:r>
                    <m:r>
                      <a:rPr kumimoji="1" lang="en-US" altLang="ja-JP" sz="2400" b="0" i="1" smtClean="0">
                        <a:solidFill>
                          <a:srgbClr val="0000FF"/>
                        </a:solidFill>
                        <a:latin typeface="Cambria Math"/>
                        <a:ea typeface="メイリオ" panose="020B0604030504040204" pitchFamily="50" charset="-128"/>
                        <a:cs typeface="メイリオ" panose="020B0604030504040204" pitchFamily="50" charset="-128"/>
                      </a:rPr>
                      <m:t>𝑇</m:t>
                    </m:r>
                    <m:r>
                      <a:rPr kumimoji="1" lang="en-US" altLang="ja-JP" sz="2400" b="0" i="1" smtClean="0">
                        <a:solidFill>
                          <a:srgbClr val="0000FF"/>
                        </a:solidFill>
                        <a:latin typeface="Cambria Math"/>
                        <a:ea typeface="メイリオ" panose="020B0604030504040204" pitchFamily="50" charset="-128"/>
                        <a:cs typeface="メイリオ" panose="020B0604030504040204" pitchFamily="50" charset="-128"/>
                      </a:rPr>
                      <m:t>)</m:t>
                    </m:r>
                  </m:oMath>
                </a14:m>
                <a:r>
                  <a:rPr kumimoji="1" lang="ja-JP" altLang="en-US" sz="240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だとしても</a:t>
                </a:r>
                <a:endParaRPr kumimoji="1" lang="en-US" altLang="ja-JP" sz="2400" b="1" i="1" dirty="0" smtClean="0">
                  <a:solidFill>
                    <a:srgbClr val="0000FF"/>
                  </a:solidFill>
                  <a:latin typeface="Cambria Math"/>
                  <a:ea typeface="メイリオ" panose="020B0604030504040204" pitchFamily="50" charset="-128"/>
                  <a:cs typeface="メイリオ" panose="020B0604030504040204" pitchFamily="50" charset="-128"/>
                </a:endParaRPr>
              </a:p>
              <a:p>
                <a14:m>
                  <m:oMath xmlns:m="http://schemas.openxmlformats.org/officeDocument/2006/math">
                    <m:r>
                      <a:rPr kumimoji="1" lang="en-US" altLang="ja-JP" sz="2400" b="1" i="1" smtClean="0">
                        <a:solidFill>
                          <a:srgbClr val="0000FF"/>
                        </a:solidFill>
                        <a:latin typeface="Cambria Math"/>
                        <a:ea typeface="メイリオ" panose="020B0604030504040204" pitchFamily="50" charset="-128"/>
                        <a:cs typeface="メイリオ" panose="020B0604030504040204" pitchFamily="50" charset="-128"/>
                      </a:rPr>
                      <m:t>𝒚</m:t>
                    </m:r>
                    <m:d>
                      <m:dPr>
                        <m:ctrlPr>
                          <a:rPr kumimoji="1" lang="en-US" altLang="ja-JP" sz="2400" b="1" i="1" smtClean="0">
                            <a:solidFill>
                              <a:srgbClr val="0000FF"/>
                            </a:solidFill>
                            <a:latin typeface="Cambria Math"/>
                            <a:ea typeface="メイリオ" panose="020B0604030504040204" pitchFamily="50" charset="-128"/>
                            <a:cs typeface="メイリオ" panose="020B0604030504040204" pitchFamily="50" charset="-128"/>
                          </a:rPr>
                        </m:ctrlPr>
                      </m:dPr>
                      <m:e>
                        <m:r>
                          <a:rPr kumimoji="1" lang="en-US" altLang="ja-JP" sz="2400" b="0" i="1" smtClean="0">
                            <a:solidFill>
                              <a:srgbClr val="0000FF"/>
                            </a:solidFill>
                            <a:latin typeface="Cambria Math"/>
                            <a:ea typeface="メイリオ" panose="020B0604030504040204" pitchFamily="50" charset="-128"/>
                            <a:cs typeface="メイリオ" panose="020B0604030504040204" pitchFamily="50" charset="-128"/>
                          </a:rPr>
                          <m:t>0</m:t>
                        </m:r>
                      </m:e>
                    </m:d>
                    <m:r>
                      <a:rPr lang="en-US" altLang="ja-JP" sz="2400" b="0" i="1" smtClean="0">
                        <a:solidFill>
                          <a:srgbClr val="0000FF"/>
                        </a:solidFill>
                        <a:latin typeface="Cambria Math"/>
                        <a:ea typeface="メイリオ" panose="020B0604030504040204" pitchFamily="50" charset="-128"/>
                        <a:cs typeface="メイリオ" panose="020B0604030504040204" pitchFamily="50" charset="-128"/>
                      </a:rPr>
                      <m:t>=</m:t>
                    </m:r>
                    <m:r>
                      <a:rPr lang="en-US" altLang="ja-JP" sz="2400" b="1" i="1">
                        <a:solidFill>
                          <a:srgbClr val="0000FF"/>
                        </a:solidFill>
                        <a:latin typeface="Cambria Math"/>
                        <a:ea typeface="メイリオ" panose="020B0604030504040204" pitchFamily="50" charset="-128"/>
                        <a:cs typeface="メイリオ" panose="020B0604030504040204" pitchFamily="50" charset="-128"/>
                      </a:rPr>
                      <m:t>𝒚</m:t>
                    </m:r>
                    <m:d>
                      <m:dPr>
                        <m:ctrlPr>
                          <a:rPr lang="en-US" altLang="ja-JP" sz="2400" b="1" i="1">
                            <a:solidFill>
                              <a:srgbClr val="0000FF"/>
                            </a:solidFill>
                            <a:latin typeface="Cambria Math"/>
                            <a:ea typeface="メイリオ" panose="020B0604030504040204" pitchFamily="50" charset="-128"/>
                            <a:cs typeface="メイリオ" panose="020B0604030504040204" pitchFamily="50" charset="-128"/>
                          </a:rPr>
                        </m:ctrlPr>
                      </m:dPr>
                      <m:e>
                        <m:r>
                          <a:rPr lang="en-US" altLang="ja-JP" sz="2400" b="0" i="1" smtClean="0">
                            <a:solidFill>
                              <a:srgbClr val="0000FF"/>
                            </a:solidFill>
                            <a:latin typeface="Cambria Math"/>
                            <a:ea typeface="メイリオ" panose="020B0604030504040204" pitchFamily="50" charset="-128"/>
                            <a:cs typeface="メイリオ" panose="020B0604030504040204" pitchFamily="50" charset="-128"/>
                          </a:rPr>
                          <m:t>𝑇</m:t>
                        </m:r>
                      </m:e>
                    </m:d>
                  </m:oMath>
                </a14:m>
                <a:r>
                  <a:rPr kumimoji="1" lang="ja-JP" altLang="en-US" sz="240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とは限らない。</a:t>
                </a:r>
                <a:endParaRPr kumimoji="1" lang="ja-JP" altLang="en-US" sz="24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5118292" y="5396514"/>
                <a:ext cx="3938965" cy="830997"/>
              </a:xfrm>
              <a:prstGeom prst="rect">
                <a:avLst/>
              </a:prstGeom>
              <a:blipFill rotWithShape="1">
                <a:blip r:embed="rId7"/>
                <a:stretch>
                  <a:fillRect l="-619" t="-4380" r="-10062" b="-16788"/>
                </a:stretch>
              </a:blipFill>
            </p:spPr>
            <p:txBody>
              <a:bodyPr/>
              <a:lstStyle/>
              <a:p>
                <a:r>
                  <a:rPr lang="ja-JP" altLang="en-US">
                    <a:noFill/>
                  </a:rPr>
                  <a:t> </a:t>
                </a:r>
              </a:p>
            </p:txBody>
          </p:sp>
        </mc:Fallback>
      </mc:AlternateContent>
      <p:cxnSp>
        <p:nvCxnSpPr>
          <p:cNvPr id="10" name="直線矢印コネクタ 9"/>
          <p:cNvCxnSpPr/>
          <p:nvPr/>
        </p:nvCxnSpPr>
        <p:spPr>
          <a:xfrm flipH="1">
            <a:off x="2559541" y="3933234"/>
            <a:ext cx="573740" cy="430306"/>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テキスト ボックス 11"/>
              <p:cNvSpPr txBox="1"/>
              <p:nvPr/>
            </p:nvSpPr>
            <p:spPr>
              <a:xfrm>
                <a:off x="3230217" y="3303137"/>
                <a:ext cx="2166731" cy="91037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ja-JP" sz="2800" i="1" smtClean="0">
                              <a:latin typeface="Cambria Math"/>
                              <a:ea typeface="メイリオ" panose="020B0604030504040204" pitchFamily="50" charset="-128"/>
                              <a:cs typeface="メイリオ" panose="020B0604030504040204" pitchFamily="50" charset="-128"/>
                            </a:rPr>
                          </m:ctrlPr>
                        </m:fPr>
                        <m:num>
                          <m:r>
                            <a:rPr lang="en-US" altLang="ja-JP" sz="2800" i="1">
                              <a:latin typeface="Cambria Math"/>
                              <a:ea typeface="メイリオ" panose="020B0604030504040204" pitchFamily="50" charset="-128"/>
                              <a:cs typeface="メイリオ" panose="020B0604030504040204" pitchFamily="50" charset="-128"/>
                            </a:rPr>
                            <m:t>𝑑</m:t>
                          </m:r>
                          <m:r>
                            <a:rPr lang="en-US" altLang="ja-JP" sz="2800" b="1" i="1" smtClean="0">
                              <a:latin typeface="Cambria Math"/>
                              <a:ea typeface="メイリオ" panose="020B0604030504040204" pitchFamily="50" charset="-128"/>
                              <a:cs typeface="メイリオ" panose="020B0604030504040204" pitchFamily="50" charset="-128"/>
                            </a:rPr>
                            <m:t>𝒚</m:t>
                          </m:r>
                        </m:num>
                        <m:den>
                          <m:r>
                            <a:rPr lang="en-US" altLang="ja-JP" sz="2800" i="1">
                              <a:latin typeface="Cambria Math"/>
                              <a:ea typeface="メイリオ" panose="020B0604030504040204" pitchFamily="50" charset="-128"/>
                              <a:cs typeface="メイリオ" panose="020B0604030504040204" pitchFamily="50" charset="-128"/>
                            </a:rPr>
                            <m:t>𝑑𝑡</m:t>
                          </m:r>
                        </m:den>
                      </m:f>
                      <m:r>
                        <a:rPr lang="en-US" altLang="ja-JP" sz="2800" i="1">
                          <a:latin typeface="Cambria Math"/>
                          <a:ea typeface="メイリオ" panose="020B0604030504040204" pitchFamily="50" charset="-128"/>
                          <a:cs typeface="メイリオ" panose="020B0604030504040204" pitchFamily="50" charset="-128"/>
                        </a:rPr>
                        <m:t>=</m:t>
                      </m:r>
                      <m:r>
                        <a:rPr lang="en-US" altLang="ja-JP" sz="2800" b="1" i="1">
                          <a:latin typeface="Cambria Math"/>
                          <a:ea typeface="メイリオ" panose="020B0604030504040204" pitchFamily="50" charset="-128"/>
                          <a:cs typeface="メイリオ" panose="020B0604030504040204" pitchFamily="50" charset="-128"/>
                        </a:rPr>
                        <m:t>𝑭</m:t>
                      </m:r>
                      <m:r>
                        <a:rPr lang="en-US" altLang="ja-JP" sz="2800" i="1">
                          <a:latin typeface="Cambria Math"/>
                          <a:ea typeface="メイリオ" panose="020B0604030504040204" pitchFamily="50" charset="-128"/>
                          <a:cs typeface="メイリオ" panose="020B0604030504040204" pitchFamily="50" charset="-128"/>
                        </a:rPr>
                        <m:t>(</m:t>
                      </m:r>
                      <m:r>
                        <a:rPr lang="en-US" altLang="ja-JP" sz="2800" b="1" i="1">
                          <a:latin typeface="Cambria Math"/>
                          <a:ea typeface="メイリオ" panose="020B0604030504040204" pitchFamily="50" charset="-128"/>
                          <a:cs typeface="メイリオ" panose="020B0604030504040204" pitchFamily="50" charset="-128"/>
                        </a:rPr>
                        <m:t>𝒙</m:t>
                      </m:r>
                      <m:r>
                        <a:rPr lang="en-US" altLang="ja-JP" sz="2800" i="1" smtClean="0">
                          <a:latin typeface="Cambria Math"/>
                          <a:ea typeface="メイリオ" panose="020B0604030504040204" pitchFamily="50" charset="-128"/>
                          <a:cs typeface="メイリオ" panose="020B0604030504040204" pitchFamily="50" charset="-128"/>
                        </a:rPr>
                        <m:t>,</m:t>
                      </m:r>
                      <m:acc>
                        <m:accPr>
                          <m:chr m:val="̇"/>
                          <m:ctrlPr>
                            <a:rPr lang="en-US" altLang="ja-JP" sz="2800" i="1">
                              <a:latin typeface="Cambria Math"/>
                              <a:ea typeface="メイリオ" panose="020B0604030504040204" pitchFamily="50" charset="-128"/>
                              <a:cs typeface="メイリオ" panose="020B0604030504040204" pitchFamily="50" charset="-128"/>
                            </a:rPr>
                          </m:ctrlPr>
                        </m:accPr>
                        <m:e>
                          <m:r>
                            <a:rPr lang="en-US" altLang="ja-JP" sz="2800" b="1" i="1">
                              <a:latin typeface="Cambria Math"/>
                              <a:ea typeface="メイリオ" panose="020B0604030504040204" pitchFamily="50" charset="-128"/>
                              <a:cs typeface="メイリオ" panose="020B0604030504040204" pitchFamily="50" charset="-128"/>
                            </a:rPr>
                            <m:t>𝒙</m:t>
                          </m:r>
                        </m:e>
                      </m:acc>
                      <m:r>
                        <a:rPr lang="en-US" altLang="ja-JP" sz="2800" i="1">
                          <a:latin typeface="Cambria Math"/>
                          <a:ea typeface="メイリオ" panose="020B0604030504040204" pitchFamily="50" charset="-128"/>
                          <a:cs typeface="メイリオ" panose="020B0604030504040204" pitchFamily="50" charset="-128"/>
                        </a:rPr>
                        <m:t>)</m:t>
                      </m:r>
                    </m:oMath>
                  </m:oMathPara>
                </a14:m>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3230217" y="3303137"/>
                <a:ext cx="2166731" cy="910377"/>
              </a:xfrm>
              <a:prstGeom prst="rect">
                <a:avLst/>
              </a:prstGeom>
              <a:blipFill rotWithShape="0">
                <a:blip r:embed="rId8"/>
                <a:stretch>
                  <a:fillRect/>
                </a:stretch>
              </a:blipFill>
            </p:spPr>
            <p:txBody>
              <a:bodyPr/>
              <a:lstStyle/>
              <a:p>
                <a:r>
                  <a:rPr lang="ja-JP" altLang="en-US">
                    <a:noFill/>
                  </a:rPr>
                  <a:t> </a:t>
                </a:r>
              </a:p>
            </p:txBody>
          </p:sp>
        </mc:Fallback>
      </mc:AlternateContent>
      <p:cxnSp>
        <p:nvCxnSpPr>
          <p:cNvPr id="13" name="直線矢印コネクタ 12"/>
          <p:cNvCxnSpPr/>
          <p:nvPr/>
        </p:nvCxnSpPr>
        <p:spPr>
          <a:xfrm>
            <a:off x="5492482" y="3933234"/>
            <a:ext cx="573740" cy="430306"/>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004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96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拘束条件</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92000"/>
              </a:xfrm>
            </p:spPr>
            <p:txBody>
              <a:bodyPr>
                <a:normAutofit fontScale="92500"/>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変数</a:t>
                </a:r>
                <a14:m>
                  <m:oMath xmlns:m="http://schemas.openxmlformats.org/officeDocument/2006/math">
                    <m:r>
                      <a:rPr kumimoji="1" lang="en-US" altLang="ja-JP" b="0" i="1" smtClean="0">
                        <a:latin typeface="Cambria Math" panose="02040503050406030204" pitchFamily="18" charset="0"/>
                      </a:rPr>
                      <m:t>(</m:t>
                    </m:r>
                    <m:sSup>
                      <m:sSupPr>
                        <m:ctrlPr>
                          <a:rPr kumimoji="1" lang="en-US" altLang="ja-JP" b="0" i="1" smtClean="0">
                            <a:latin typeface="Cambria Math"/>
                          </a:rPr>
                        </m:ctrlPr>
                      </m:sSupPr>
                      <m:e>
                        <m:r>
                          <a:rPr kumimoji="1" lang="en-US" altLang="ja-JP" b="0" i="1" smtClean="0">
                            <a:latin typeface="Cambria Math" panose="02040503050406030204" pitchFamily="18" charset="0"/>
                          </a:rPr>
                          <m:t>𝑥</m:t>
                        </m:r>
                      </m:e>
                      <m:sup>
                        <m:r>
                          <a:rPr kumimoji="1" lang="en-US" altLang="ja-JP" b="0" i="1" smtClean="0">
                            <a:latin typeface="Cambria Math" panose="02040503050406030204" pitchFamily="18" charset="0"/>
                          </a:rPr>
                          <m:t>1</m:t>
                        </m:r>
                      </m:sup>
                    </m:sSup>
                    <m:r>
                      <a:rPr kumimoji="1" lang="en-US" altLang="ja-JP" b="0" i="1" smtClean="0">
                        <a:latin typeface="Cambria Math" panose="02040503050406030204" pitchFamily="18" charset="0"/>
                      </a:rPr>
                      <m:t>,</m:t>
                    </m:r>
                    <m:sSup>
                      <m:sSupPr>
                        <m:ctrlPr>
                          <a:rPr kumimoji="1" lang="en-US" altLang="ja-JP" b="0" i="1" smtClean="0">
                            <a:latin typeface="Cambria Math"/>
                          </a:rPr>
                        </m:ctrlPr>
                      </m:sSupPr>
                      <m:e>
                        <m:r>
                          <a:rPr kumimoji="1" lang="en-US" altLang="ja-JP" b="0" i="1" smtClean="0">
                            <a:latin typeface="Cambria Math" panose="02040503050406030204" pitchFamily="18" charset="0"/>
                          </a:rPr>
                          <m:t>𝑥</m:t>
                        </m:r>
                      </m:e>
                      <m:sup>
                        <m:r>
                          <a:rPr kumimoji="1" lang="en-US" altLang="ja-JP" b="0" i="1" smtClean="0">
                            <a:latin typeface="Cambria Math" panose="02040503050406030204" pitchFamily="18" charset="0"/>
                          </a:rPr>
                          <m:t>2</m:t>
                        </m:r>
                      </m:sup>
                    </m:sSup>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𝑥</m:t>
                        </m:r>
                      </m:e>
                      <m:sup>
                        <m:r>
                          <a:rPr kumimoji="1" lang="en-US" altLang="ja-JP" b="0" i="1" smtClean="0">
                            <a:latin typeface="Cambria Math" panose="02040503050406030204" pitchFamily="18" charset="0"/>
                            <a:ea typeface="Cambria Math" panose="02040503050406030204" pitchFamily="18" charset="0"/>
                          </a:rPr>
                          <m:t>𝑛</m:t>
                        </m:r>
                      </m:sup>
                    </m:sSup>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𝑦</m:t>
                    </m:r>
                    <m:r>
                      <a:rPr kumimoji="1" lang="en-US" altLang="ja-JP" b="0" i="1" smtClean="0">
                        <a:latin typeface="Cambria Math" panose="02040503050406030204" pitchFamily="18" charset="0"/>
                      </a:rPr>
                      <m:t>)</m:t>
                    </m:r>
                  </m:oMath>
                </a14:m>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 </a:t>
                </a:r>
                <a14:m>
                  <m:oMath xmlns:m="http://schemas.openxmlformats.org/officeDocument/2006/math">
                    <m:r>
                      <a:rPr kumimoji="1" lang="en-US" altLang="ja-JP" b="0" i="1" dirty="0" smtClean="0">
                        <a:latin typeface="Cambria Math" panose="02040503050406030204" pitchFamily="18" charset="0"/>
                      </a:rPr>
                      <m:t>𝑡</m:t>
                    </m:r>
                  </m:oMath>
                </a14:m>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の関数だとする。</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微分</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方程式</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14:m>
                  <m:oMathPara xmlns:m="http://schemas.openxmlformats.org/officeDocument/2006/math">
                    <m:oMathParaPr>
                      <m:jc m:val="centerGroup"/>
                    </m:oMathParaPr>
                    <m:oMath xmlns:m="http://schemas.openxmlformats.org/officeDocument/2006/math">
                      <m:f>
                        <m:fPr>
                          <m:ctrlPr>
                            <a:rPr lang="en-US" altLang="ja-JP" i="1" smtClean="0">
                              <a:solidFill>
                                <a:srgbClr val="0000FF"/>
                              </a:solidFill>
                              <a:latin typeface="Cambria Math"/>
                            </a:rPr>
                          </m:ctrlPr>
                        </m:fPr>
                        <m:num>
                          <m:r>
                            <a:rPr lang="en-US" altLang="ja-JP" i="1" smtClean="0">
                              <a:solidFill>
                                <a:srgbClr val="0000FF"/>
                              </a:solidFill>
                              <a:latin typeface="Cambria Math" panose="02040503050406030204" pitchFamily="18" charset="0"/>
                            </a:rPr>
                            <m:t>𝑑𝑦</m:t>
                          </m:r>
                        </m:num>
                        <m:den>
                          <m:r>
                            <a:rPr lang="en-US" altLang="ja-JP" i="1" smtClean="0">
                              <a:solidFill>
                                <a:srgbClr val="0000FF"/>
                              </a:solidFill>
                              <a:latin typeface="Cambria Math" panose="02040503050406030204" pitchFamily="18" charset="0"/>
                            </a:rPr>
                            <m:t>𝑑</m:t>
                          </m:r>
                          <m:r>
                            <a:rPr lang="en-US" altLang="ja-JP" b="0" i="1" smtClean="0">
                              <a:solidFill>
                                <a:srgbClr val="0000FF"/>
                              </a:solidFill>
                              <a:latin typeface="Cambria Math" panose="02040503050406030204" pitchFamily="18" charset="0"/>
                            </a:rPr>
                            <m:t>𝑡</m:t>
                          </m:r>
                        </m:den>
                      </m:f>
                      <m:r>
                        <a:rPr lang="en-US" altLang="ja-JP" b="0" i="1" smtClean="0">
                          <a:solidFill>
                            <a:srgbClr val="0000FF"/>
                          </a:solidFill>
                          <a:latin typeface="Cambria Math" panose="02040503050406030204" pitchFamily="18" charset="0"/>
                        </a:rPr>
                        <m:t>=</m:t>
                      </m:r>
                      <m:nary>
                        <m:naryPr>
                          <m:chr m:val="∑"/>
                          <m:ctrlPr>
                            <a:rPr lang="en-US" altLang="ja-JP" b="0" i="1" smtClean="0">
                              <a:solidFill>
                                <a:srgbClr val="0000FF"/>
                              </a:solidFill>
                              <a:latin typeface="Cambria Math"/>
                            </a:rPr>
                          </m:ctrlPr>
                        </m:naryPr>
                        <m:sub>
                          <m:r>
                            <m:rPr>
                              <m:brk m:alnAt="23"/>
                            </m:rPr>
                            <a:rPr lang="ja-JP" altLang="en-US" b="0" i="1" smtClean="0">
                              <a:solidFill>
                                <a:srgbClr val="0000FF"/>
                              </a:solidFill>
                              <a:latin typeface="Cambria Math" panose="02040503050406030204" pitchFamily="18" charset="0"/>
                            </a:rPr>
                            <m:t>𝜇</m:t>
                          </m:r>
                          <m:r>
                            <a:rPr lang="en-US" altLang="ja-JP" b="0" i="1" smtClean="0">
                              <a:solidFill>
                                <a:srgbClr val="0000FF"/>
                              </a:solidFill>
                              <a:latin typeface="Cambria Math" panose="02040503050406030204" pitchFamily="18" charset="0"/>
                            </a:rPr>
                            <m:t>=1</m:t>
                          </m:r>
                        </m:sub>
                        <m:sup>
                          <m:r>
                            <a:rPr lang="en-US" altLang="ja-JP" b="0" i="1" smtClean="0">
                              <a:solidFill>
                                <a:srgbClr val="0000FF"/>
                              </a:solidFill>
                              <a:latin typeface="Cambria Math" panose="02040503050406030204" pitchFamily="18" charset="0"/>
                            </a:rPr>
                            <m:t>𝑛</m:t>
                          </m:r>
                        </m:sup>
                        <m:e>
                          <m:sSub>
                            <m:sSubPr>
                              <m:ctrlPr>
                                <a:rPr lang="en-US" altLang="ja-JP" i="1">
                                  <a:solidFill>
                                    <a:srgbClr val="0000FF"/>
                                  </a:solidFill>
                                  <a:latin typeface="Cambria Math"/>
                                </a:rPr>
                              </m:ctrlPr>
                            </m:sSubPr>
                            <m:e>
                              <m:r>
                                <a:rPr lang="en-US" altLang="ja-JP" b="0" i="1" smtClean="0">
                                  <a:solidFill>
                                    <a:srgbClr val="0000FF"/>
                                  </a:solidFill>
                                  <a:latin typeface="Cambria Math" panose="02040503050406030204" pitchFamily="18" charset="0"/>
                                </a:rPr>
                                <m:t>𝐹</m:t>
                              </m:r>
                            </m:e>
                            <m:sub>
                              <m:r>
                                <a:rPr lang="ja-JP" altLang="en-US" i="1" smtClean="0">
                                  <a:solidFill>
                                    <a:srgbClr val="0000FF"/>
                                  </a:solidFill>
                                  <a:latin typeface="Cambria Math" panose="02040503050406030204" pitchFamily="18" charset="0"/>
                                </a:rPr>
                                <m:t>𝜇</m:t>
                              </m:r>
                            </m:sub>
                          </m:sSub>
                          <m:r>
                            <a:rPr lang="en-US" altLang="ja-JP" i="1">
                              <a:solidFill>
                                <a:srgbClr val="0000FF"/>
                              </a:solidFill>
                              <a:latin typeface="Cambria Math" panose="02040503050406030204" pitchFamily="18" charset="0"/>
                            </a:rPr>
                            <m:t>(</m:t>
                          </m:r>
                          <m:sSup>
                            <m:sSupPr>
                              <m:ctrlPr>
                                <a:rPr lang="en-US" altLang="ja-JP" i="1">
                                  <a:solidFill>
                                    <a:srgbClr val="0000FF"/>
                                  </a:solidFill>
                                  <a:latin typeface="Cambria Math"/>
                                </a:rPr>
                              </m:ctrlPr>
                            </m:sSupPr>
                            <m:e>
                              <m:r>
                                <a:rPr lang="en-US" altLang="ja-JP" i="1">
                                  <a:solidFill>
                                    <a:srgbClr val="0000FF"/>
                                  </a:solidFill>
                                  <a:latin typeface="Cambria Math" panose="02040503050406030204" pitchFamily="18" charset="0"/>
                                </a:rPr>
                                <m:t>𝑥</m:t>
                              </m:r>
                            </m:e>
                            <m:sup>
                              <m:r>
                                <a:rPr lang="en-US" altLang="ja-JP" i="1">
                                  <a:solidFill>
                                    <a:srgbClr val="0000FF"/>
                                  </a:solidFill>
                                  <a:latin typeface="Cambria Math" panose="02040503050406030204" pitchFamily="18" charset="0"/>
                                </a:rPr>
                                <m:t>1</m:t>
                              </m:r>
                            </m:sup>
                          </m:sSup>
                          <m:r>
                            <a:rPr lang="en-US" altLang="ja-JP" i="1" smtClean="0">
                              <a:solidFill>
                                <a:srgbClr val="0000FF"/>
                              </a:solidFill>
                              <a:latin typeface="Cambria Math" panose="02040503050406030204" pitchFamily="18" charset="0"/>
                            </a:rPr>
                            <m:t>,</m:t>
                          </m:r>
                          <m:sSup>
                            <m:sSupPr>
                              <m:ctrlPr>
                                <a:rPr lang="en-US" altLang="ja-JP" i="1">
                                  <a:solidFill>
                                    <a:srgbClr val="0000FF"/>
                                  </a:solidFill>
                                  <a:latin typeface="Cambria Math"/>
                                </a:rPr>
                              </m:ctrlPr>
                            </m:sSupPr>
                            <m:e>
                              <m:r>
                                <a:rPr lang="en-US" altLang="ja-JP" i="1">
                                  <a:solidFill>
                                    <a:srgbClr val="0000FF"/>
                                  </a:solidFill>
                                  <a:latin typeface="Cambria Math" panose="02040503050406030204" pitchFamily="18" charset="0"/>
                                </a:rPr>
                                <m:t>𝑥</m:t>
                              </m:r>
                            </m:e>
                            <m:sup>
                              <m:r>
                                <a:rPr lang="en-US" altLang="ja-JP" i="1">
                                  <a:solidFill>
                                    <a:srgbClr val="0000FF"/>
                                  </a:solidFill>
                                  <a:latin typeface="Cambria Math" panose="02040503050406030204" pitchFamily="18" charset="0"/>
                                </a:rPr>
                                <m:t>2</m:t>
                              </m:r>
                            </m:sup>
                          </m:sSup>
                          <m:r>
                            <a:rPr lang="en-US" altLang="ja-JP" i="1" smtClean="0">
                              <a:solidFill>
                                <a:srgbClr val="0000FF"/>
                              </a:solidFill>
                              <a:latin typeface="Cambria Math" panose="02040503050406030204" pitchFamily="18" charset="0"/>
                            </a:rPr>
                            <m:t>,</m:t>
                          </m:r>
                          <m:r>
                            <a:rPr lang="en-US" altLang="ja-JP" i="1">
                              <a:solidFill>
                                <a:srgbClr val="0000FF"/>
                              </a:solidFill>
                              <a:latin typeface="Cambria Math" panose="02040503050406030204" pitchFamily="18" charset="0"/>
                              <a:ea typeface="Cambria Math" panose="02040503050406030204" pitchFamily="18" charset="0"/>
                            </a:rPr>
                            <m:t>⋯</m:t>
                          </m:r>
                          <m:r>
                            <a:rPr lang="en-US" altLang="ja-JP" i="1" smtClean="0">
                              <a:solidFill>
                                <a:srgbClr val="0000FF"/>
                              </a:solidFill>
                              <a:latin typeface="Cambria Math" panose="02040503050406030204" pitchFamily="18" charset="0"/>
                              <a:ea typeface="Cambria Math" panose="02040503050406030204" pitchFamily="18" charset="0"/>
                            </a:rPr>
                            <m:t>,</m:t>
                          </m:r>
                          <m:sSup>
                            <m:sSupPr>
                              <m:ctrlPr>
                                <a:rPr lang="en-US" altLang="ja-JP" i="1">
                                  <a:solidFill>
                                    <a:srgbClr val="0000FF"/>
                                  </a:solidFill>
                                  <a:latin typeface="Cambria Math"/>
                                  <a:ea typeface="Cambria Math" panose="02040503050406030204" pitchFamily="18" charset="0"/>
                                </a:rPr>
                              </m:ctrlPr>
                            </m:sSupPr>
                            <m:e>
                              <m:r>
                                <a:rPr lang="en-US" altLang="ja-JP" i="1">
                                  <a:solidFill>
                                    <a:srgbClr val="0000FF"/>
                                  </a:solidFill>
                                  <a:latin typeface="Cambria Math" panose="02040503050406030204" pitchFamily="18" charset="0"/>
                                  <a:ea typeface="Cambria Math" panose="02040503050406030204" pitchFamily="18" charset="0"/>
                                </a:rPr>
                                <m:t>𝑥</m:t>
                              </m:r>
                            </m:e>
                            <m:sup>
                              <m:r>
                                <a:rPr lang="en-US" altLang="ja-JP" i="1">
                                  <a:solidFill>
                                    <a:srgbClr val="0000FF"/>
                                  </a:solidFill>
                                  <a:latin typeface="Cambria Math" panose="02040503050406030204" pitchFamily="18" charset="0"/>
                                  <a:ea typeface="Cambria Math" panose="02040503050406030204" pitchFamily="18" charset="0"/>
                                </a:rPr>
                                <m:t>𝑛</m:t>
                              </m:r>
                            </m:sup>
                          </m:sSup>
                          <m:r>
                            <a:rPr lang="en-US" altLang="ja-JP" i="1">
                              <a:solidFill>
                                <a:srgbClr val="0000FF"/>
                              </a:solidFill>
                              <a:latin typeface="Cambria Math" panose="02040503050406030204" pitchFamily="18" charset="0"/>
                            </a:rPr>
                            <m:t>)</m:t>
                          </m:r>
                          <m:f>
                            <m:fPr>
                              <m:ctrlPr>
                                <a:rPr lang="en-US" altLang="ja-JP" i="1">
                                  <a:solidFill>
                                    <a:srgbClr val="0000FF"/>
                                  </a:solidFill>
                                  <a:latin typeface="Cambria Math"/>
                                </a:rPr>
                              </m:ctrlPr>
                            </m:fPr>
                            <m:num>
                              <m:r>
                                <a:rPr lang="en-US" altLang="ja-JP" i="1">
                                  <a:solidFill>
                                    <a:srgbClr val="0000FF"/>
                                  </a:solidFill>
                                  <a:latin typeface="Cambria Math" panose="02040503050406030204" pitchFamily="18" charset="0"/>
                                </a:rPr>
                                <m:t>𝑑</m:t>
                              </m:r>
                              <m:sSup>
                                <m:sSupPr>
                                  <m:ctrlPr>
                                    <a:rPr lang="en-US" altLang="ja-JP" i="1" smtClean="0">
                                      <a:solidFill>
                                        <a:srgbClr val="0000FF"/>
                                      </a:solidFill>
                                      <a:latin typeface="Cambria Math"/>
                                    </a:rPr>
                                  </m:ctrlPr>
                                </m:sSupPr>
                                <m:e>
                                  <m:r>
                                    <a:rPr lang="en-US" altLang="ja-JP" b="0" i="1" smtClean="0">
                                      <a:solidFill>
                                        <a:srgbClr val="0000FF"/>
                                      </a:solidFill>
                                      <a:latin typeface="Cambria Math" panose="02040503050406030204" pitchFamily="18" charset="0"/>
                                    </a:rPr>
                                    <m:t>𝑥</m:t>
                                  </m:r>
                                </m:e>
                                <m:sup>
                                  <m:r>
                                    <a:rPr lang="ja-JP" altLang="en-US" b="0" i="1" smtClean="0">
                                      <a:solidFill>
                                        <a:srgbClr val="0000FF"/>
                                      </a:solidFill>
                                      <a:latin typeface="Cambria Math" panose="02040503050406030204" pitchFamily="18" charset="0"/>
                                    </a:rPr>
                                    <m:t>𝜇</m:t>
                                  </m:r>
                                </m:sup>
                              </m:sSup>
                            </m:num>
                            <m:den>
                              <m:r>
                                <a:rPr lang="en-US" altLang="ja-JP" i="1">
                                  <a:solidFill>
                                    <a:srgbClr val="0000FF"/>
                                  </a:solidFill>
                                  <a:latin typeface="Cambria Math" panose="02040503050406030204" pitchFamily="18" charset="0"/>
                                </a:rPr>
                                <m:t>𝑑</m:t>
                              </m:r>
                              <m:r>
                                <a:rPr lang="en-US" altLang="ja-JP" b="0" i="1" smtClean="0">
                                  <a:solidFill>
                                    <a:srgbClr val="0000FF"/>
                                  </a:solidFill>
                                  <a:latin typeface="Cambria Math" panose="02040503050406030204" pitchFamily="18" charset="0"/>
                                </a:rPr>
                                <m:t>𝑡</m:t>
                              </m:r>
                            </m:den>
                          </m:f>
                        </m:e>
                      </m:nary>
                    </m:oMath>
                  </m:oMathPara>
                </a14:m>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36195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によって </a:t>
                </a:r>
                <a14:m>
                  <m:oMath xmlns:m="http://schemas.openxmlformats.org/officeDocument/2006/math">
                    <m:r>
                      <a:rPr lang="en-US" altLang="ja-JP" i="1">
                        <a:latin typeface="Cambria Math" panose="02040503050406030204" pitchFamily="18" charset="0"/>
                        <a:ea typeface="Cambria Math" panose="02040503050406030204" pitchFamily="18" charset="0"/>
                      </a:rPr>
                      <m:t>𝑦</m:t>
                    </m:r>
                  </m:oMath>
                </a14:m>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の変化は束縛されているとする。</a:t>
                </a:r>
                <a:endParaRPr lang="en-US" altLang="ja-JP" i="1"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問：このとき </a:t>
                </a:r>
                <a14:m>
                  <m:oMath xmlns:m="http://schemas.openxmlformats.org/officeDocument/2006/math">
                    <m:r>
                      <a:rPr lang="en-US" altLang="ja-JP" i="1">
                        <a:latin typeface="Cambria Math" panose="02040503050406030204" pitchFamily="18" charset="0"/>
                        <a:ea typeface="Cambria Math" panose="02040503050406030204" pitchFamily="18" charset="0"/>
                      </a:rPr>
                      <m:t>𝑦</m:t>
                    </m:r>
                  </m:oMath>
                </a14:m>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を </a:t>
                </a:r>
                <a14:m>
                  <m:oMath xmlns:m="http://schemas.openxmlformats.org/officeDocument/2006/math">
                    <m:r>
                      <a:rPr lang="en-US" altLang="ja-JP" i="1">
                        <a:latin typeface="Cambria Math" panose="02040503050406030204" pitchFamily="18" charset="0"/>
                      </a:rPr>
                      <m:t>(</m:t>
                    </m:r>
                    <m:sSup>
                      <m:sSupPr>
                        <m:ctrlPr>
                          <a:rPr lang="en-US" altLang="ja-JP" i="1">
                            <a:latin typeface="Cambria Math"/>
                          </a:rPr>
                        </m:ctrlPr>
                      </m:sSupPr>
                      <m:e>
                        <m:r>
                          <a:rPr lang="en-US" altLang="ja-JP" i="1">
                            <a:latin typeface="Cambria Math" panose="02040503050406030204" pitchFamily="18" charset="0"/>
                          </a:rPr>
                          <m:t>𝑥</m:t>
                        </m:r>
                      </m:e>
                      <m:sup>
                        <m:r>
                          <a:rPr lang="en-US" altLang="ja-JP" i="1">
                            <a:latin typeface="Cambria Math" panose="02040503050406030204" pitchFamily="18" charset="0"/>
                          </a:rPr>
                          <m:t>1</m:t>
                        </m:r>
                      </m:sup>
                    </m:sSup>
                    <m:r>
                      <a:rPr lang="en-US" altLang="ja-JP" i="1" smtClean="0">
                        <a:latin typeface="Cambria Math" panose="02040503050406030204" pitchFamily="18" charset="0"/>
                      </a:rPr>
                      <m:t>,</m:t>
                    </m:r>
                    <m:sSup>
                      <m:sSupPr>
                        <m:ctrlPr>
                          <a:rPr lang="en-US" altLang="ja-JP" i="1">
                            <a:latin typeface="Cambria Math"/>
                          </a:rPr>
                        </m:ctrlPr>
                      </m:sSupPr>
                      <m:e>
                        <m:r>
                          <a:rPr lang="en-US" altLang="ja-JP" i="1">
                            <a:latin typeface="Cambria Math" panose="02040503050406030204" pitchFamily="18" charset="0"/>
                          </a:rPr>
                          <m:t>𝑥</m:t>
                        </m:r>
                      </m:e>
                      <m:sup>
                        <m:r>
                          <a:rPr lang="en-US" altLang="ja-JP" i="1">
                            <a:latin typeface="Cambria Math" panose="02040503050406030204" pitchFamily="18" charset="0"/>
                          </a:rPr>
                          <m:t>2</m:t>
                        </m:r>
                      </m:sup>
                    </m:sSup>
                    <m:r>
                      <a:rPr lang="en-US" altLang="ja-JP" i="1" smtClean="0">
                        <a:latin typeface="Cambria Math" panose="02040503050406030204" pitchFamily="18" charset="0"/>
                      </a:rPr>
                      <m:t>,</m:t>
                    </m:r>
                    <m:r>
                      <a:rPr lang="en-US" altLang="ja-JP" i="1">
                        <a:latin typeface="Cambria Math" panose="02040503050406030204" pitchFamily="18" charset="0"/>
                        <a:ea typeface="Cambria Math" panose="02040503050406030204" pitchFamily="18" charset="0"/>
                      </a:rPr>
                      <m:t>⋯</m:t>
                    </m:r>
                    <m:r>
                      <a:rPr lang="en-US" altLang="ja-JP" i="1" smtClean="0">
                        <a:latin typeface="Cambria Math" panose="02040503050406030204" pitchFamily="18" charset="0"/>
                        <a:ea typeface="Cambria Math" panose="02040503050406030204" pitchFamily="18" charset="0"/>
                      </a:rPr>
                      <m:t>,</m:t>
                    </m:r>
                    <m:sSup>
                      <m:sSupPr>
                        <m:ctrlPr>
                          <a:rPr lang="en-US" altLang="ja-JP" i="1">
                            <a:latin typeface="Cambria Math"/>
                            <a:ea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𝑥</m:t>
                        </m:r>
                      </m:e>
                      <m:sup>
                        <m:r>
                          <a:rPr lang="en-US" altLang="ja-JP" i="1">
                            <a:latin typeface="Cambria Math" panose="02040503050406030204" pitchFamily="18" charset="0"/>
                            <a:ea typeface="Cambria Math" panose="02040503050406030204" pitchFamily="18" charset="0"/>
                          </a:rPr>
                          <m:t>𝑛</m:t>
                        </m:r>
                      </m:sup>
                    </m:sSup>
                    <m:r>
                      <a:rPr lang="en-US" altLang="ja-JP" i="1">
                        <a:latin typeface="Cambria Math" panose="02040503050406030204" pitchFamily="18" charset="0"/>
                      </a:rPr>
                      <m:t>)</m:t>
                    </m:r>
                  </m:oMath>
                </a14:m>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の関数で書けるか？</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92000"/>
              </a:xfrm>
              <a:blipFill rotWithShape="1">
                <a:blip r:embed="rId3"/>
                <a:stretch>
                  <a:fillRect l="-1481" t="-1381" r="-629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815783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536674" y="2239617"/>
            <a:ext cx="2983396" cy="64273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981739" y="4313583"/>
            <a:ext cx="805070" cy="1162878"/>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200" y="396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解の存在のための必要条件</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92000"/>
              </a:xfrm>
            </p:spPr>
            <p:txBody>
              <a:bodyPr>
                <a:normAutofit lnSpcReduction="10000"/>
              </a:bodyPr>
              <a:lstStyle/>
              <a:p>
                <a:pPr marL="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拘束</a:t>
                </a:r>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条件</a:t>
                </a:r>
                <a:endParaRPr lang="en-US" altLang="ja-JP"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14:m>
                  <m:oMathPara xmlns:m="http://schemas.openxmlformats.org/officeDocument/2006/math">
                    <m:oMathParaPr>
                      <m:jc m:val="centerGroup"/>
                    </m:oMathParaPr>
                    <m:oMath xmlns:m="http://schemas.openxmlformats.org/officeDocument/2006/math">
                      <m:f>
                        <m:fPr>
                          <m:ctrlPr>
                            <a:rPr lang="en-US" altLang="ja-JP" i="1" smtClean="0">
                              <a:solidFill>
                                <a:schemeClr val="tx1"/>
                              </a:solidFill>
                              <a:latin typeface="Cambria Math"/>
                            </a:rPr>
                          </m:ctrlPr>
                        </m:fPr>
                        <m:num>
                          <m:r>
                            <a:rPr lang="en-US" altLang="ja-JP" i="1" smtClean="0">
                              <a:solidFill>
                                <a:schemeClr val="tx1"/>
                              </a:solidFill>
                              <a:latin typeface="Cambria Math" panose="02040503050406030204" pitchFamily="18" charset="0"/>
                            </a:rPr>
                            <m:t>𝑑𝑦</m:t>
                          </m:r>
                        </m:num>
                        <m:den>
                          <m:r>
                            <a:rPr lang="en-US" altLang="ja-JP" i="1" smtClean="0">
                              <a:solidFill>
                                <a:schemeClr val="tx1"/>
                              </a:solidFill>
                              <a:latin typeface="Cambria Math" panose="02040503050406030204" pitchFamily="18" charset="0"/>
                            </a:rPr>
                            <m:t>𝑑</m:t>
                          </m:r>
                          <m:r>
                            <a:rPr lang="en-US" altLang="ja-JP" b="0" i="1" smtClean="0">
                              <a:solidFill>
                                <a:schemeClr val="tx1"/>
                              </a:solidFill>
                              <a:latin typeface="Cambria Math" panose="02040503050406030204" pitchFamily="18" charset="0"/>
                            </a:rPr>
                            <m:t>𝑡</m:t>
                          </m:r>
                        </m:den>
                      </m:f>
                      <m:r>
                        <a:rPr lang="en-US" altLang="ja-JP" b="0" i="1" smtClean="0">
                          <a:solidFill>
                            <a:schemeClr val="tx1"/>
                          </a:solidFill>
                          <a:latin typeface="Cambria Math" panose="02040503050406030204" pitchFamily="18" charset="0"/>
                        </a:rPr>
                        <m:t>=</m:t>
                      </m:r>
                      <m:nary>
                        <m:naryPr>
                          <m:chr m:val="∑"/>
                          <m:ctrlPr>
                            <a:rPr lang="en-US" altLang="ja-JP" b="0" i="1" smtClean="0">
                              <a:solidFill>
                                <a:schemeClr val="tx1"/>
                              </a:solidFill>
                              <a:latin typeface="Cambria Math"/>
                            </a:rPr>
                          </m:ctrlPr>
                        </m:naryPr>
                        <m:sub>
                          <m:r>
                            <m:rPr>
                              <m:brk m:alnAt="23"/>
                            </m:rPr>
                            <a:rPr lang="ja-JP" altLang="en-US" b="0" i="1" smtClean="0">
                              <a:solidFill>
                                <a:schemeClr val="tx1"/>
                              </a:solidFill>
                              <a:latin typeface="Cambria Math" panose="02040503050406030204" pitchFamily="18" charset="0"/>
                            </a:rPr>
                            <m:t>𝜇</m:t>
                          </m:r>
                          <m:r>
                            <a:rPr lang="en-US" altLang="ja-JP" b="0" i="1" smtClean="0">
                              <a:solidFill>
                                <a:schemeClr val="tx1"/>
                              </a:solidFill>
                              <a:latin typeface="Cambria Math" panose="02040503050406030204" pitchFamily="18" charset="0"/>
                            </a:rPr>
                            <m:t>=1</m:t>
                          </m:r>
                        </m:sub>
                        <m:sup>
                          <m:r>
                            <a:rPr lang="en-US" altLang="ja-JP" b="0" i="1" smtClean="0">
                              <a:solidFill>
                                <a:schemeClr val="tx1"/>
                              </a:solidFill>
                              <a:latin typeface="Cambria Math" panose="02040503050406030204" pitchFamily="18" charset="0"/>
                            </a:rPr>
                            <m:t>𝑛</m:t>
                          </m:r>
                        </m:sup>
                        <m:e>
                          <m:sSub>
                            <m:sSubPr>
                              <m:ctrlPr>
                                <a:rPr lang="en-US" altLang="ja-JP" i="1">
                                  <a:solidFill>
                                    <a:schemeClr val="tx1"/>
                                  </a:solidFill>
                                  <a:latin typeface="Cambria Math"/>
                                </a:rPr>
                              </m:ctrlPr>
                            </m:sSubPr>
                            <m:e>
                              <m:r>
                                <a:rPr lang="en-US" altLang="ja-JP" b="0" i="1" smtClean="0">
                                  <a:solidFill>
                                    <a:schemeClr val="tx1"/>
                                  </a:solidFill>
                                  <a:latin typeface="Cambria Math" panose="02040503050406030204" pitchFamily="18" charset="0"/>
                                </a:rPr>
                                <m:t>𝐹</m:t>
                              </m:r>
                            </m:e>
                            <m:sub>
                              <m:r>
                                <a:rPr lang="ja-JP" altLang="en-US" b="0" i="1" smtClean="0">
                                  <a:solidFill>
                                    <a:schemeClr val="tx1"/>
                                  </a:solidFill>
                                  <a:latin typeface="Cambria Math" panose="02040503050406030204" pitchFamily="18" charset="0"/>
                                </a:rPr>
                                <m:t>𝜇</m:t>
                              </m:r>
                            </m:sub>
                          </m:sSub>
                          <m:r>
                            <a:rPr lang="en-US" altLang="ja-JP" i="1">
                              <a:solidFill>
                                <a:schemeClr val="tx1"/>
                              </a:solidFill>
                              <a:latin typeface="Cambria Math" panose="02040503050406030204" pitchFamily="18" charset="0"/>
                            </a:rPr>
                            <m:t>(</m:t>
                          </m:r>
                          <m:sSup>
                            <m:sSupPr>
                              <m:ctrlPr>
                                <a:rPr lang="en-US" altLang="ja-JP" i="1">
                                  <a:solidFill>
                                    <a:schemeClr val="tx1"/>
                                  </a:solidFill>
                                  <a:latin typeface="Cambria Math"/>
                                </a:rPr>
                              </m:ctrlPr>
                            </m:sSupPr>
                            <m:e>
                              <m:r>
                                <a:rPr lang="en-US" altLang="ja-JP" i="1">
                                  <a:solidFill>
                                    <a:schemeClr val="tx1"/>
                                  </a:solidFill>
                                  <a:latin typeface="Cambria Math" panose="02040503050406030204" pitchFamily="18" charset="0"/>
                                </a:rPr>
                                <m:t>𝑥</m:t>
                              </m:r>
                            </m:e>
                            <m:sup>
                              <m:r>
                                <a:rPr lang="en-US" altLang="ja-JP" i="1">
                                  <a:solidFill>
                                    <a:schemeClr val="tx1"/>
                                  </a:solidFill>
                                  <a:latin typeface="Cambria Math" panose="02040503050406030204" pitchFamily="18" charset="0"/>
                                </a:rPr>
                                <m:t>1</m:t>
                              </m:r>
                            </m:sup>
                          </m:sSup>
                          <m:r>
                            <a:rPr lang="en-US" altLang="ja-JP" i="1" smtClean="0">
                              <a:solidFill>
                                <a:schemeClr val="tx1"/>
                              </a:solidFill>
                              <a:latin typeface="Cambria Math" panose="02040503050406030204" pitchFamily="18" charset="0"/>
                            </a:rPr>
                            <m:t>,</m:t>
                          </m:r>
                          <m:sSup>
                            <m:sSupPr>
                              <m:ctrlPr>
                                <a:rPr lang="en-US" altLang="ja-JP" i="1">
                                  <a:solidFill>
                                    <a:schemeClr val="tx1"/>
                                  </a:solidFill>
                                  <a:latin typeface="Cambria Math"/>
                                </a:rPr>
                              </m:ctrlPr>
                            </m:sSupPr>
                            <m:e>
                              <m:r>
                                <a:rPr lang="en-US" altLang="ja-JP" i="1">
                                  <a:solidFill>
                                    <a:schemeClr val="tx1"/>
                                  </a:solidFill>
                                  <a:latin typeface="Cambria Math" panose="02040503050406030204" pitchFamily="18" charset="0"/>
                                </a:rPr>
                                <m:t>𝑥</m:t>
                              </m:r>
                            </m:e>
                            <m:sup>
                              <m:r>
                                <a:rPr lang="en-US" altLang="ja-JP" i="1">
                                  <a:solidFill>
                                    <a:schemeClr val="tx1"/>
                                  </a:solidFill>
                                  <a:latin typeface="Cambria Math" panose="02040503050406030204" pitchFamily="18" charset="0"/>
                                </a:rPr>
                                <m:t>2</m:t>
                              </m:r>
                            </m:sup>
                          </m:sSup>
                          <m:r>
                            <a:rPr lang="en-US" altLang="ja-JP" i="1" smtClean="0">
                              <a:solidFill>
                                <a:schemeClr val="tx1"/>
                              </a:solidFill>
                              <a:latin typeface="Cambria Math" panose="02040503050406030204" pitchFamily="18" charset="0"/>
                            </a:rPr>
                            <m:t>,</m:t>
                          </m:r>
                          <m:r>
                            <a:rPr lang="en-US" altLang="ja-JP" i="1">
                              <a:solidFill>
                                <a:schemeClr val="tx1"/>
                              </a:solidFill>
                              <a:latin typeface="Cambria Math" panose="02040503050406030204" pitchFamily="18" charset="0"/>
                              <a:ea typeface="Cambria Math" panose="02040503050406030204" pitchFamily="18" charset="0"/>
                            </a:rPr>
                            <m:t>⋯</m:t>
                          </m:r>
                          <m:r>
                            <a:rPr lang="en-US" altLang="ja-JP" i="1" smtClean="0">
                              <a:solidFill>
                                <a:schemeClr val="tx1"/>
                              </a:solidFill>
                              <a:latin typeface="Cambria Math" panose="02040503050406030204" pitchFamily="18" charset="0"/>
                              <a:ea typeface="Cambria Math" panose="02040503050406030204" pitchFamily="18" charset="0"/>
                            </a:rPr>
                            <m:t>,</m:t>
                          </m:r>
                          <m:sSup>
                            <m:sSupPr>
                              <m:ctrlPr>
                                <a:rPr lang="en-US" altLang="ja-JP" i="1">
                                  <a:solidFill>
                                    <a:schemeClr val="tx1"/>
                                  </a:solidFill>
                                  <a:latin typeface="Cambria Math"/>
                                  <a:ea typeface="Cambria Math" panose="02040503050406030204" pitchFamily="18" charset="0"/>
                                </a:rPr>
                              </m:ctrlPr>
                            </m:sSupPr>
                            <m:e>
                              <m:r>
                                <a:rPr lang="en-US" altLang="ja-JP" i="1">
                                  <a:solidFill>
                                    <a:schemeClr val="tx1"/>
                                  </a:solidFill>
                                  <a:latin typeface="Cambria Math" panose="02040503050406030204" pitchFamily="18" charset="0"/>
                                  <a:ea typeface="Cambria Math" panose="02040503050406030204" pitchFamily="18" charset="0"/>
                                </a:rPr>
                                <m:t>𝑥</m:t>
                              </m:r>
                            </m:e>
                            <m:sup>
                              <m:r>
                                <a:rPr lang="en-US" altLang="ja-JP" i="1">
                                  <a:solidFill>
                                    <a:schemeClr val="tx1"/>
                                  </a:solidFill>
                                  <a:latin typeface="Cambria Math" panose="02040503050406030204" pitchFamily="18" charset="0"/>
                                  <a:ea typeface="Cambria Math" panose="02040503050406030204" pitchFamily="18" charset="0"/>
                                </a:rPr>
                                <m:t>𝑛</m:t>
                              </m:r>
                            </m:sup>
                          </m:sSup>
                          <m:r>
                            <a:rPr lang="en-US" altLang="ja-JP" i="1">
                              <a:solidFill>
                                <a:schemeClr val="tx1"/>
                              </a:solidFill>
                              <a:latin typeface="Cambria Math" panose="02040503050406030204" pitchFamily="18" charset="0"/>
                            </a:rPr>
                            <m:t>)</m:t>
                          </m:r>
                          <m:f>
                            <m:fPr>
                              <m:ctrlPr>
                                <a:rPr lang="en-US" altLang="ja-JP" i="1">
                                  <a:solidFill>
                                    <a:schemeClr val="tx1"/>
                                  </a:solidFill>
                                  <a:latin typeface="Cambria Math"/>
                                </a:rPr>
                              </m:ctrlPr>
                            </m:fPr>
                            <m:num>
                              <m:r>
                                <a:rPr lang="en-US" altLang="ja-JP" i="1">
                                  <a:solidFill>
                                    <a:schemeClr val="tx1"/>
                                  </a:solidFill>
                                  <a:latin typeface="Cambria Math" panose="02040503050406030204" pitchFamily="18" charset="0"/>
                                </a:rPr>
                                <m:t>𝑑</m:t>
                              </m:r>
                              <m:sSup>
                                <m:sSupPr>
                                  <m:ctrlPr>
                                    <a:rPr lang="en-US" altLang="ja-JP" i="1" smtClean="0">
                                      <a:solidFill>
                                        <a:schemeClr val="tx1"/>
                                      </a:solidFill>
                                      <a:latin typeface="Cambria Math"/>
                                    </a:rPr>
                                  </m:ctrlPr>
                                </m:sSupPr>
                                <m:e>
                                  <m:r>
                                    <a:rPr lang="en-US" altLang="ja-JP" b="0" i="1" smtClean="0">
                                      <a:solidFill>
                                        <a:schemeClr val="tx1"/>
                                      </a:solidFill>
                                      <a:latin typeface="Cambria Math" panose="02040503050406030204" pitchFamily="18" charset="0"/>
                                    </a:rPr>
                                    <m:t>𝑥</m:t>
                                  </m:r>
                                </m:e>
                                <m:sup>
                                  <m:r>
                                    <a:rPr lang="ja-JP" altLang="en-US" i="1" smtClean="0">
                                      <a:solidFill>
                                        <a:schemeClr val="tx1"/>
                                      </a:solidFill>
                                      <a:latin typeface="Cambria Math" panose="02040503050406030204" pitchFamily="18" charset="0"/>
                                    </a:rPr>
                                    <m:t>𝜇</m:t>
                                  </m:r>
                                </m:sup>
                              </m:sSup>
                            </m:num>
                            <m:den>
                              <m:r>
                                <a:rPr lang="en-US" altLang="ja-JP" i="1">
                                  <a:solidFill>
                                    <a:schemeClr val="tx1"/>
                                  </a:solidFill>
                                  <a:latin typeface="Cambria Math" panose="02040503050406030204" pitchFamily="18" charset="0"/>
                                </a:rPr>
                                <m:t>𝑑</m:t>
                              </m:r>
                              <m:r>
                                <a:rPr lang="en-US" altLang="ja-JP" b="0" i="1" smtClean="0">
                                  <a:solidFill>
                                    <a:schemeClr val="tx1"/>
                                  </a:solidFill>
                                  <a:latin typeface="Cambria Math" panose="02040503050406030204" pitchFamily="18" charset="0"/>
                                </a:rPr>
                                <m:t>𝑡</m:t>
                              </m:r>
                            </m:den>
                          </m:f>
                        </m:e>
                      </m:nary>
                    </m:oMath>
                  </m:oMathPara>
                </a14:m>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を満たす関数 </a:t>
                </a:r>
                <a14:m>
                  <m:oMath xmlns:m="http://schemas.openxmlformats.org/officeDocument/2006/math">
                    <m:r>
                      <a:rPr lang="en-US" altLang="ja-JP" i="1">
                        <a:solidFill>
                          <a:schemeClr val="tx1"/>
                        </a:solidFill>
                        <a:latin typeface="Cambria Math" panose="02040503050406030204" pitchFamily="18" charset="0"/>
                        <a:ea typeface="Cambria Math" panose="02040503050406030204" pitchFamily="18" charset="0"/>
                      </a:rPr>
                      <m:t>𝑦</m:t>
                    </m:r>
                    <m:r>
                      <a:rPr lang="en-US" altLang="ja-JP" b="0" i="0" smtClean="0">
                        <a:solidFill>
                          <a:schemeClr val="tx1"/>
                        </a:solidFill>
                        <a:latin typeface="Cambria Math" panose="02040503050406030204" pitchFamily="18" charset="0"/>
                        <a:ea typeface="Cambria Math" panose="02040503050406030204" pitchFamily="18" charset="0"/>
                      </a:rPr>
                      <m:t>=</m:t>
                    </m:r>
                    <m:r>
                      <a:rPr lang="en-US" altLang="ja-JP" b="0" i="1" smtClean="0">
                        <a:solidFill>
                          <a:schemeClr val="tx1"/>
                        </a:solidFill>
                        <a:latin typeface="Cambria Math" panose="02040503050406030204" pitchFamily="18" charset="0"/>
                        <a:ea typeface="Cambria Math" panose="02040503050406030204" pitchFamily="18" charset="0"/>
                      </a:rPr>
                      <m:t>𝑊</m:t>
                    </m:r>
                    <m:r>
                      <a:rPr lang="en-US" altLang="ja-JP" i="1">
                        <a:solidFill>
                          <a:schemeClr val="tx1"/>
                        </a:solidFill>
                        <a:latin typeface="Cambria Math" panose="02040503050406030204" pitchFamily="18" charset="0"/>
                      </a:rPr>
                      <m:t>(</m:t>
                    </m:r>
                    <m:sSup>
                      <m:sSupPr>
                        <m:ctrlPr>
                          <a:rPr lang="en-US" altLang="ja-JP" i="1">
                            <a:solidFill>
                              <a:schemeClr val="tx1"/>
                            </a:solidFill>
                            <a:latin typeface="Cambria Math"/>
                          </a:rPr>
                        </m:ctrlPr>
                      </m:sSupPr>
                      <m:e>
                        <m:r>
                          <a:rPr lang="en-US" altLang="ja-JP" i="1">
                            <a:solidFill>
                              <a:schemeClr val="tx1"/>
                            </a:solidFill>
                            <a:latin typeface="Cambria Math" panose="02040503050406030204" pitchFamily="18" charset="0"/>
                          </a:rPr>
                          <m:t>𝑥</m:t>
                        </m:r>
                      </m:e>
                      <m:sup>
                        <m:r>
                          <a:rPr lang="en-US" altLang="ja-JP" i="1">
                            <a:solidFill>
                              <a:schemeClr val="tx1"/>
                            </a:solidFill>
                            <a:latin typeface="Cambria Math" panose="02040503050406030204" pitchFamily="18" charset="0"/>
                          </a:rPr>
                          <m:t>1</m:t>
                        </m:r>
                      </m:sup>
                    </m:sSup>
                    <m:r>
                      <a:rPr lang="en-US" altLang="ja-JP" i="1" smtClean="0">
                        <a:solidFill>
                          <a:schemeClr val="tx1"/>
                        </a:solidFill>
                        <a:latin typeface="Cambria Math" panose="02040503050406030204" pitchFamily="18" charset="0"/>
                      </a:rPr>
                      <m:t>,</m:t>
                    </m:r>
                    <m:sSup>
                      <m:sSupPr>
                        <m:ctrlPr>
                          <a:rPr lang="en-US" altLang="ja-JP" i="1">
                            <a:solidFill>
                              <a:schemeClr val="tx1"/>
                            </a:solidFill>
                            <a:latin typeface="Cambria Math"/>
                          </a:rPr>
                        </m:ctrlPr>
                      </m:sSupPr>
                      <m:e>
                        <m:r>
                          <a:rPr lang="en-US" altLang="ja-JP" i="1">
                            <a:solidFill>
                              <a:schemeClr val="tx1"/>
                            </a:solidFill>
                            <a:latin typeface="Cambria Math" panose="02040503050406030204" pitchFamily="18" charset="0"/>
                          </a:rPr>
                          <m:t>𝑥</m:t>
                        </m:r>
                      </m:e>
                      <m:sup>
                        <m:r>
                          <a:rPr lang="en-US" altLang="ja-JP" i="1">
                            <a:solidFill>
                              <a:schemeClr val="tx1"/>
                            </a:solidFill>
                            <a:latin typeface="Cambria Math" panose="02040503050406030204" pitchFamily="18" charset="0"/>
                          </a:rPr>
                          <m:t>2</m:t>
                        </m:r>
                      </m:sup>
                    </m:sSup>
                    <m:r>
                      <a:rPr lang="en-US" altLang="ja-JP" i="1" smtClean="0">
                        <a:solidFill>
                          <a:schemeClr val="tx1"/>
                        </a:solidFill>
                        <a:latin typeface="Cambria Math" panose="02040503050406030204" pitchFamily="18" charset="0"/>
                      </a:rPr>
                      <m:t>,</m:t>
                    </m:r>
                    <m:r>
                      <a:rPr lang="en-US" altLang="ja-JP" i="1">
                        <a:solidFill>
                          <a:schemeClr val="tx1"/>
                        </a:solidFill>
                        <a:latin typeface="Cambria Math" panose="02040503050406030204" pitchFamily="18" charset="0"/>
                        <a:ea typeface="Cambria Math" panose="02040503050406030204" pitchFamily="18" charset="0"/>
                      </a:rPr>
                      <m:t>⋯</m:t>
                    </m:r>
                    <m:r>
                      <a:rPr lang="en-US" altLang="ja-JP" i="1" smtClean="0">
                        <a:solidFill>
                          <a:schemeClr val="tx1"/>
                        </a:solidFill>
                        <a:latin typeface="Cambria Math" panose="02040503050406030204" pitchFamily="18" charset="0"/>
                        <a:ea typeface="Cambria Math" panose="02040503050406030204" pitchFamily="18" charset="0"/>
                      </a:rPr>
                      <m:t>,</m:t>
                    </m:r>
                    <m:sSup>
                      <m:sSupPr>
                        <m:ctrlPr>
                          <a:rPr lang="en-US" altLang="ja-JP" i="1">
                            <a:solidFill>
                              <a:schemeClr val="tx1"/>
                            </a:solidFill>
                            <a:latin typeface="Cambria Math"/>
                            <a:ea typeface="Cambria Math" panose="02040503050406030204" pitchFamily="18" charset="0"/>
                          </a:rPr>
                        </m:ctrlPr>
                      </m:sSupPr>
                      <m:e>
                        <m:r>
                          <a:rPr lang="en-US" altLang="ja-JP" i="1">
                            <a:solidFill>
                              <a:schemeClr val="tx1"/>
                            </a:solidFill>
                            <a:latin typeface="Cambria Math" panose="02040503050406030204" pitchFamily="18" charset="0"/>
                            <a:ea typeface="Cambria Math" panose="02040503050406030204" pitchFamily="18" charset="0"/>
                          </a:rPr>
                          <m:t>𝑥</m:t>
                        </m:r>
                      </m:e>
                      <m:sup>
                        <m:r>
                          <a:rPr lang="en-US" altLang="ja-JP" i="1">
                            <a:solidFill>
                              <a:schemeClr val="tx1"/>
                            </a:solidFill>
                            <a:latin typeface="Cambria Math" panose="02040503050406030204" pitchFamily="18" charset="0"/>
                            <a:ea typeface="Cambria Math" panose="02040503050406030204" pitchFamily="18" charset="0"/>
                          </a:rPr>
                          <m:t>𝑛</m:t>
                        </m:r>
                      </m:sup>
                    </m:sSup>
                    <m:r>
                      <a:rPr lang="en-US" altLang="ja-JP" i="1">
                        <a:solidFill>
                          <a:schemeClr val="tx1"/>
                        </a:solidFill>
                        <a:latin typeface="Cambria Math" panose="02040503050406030204" pitchFamily="18" charset="0"/>
                      </a:rPr>
                      <m:t>)</m:t>
                    </m:r>
                  </m:oMath>
                </a14:m>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があるとすれば、</a:t>
                </a:r>
                <a:endParaRPr lang="en-US" altLang="ja-JP"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0">
                  <a:buNone/>
                </a:pPr>
                <a14:m>
                  <m:oMathPara xmlns:m="http://schemas.openxmlformats.org/officeDocument/2006/math">
                    <m:oMathParaPr>
                      <m:jc m:val="centerGroup"/>
                    </m:oMathParaPr>
                    <m:oMath xmlns:m="http://schemas.openxmlformats.org/officeDocument/2006/math">
                      <m:f>
                        <m:fPr>
                          <m:ctrlPr>
                            <a:rPr lang="en-US" altLang="ja-JP" i="1">
                              <a:solidFill>
                                <a:schemeClr val="tx1"/>
                              </a:solidFill>
                              <a:latin typeface="Cambria Math"/>
                            </a:rPr>
                          </m:ctrlPr>
                        </m:fPr>
                        <m:num>
                          <m:r>
                            <a:rPr lang="en-US" altLang="ja-JP" i="1">
                              <a:solidFill>
                                <a:schemeClr val="tx1"/>
                              </a:solidFill>
                              <a:latin typeface="Cambria Math" panose="02040503050406030204" pitchFamily="18" charset="0"/>
                            </a:rPr>
                            <m:t>𝑑𝑦</m:t>
                          </m:r>
                        </m:num>
                        <m:den>
                          <m:r>
                            <a:rPr lang="en-US" altLang="ja-JP" i="1">
                              <a:solidFill>
                                <a:schemeClr val="tx1"/>
                              </a:solidFill>
                              <a:latin typeface="Cambria Math" panose="02040503050406030204" pitchFamily="18" charset="0"/>
                            </a:rPr>
                            <m:t>𝑑𝑡</m:t>
                          </m:r>
                        </m:den>
                      </m:f>
                      <m:r>
                        <a:rPr lang="en-US" altLang="ja-JP" i="1">
                          <a:solidFill>
                            <a:schemeClr val="tx1"/>
                          </a:solidFill>
                          <a:latin typeface="Cambria Math" panose="02040503050406030204" pitchFamily="18" charset="0"/>
                        </a:rPr>
                        <m:t>=</m:t>
                      </m:r>
                      <m:nary>
                        <m:naryPr>
                          <m:chr m:val="∑"/>
                          <m:ctrlPr>
                            <a:rPr lang="en-US" altLang="ja-JP" i="1">
                              <a:solidFill>
                                <a:schemeClr val="tx1"/>
                              </a:solidFill>
                              <a:latin typeface="Cambria Math"/>
                            </a:rPr>
                          </m:ctrlPr>
                        </m:naryPr>
                        <m:sub>
                          <m:r>
                            <m:rPr>
                              <m:brk m:alnAt="23"/>
                            </m:rPr>
                            <a:rPr lang="ja-JP" altLang="en-US" i="1" smtClean="0">
                              <a:solidFill>
                                <a:schemeClr val="tx1"/>
                              </a:solidFill>
                              <a:latin typeface="Cambria Math" panose="02040503050406030204" pitchFamily="18" charset="0"/>
                            </a:rPr>
                            <m:t>𝜇</m:t>
                          </m:r>
                          <m:r>
                            <a:rPr lang="en-US" altLang="ja-JP" i="1">
                              <a:solidFill>
                                <a:schemeClr val="tx1"/>
                              </a:solidFill>
                              <a:latin typeface="Cambria Math" panose="02040503050406030204" pitchFamily="18" charset="0"/>
                            </a:rPr>
                            <m:t>=1</m:t>
                          </m:r>
                        </m:sub>
                        <m:sup>
                          <m:r>
                            <a:rPr lang="en-US" altLang="ja-JP" i="1">
                              <a:solidFill>
                                <a:schemeClr val="tx1"/>
                              </a:solidFill>
                              <a:latin typeface="Cambria Math" panose="02040503050406030204" pitchFamily="18" charset="0"/>
                            </a:rPr>
                            <m:t>𝑛</m:t>
                          </m:r>
                        </m:sup>
                        <m:e>
                          <m:f>
                            <m:fPr>
                              <m:ctrlPr>
                                <a:rPr lang="en-US" altLang="ja-JP" i="1" smtClean="0">
                                  <a:solidFill>
                                    <a:schemeClr val="tx1"/>
                                  </a:solidFill>
                                  <a:latin typeface="Cambria Math"/>
                                </a:rPr>
                              </m:ctrlPr>
                            </m:fPr>
                            <m:num>
                              <m:r>
                                <a:rPr lang="en-US" altLang="ja-JP" i="1" smtClean="0">
                                  <a:solidFill>
                                    <a:schemeClr val="tx1"/>
                                  </a:solidFill>
                                  <a:latin typeface="Cambria Math" panose="02040503050406030204" pitchFamily="18" charset="0"/>
                                </a:rPr>
                                <m:t>𝜕</m:t>
                              </m:r>
                              <m:r>
                                <a:rPr lang="en-US" altLang="ja-JP" b="0" i="1" smtClean="0">
                                  <a:solidFill>
                                    <a:schemeClr val="tx1"/>
                                  </a:solidFill>
                                  <a:latin typeface="Cambria Math" panose="02040503050406030204" pitchFamily="18" charset="0"/>
                                </a:rPr>
                                <m:t>𝑊</m:t>
                              </m:r>
                            </m:num>
                            <m:den>
                              <m:r>
                                <a:rPr lang="en-US" altLang="ja-JP" i="1" smtClean="0">
                                  <a:solidFill>
                                    <a:schemeClr val="tx1"/>
                                  </a:solidFill>
                                  <a:latin typeface="Cambria Math" panose="02040503050406030204" pitchFamily="18" charset="0"/>
                                </a:rPr>
                                <m:t>𝜕</m:t>
                              </m:r>
                              <m:sSup>
                                <m:sSupPr>
                                  <m:ctrlPr>
                                    <a:rPr lang="en-US" altLang="ja-JP" i="1" smtClean="0">
                                      <a:solidFill>
                                        <a:schemeClr val="tx1"/>
                                      </a:solidFill>
                                      <a:latin typeface="Cambria Math"/>
                                    </a:rPr>
                                  </m:ctrlPr>
                                </m:sSupPr>
                                <m:e>
                                  <m:r>
                                    <a:rPr lang="en-US" altLang="ja-JP" b="0" i="1" smtClean="0">
                                      <a:solidFill>
                                        <a:schemeClr val="tx1"/>
                                      </a:solidFill>
                                      <a:latin typeface="Cambria Math" panose="02040503050406030204" pitchFamily="18" charset="0"/>
                                    </a:rPr>
                                    <m:t>𝑥</m:t>
                                  </m:r>
                                </m:e>
                                <m:sup>
                                  <m:r>
                                    <a:rPr lang="ja-JP" altLang="en-US" b="0" i="1" smtClean="0">
                                      <a:solidFill>
                                        <a:schemeClr val="tx1"/>
                                      </a:solidFill>
                                      <a:latin typeface="Cambria Math" panose="02040503050406030204" pitchFamily="18" charset="0"/>
                                    </a:rPr>
                                    <m:t>𝜇</m:t>
                                  </m:r>
                                </m:sup>
                              </m:sSup>
                            </m:den>
                          </m:f>
                          <m:f>
                            <m:fPr>
                              <m:ctrlPr>
                                <a:rPr lang="en-US" altLang="ja-JP" i="1">
                                  <a:solidFill>
                                    <a:schemeClr val="tx1"/>
                                  </a:solidFill>
                                  <a:latin typeface="Cambria Math"/>
                                </a:rPr>
                              </m:ctrlPr>
                            </m:fPr>
                            <m:num>
                              <m:r>
                                <a:rPr lang="en-US" altLang="ja-JP" i="1">
                                  <a:solidFill>
                                    <a:schemeClr val="tx1"/>
                                  </a:solidFill>
                                  <a:latin typeface="Cambria Math" panose="02040503050406030204" pitchFamily="18" charset="0"/>
                                </a:rPr>
                                <m:t>𝑑</m:t>
                              </m:r>
                              <m:sSup>
                                <m:sSupPr>
                                  <m:ctrlPr>
                                    <a:rPr lang="en-US" altLang="ja-JP" i="1">
                                      <a:solidFill>
                                        <a:schemeClr val="tx1"/>
                                      </a:solidFill>
                                      <a:latin typeface="Cambria Math"/>
                                    </a:rPr>
                                  </m:ctrlPr>
                                </m:sSupPr>
                                <m:e>
                                  <m:r>
                                    <a:rPr lang="en-US" altLang="ja-JP" i="1">
                                      <a:solidFill>
                                        <a:schemeClr val="tx1"/>
                                      </a:solidFill>
                                      <a:latin typeface="Cambria Math" panose="02040503050406030204" pitchFamily="18" charset="0"/>
                                    </a:rPr>
                                    <m:t>𝑥</m:t>
                                  </m:r>
                                </m:e>
                                <m:sup>
                                  <m:r>
                                    <a:rPr lang="ja-JP" altLang="en-US" i="1" smtClean="0">
                                      <a:solidFill>
                                        <a:schemeClr val="tx1"/>
                                      </a:solidFill>
                                      <a:latin typeface="Cambria Math" panose="02040503050406030204" pitchFamily="18" charset="0"/>
                                    </a:rPr>
                                    <m:t>𝜇</m:t>
                                  </m:r>
                                </m:sup>
                              </m:sSup>
                            </m:num>
                            <m:den>
                              <m:r>
                                <a:rPr lang="en-US" altLang="ja-JP" i="1">
                                  <a:solidFill>
                                    <a:schemeClr val="tx1"/>
                                  </a:solidFill>
                                  <a:latin typeface="Cambria Math" panose="02040503050406030204" pitchFamily="18" charset="0"/>
                                </a:rPr>
                                <m:t>𝑑𝑡</m:t>
                              </m:r>
                            </m:den>
                          </m:f>
                        </m:e>
                      </m:nary>
                      <m:r>
                        <a:rPr lang="en-US" altLang="ja-JP" b="0" i="1" smtClean="0">
                          <a:solidFill>
                            <a:schemeClr val="tx1"/>
                          </a:solidFill>
                          <a:latin typeface="Cambria Math" panose="02040503050406030204" pitchFamily="18" charset="0"/>
                        </a:rPr>
                        <m:t>,  </m:t>
                      </m:r>
                      <m:r>
                        <a:rPr lang="en-US" altLang="ja-JP" b="0" i="1" smtClean="0">
                          <a:solidFill>
                            <a:schemeClr val="tx1"/>
                          </a:solidFill>
                          <a:latin typeface="Cambria Math"/>
                          <a:ea typeface="Cambria Math"/>
                        </a:rPr>
                        <m:t>∴</m:t>
                      </m:r>
                      <m:sSub>
                        <m:sSubPr>
                          <m:ctrlPr>
                            <a:rPr lang="en-US" altLang="ja-JP" i="1">
                              <a:solidFill>
                                <a:schemeClr val="tx1"/>
                              </a:solidFill>
                              <a:latin typeface="Cambria Math"/>
                            </a:rPr>
                          </m:ctrlPr>
                        </m:sSubPr>
                        <m:e>
                          <m:r>
                            <a:rPr lang="en-US" altLang="ja-JP" i="1">
                              <a:solidFill>
                                <a:schemeClr val="tx1"/>
                              </a:solidFill>
                              <a:latin typeface="Cambria Math" panose="02040503050406030204" pitchFamily="18" charset="0"/>
                            </a:rPr>
                            <m:t>𝐹</m:t>
                          </m:r>
                        </m:e>
                        <m:sub>
                          <m:r>
                            <a:rPr lang="ja-JP" altLang="en-US" i="1" smtClean="0">
                              <a:solidFill>
                                <a:schemeClr val="tx1"/>
                              </a:solidFill>
                              <a:latin typeface="Cambria Math" panose="02040503050406030204" pitchFamily="18" charset="0"/>
                            </a:rPr>
                            <m:t>𝜇</m:t>
                          </m:r>
                        </m:sub>
                      </m:sSub>
                      <m:r>
                        <a:rPr lang="en-US" altLang="ja-JP" b="0" i="1" smtClean="0">
                          <a:solidFill>
                            <a:schemeClr val="tx1"/>
                          </a:solidFill>
                          <a:latin typeface="Cambria Math" panose="02040503050406030204" pitchFamily="18" charset="0"/>
                        </a:rPr>
                        <m:t>=</m:t>
                      </m:r>
                      <m:f>
                        <m:fPr>
                          <m:ctrlPr>
                            <a:rPr lang="en-US" altLang="ja-JP" i="1">
                              <a:solidFill>
                                <a:schemeClr val="tx1"/>
                              </a:solidFill>
                              <a:latin typeface="Cambria Math"/>
                            </a:rPr>
                          </m:ctrlPr>
                        </m:fPr>
                        <m:num>
                          <m:r>
                            <a:rPr lang="en-US" altLang="ja-JP" i="1">
                              <a:solidFill>
                                <a:schemeClr val="tx1"/>
                              </a:solidFill>
                              <a:latin typeface="Cambria Math" panose="02040503050406030204" pitchFamily="18" charset="0"/>
                            </a:rPr>
                            <m:t>𝜕</m:t>
                          </m:r>
                          <m:r>
                            <a:rPr lang="en-US" altLang="ja-JP" i="1">
                              <a:solidFill>
                                <a:schemeClr val="tx1"/>
                              </a:solidFill>
                              <a:latin typeface="Cambria Math" panose="02040503050406030204" pitchFamily="18" charset="0"/>
                            </a:rPr>
                            <m:t>𝑊</m:t>
                          </m:r>
                        </m:num>
                        <m:den>
                          <m:r>
                            <a:rPr lang="en-US" altLang="ja-JP" i="1">
                              <a:solidFill>
                                <a:schemeClr val="tx1"/>
                              </a:solidFill>
                              <a:latin typeface="Cambria Math" panose="02040503050406030204" pitchFamily="18" charset="0"/>
                            </a:rPr>
                            <m:t>𝜕</m:t>
                          </m:r>
                          <m:sSup>
                            <m:sSupPr>
                              <m:ctrlPr>
                                <a:rPr lang="en-US" altLang="ja-JP" i="1">
                                  <a:solidFill>
                                    <a:schemeClr val="tx1"/>
                                  </a:solidFill>
                                  <a:latin typeface="Cambria Math"/>
                                </a:rPr>
                              </m:ctrlPr>
                            </m:sSupPr>
                            <m:e>
                              <m:r>
                                <a:rPr lang="en-US" altLang="ja-JP" i="1">
                                  <a:solidFill>
                                    <a:schemeClr val="tx1"/>
                                  </a:solidFill>
                                  <a:latin typeface="Cambria Math" panose="02040503050406030204" pitchFamily="18" charset="0"/>
                                </a:rPr>
                                <m:t>𝑥</m:t>
                              </m:r>
                            </m:e>
                            <m:sup>
                              <m:r>
                                <a:rPr lang="ja-JP" altLang="en-US" i="1" smtClean="0">
                                  <a:solidFill>
                                    <a:schemeClr val="tx1"/>
                                  </a:solidFill>
                                  <a:latin typeface="Cambria Math" panose="02040503050406030204" pitchFamily="18" charset="0"/>
                                </a:rPr>
                                <m:t>𝜇</m:t>
                              </m:r>
                            </m:sup>
                          </m:sSup>
                        </m:den>
                      </m:f>
                    </m:oMath>
                  </m:oMathPara>
                </a14:m>
                <a:endParaRPr lang="en-US" altLang="ja-JP"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0">
                  <a:buNone/>
                </a:pPr>
                <a14:m>
                  <m:oMathPara xmlns:m="http://schemas.openxmlformats.org/officeDocument/2006/math">
                    <m:oMathParaPr>
                      <m:jc m:val="centerGroup"/>
                    </m:oMathParaPr>
                    <m:oMath xmlns:m="http://schemas.openxmlformats.org/officeDocument/2006/math">
                      <m:f>
                        <m:fPr>
                          <m:ctrlPr>
                            <a:rPr lang="en-US" altLang="ja-JP" i="1">
                              <a:solidFill>
                                <a:srgbClr val="0000FF"/>
                              </a:solidFill>
                              <a:latin typeface="Cambria Math"/>
                            </a:rPr>
                          </m:ctrlPr>
                        </m:fPr>
                        <m:num>
                          <m:r>
                            <a:rPr lang="en-US" altLang="ja-JP" i="1">
                              <a:solidFill>
                                <a:srgbClr val="0000FF"/>
                              </a:solidFill>
                              <a:latin typeface="Cambria Math" panose="02040503050406030204" pitchFamily="18" charset="0"/>
                            </a:rPr>
                            <m:t>𝜕</m:t>
                          </m:r>
                          <m:sSub>
                            <m:sSubPr>
                              <m:ctrlPr>
                                <a:rPr lang="en-US" altLang="ja-JP" i="1" smtClean="0">
                                  <a:solidFill>
                                    <a:srgbClr val="0000FF"/>
                                  </a:solidFill>
                                  <a:latin typeface="Cambria Math"/>
                                </a:rPr>
                              </m:ctrlPr>
                            </m:sSubPr>
                            <m:e>
                              <m:r>
                                <a:rPr lang="en-US" altLang="ja-JP" b="0" i="1" smtClean="0">
                                  <a:solidFill>
                                    <a:srgbClr val="0000FF"/>
                                  </a:solidFill>
                                  <a:latin typeface="Cambria Math" panose="02040503050406030204" pitchFamily="18" charset="0"/>
                                </a:rPr>
                                <m:t>𝐹</m:t>
                              </m:r>
                            </m:e>
                            <m:sub>
                              <m:r>
                                <a:rPr lang="ja-JP" altLang="en-US" b="0" i="1" smtClean="0">
                                  <a:solidFill>
                                    <a:srgbClr val="0000FF"/>
                                  </a:solidFill>
                                  <a:latin typeface="Cambria Math" panose="02040503050406030204" pitchFamily="18" charset="0"/>
                                </a:rPr>
                                <m:t>𝜇</m:t>
                              </m:r>
                            </m:sub>
                          </m:sSub>
                        </m:num>
                        <m:den>
                          <m:r>
                            <a:rPr lang="en-US" altLang="ja-JP" i="1">
                              <a:solidFill>
                                <a:srgbClr val="0000FF"/>
                              </a:solidFill>
                              <a:latin typeface="Cambria Math" panose="02040503050406030204" pitchFamily="18" charset="0"/>
                            </a:rPr>
                            <m:t>𝜕</m:t>
                          </m:r>
                          <m:sSup>
                            <m:sSupPr>
                              <m:ctrlPr>
                                <a:rPr lang="en-US" altLang="ja-JP" i="1">
                                  <a:solidFill>
                                    <a:srgbClr val="0000FF"/>
                                  </a:solidFill>
                                  <a:latin typeface="Cambria Math"/>
                                </a:rPr>
                              </m:ctrlPr>
                            </m:sSupPr>
                            <m:e>
                              <m:r>
                                <a:rPr lang="en-US" altLang="ja-JP" i="1">
                                  <a:solidFill>
                                    <a:srgbClr val="0000FF"/>
                                  </a:solidFill>
                                  <a:latin typeface="Cambria Math" panose="02040503050406030204" pitchFamily="18" charset="0"/>
                                </a:rPr>
                                <m:t>𝑥</m:t>
                              </m:r>
                            </m:e>
                            <m:sup>
                              <m:r>
                                <a:rPr lang="ja-JP" altLang="en-US" b="0" i="1" smtClean="0">
                                  <a:solidFill>
                                    <a:srgbClr val="0000FF"/>
                                  </a:solidFill>
                                  <a:latin typeface="Cambria Math" panose="02040503050406030204" pitchFamily="18" charset="0"/>
                                </a:rPr>
                                <m:t>𝜈</m:t>
                              </m:r>
                            </m:sup>
                          </m:sSup>
                        </m:den>
                      </m:f>
                      <m:r>
                        <a:rPr lang="en-US" altLang="ja-JP" i="1">
                          <a:solidFill>
                            <a:srgbClr val="0000FF"/>
                          </a:solidFill>
                          <a:latin typeface="Cambria Math" panose="02040503050406030204" pitchFamily="18" charset="0"/>
                        </a:rPr>
                        <m:t>=</m:t>
                      </m:r>
                      <m:f>
                        <m:fPr>
                          <m:ctrlPr>
                            <a:rPr lang="en-US" altLang="ja-JP" i="1">
                              <a:solidFill>
                                <a:srgbClr val="0000FF"/>
                              </a:solidFill>
                              <a:latin typeface="Cambria Math"/>
                            </a:rPr>
                          </m:ctrlPr>
                        </m:fPr>
                        <m:num>
                          <m:r>
                            <a:rPr lang="en-US" altLang="ja-JP" i="1">
                              <a:solidFill>
                                <a:srgbClr val="0000FF"/>
                              </a:solidFill>
                              <a:latin typeface="Cambria Math" panose="02040503050406030204" pitchFamily="18" charset="0"/>
                            </a:rPr>
                            <m:t>𝜕</m:t>
                          </m:r>
                        </m:num>
                        <m:den>
                          <m:r>
                            <a:rPr lang="en-US" altLang="ja-JP" i="1">
                              <a:solidFill>
                                <a:srgbClr val="0000FF"/>
                              </a:solidFill>
                              <a:latin typeface="Cambria Math" panose="02040503050406030204" pitchFamily="18" charset="0"/>
                            </a:rPr>
                            <m:t>𝜕</m:t>
                          </m:r>
                          <m:sSup>
                            <m:sSupPr>
                              <m:ctrlPr>
                                <a:rPr lang="en-US" altLang="ja-JP" i="1">
                                  <a:solidFill>
                                    <a:srgbClr val="0000FF"/>
                                  </a:solidFill>
                                  <a:latin typeface="Cambria Math"/>
                                </a:rPr>
                              </m:ctrlPr>
                            </m:sSupPr>
                            <m:e>
                              <m:r>
                                <a:rPr lang="en-US" altLang="ja-JP" i="1">
                                  <a:solidFill>
                                    <a:srgbClr val="0000FF"/>
                                  </a:solidFill>
                                  <a:latin typeface="Cambria Math" panose="02040503050406030204" pitchFamily="18" charset="0"/>
                                </a:rPr>
                                <m:t>𝑥</m:t>
                              </m:r>
                            </m:e>
                            <m:sup>
                              <m:r>
                                <a:rPr lang="ja-JP" altLang="en-US" b="0" i="1" smtClean="0">
                                  <a:solidFill>
                                    <a:srgbClr val="0000FF"/>
                                  </a:solidFill>
                                  <a:latin typeface="Cambria Math" panose="02040503050406030204" pitchFamily="18" charset="0"/>
                                </a:rPr>
                                <m:t>𝜈</m:t>
                              </m:r>
                            </m:sup>
                          </m:sSup>
                        </m:den>
                      </m:f>
                      <m:f>
                        <m:fPr>
                          <m:ctrlPr>
                            <a:rPr lang="en-US" altLang="ja-JP" i="1">
                              <a:solidFill>
                                <a:srgbClr val="0000FF"/>
                              </a:solidFill>
                              <a:latin typeface="Cambria Math"/>
                            </a:rPr>
                          </m:ctrlPr>
                        </m:fPr>
                        <m:num>
                          <m:r>
                            <a:rPr lang="en-US" altLang="ja-JP" i="1">
                              <a:solidFill>
                                <a:srgbClr val="0000FF"/>
                              </a:solidFill>
                              <a:latin typeface="Cambria Math" panose="02040503050406030204" pitchFamily="18" charset="0"/>
                            </a:rPr>
                            <m:t>𝜕</m:t>
                          </m:r>
                          <m:r>
                            <a:rPr lang="en-US" altLang="ja-JP" i="1">
                              <a:solidFill>
                                <a:srgbClr val="0000FF"/>
                              </a:solidFill>
                              <a:latin typeface="Cambria Math" panose="02040503050406030204" pitchFamily="18" charset="0"/>
                            </a:rPr>
                            <m:t>𝑊</m:t>
                          </m:r>
                        </m:num>
                        <m:den>
                          <m:r>
                            <a:rPr lang="en-US" altLang="ja-JP" i="1">
                              <a:solidFill>
                                <a:srgbClr val="0000FF"/>
                              </a:solidFill>
                              <a:latin typeface="Cambria Math" panose="02040503050406030204" pitchFamily="18" charset="0"/>
                            </a:rPr>
                            <m:t>𝜕</m:t>
                          </m:r>
                          <m:sSup>
                            <m:sSupPr>
                              <m:ctrlPr>
                                <a:rPr lang="en-US" altLang="ja-JP" i="1">
                                  <a:solidFill>
                                    <a:srgbClr val="0000FF"/>
                                  </a:solidFill>
                                  <a:latin typeface="Cambria Math"/>
                                </a:rPr>
                              </m:ctrlPr>
                            </m:sSupPr>
                            <m:e>
                              <m:r>
                                <a:rPr lang="en-US" altLang="ja-JP" i="1">
                                  <a:solidFill>
                                    <a:srgbClr val="0000FF"/>
                                  </a:solidFill>
                                  <a:latin typeface="Cambria Math" panose="02040503050406030204" pitchFamily="18" charset="0"/>
                                </a:rPr>
                                <m:t>𝑥</m:t>
                              </m:r>
                            </m:e>
                            <m:sup>
                              <m:r>
                                <a:rPr lang="ja-JP" altLang="en-US" i="1" smtClean="0">
                                  <a:solidFill>
                                    <a:srgbClr val="0000FF"/>
                                  </a:solidFill>
                                  <a:latin typeface="Cambria Math" panose="02040503050406030204" pitchFamily="18" charset="0"/>
                                </a:rPr>
                                <m:t>𝜇</m:t>
                              </m:r>
                            </m:sup>
                          </m:sSup>
                        </m:den>
                      </m:f>
                      <m:r>
                        <a:rPr lang="en-US" altLang="ja-JP" i="1">
                          <a:solidFill>
                            <a:srgbClr val="0000FF"/>
                          </a:solidFill>
                          <a:latin typeface="Cambria Math" panose="02040503050406030204" pitchFamily="18" charset="0"/>
                        </a:rPr>
                        <m:t>=</m:t>
                      </m:r>
                      <m:f>
                        <m:fPr>
                          <m:ctrlPr>
                            <a:rPr lang="en-US" altLang="ja-JP" i="1">
                              <a:solidFill>
                                <a:srgbClr val="0000FF"/>
                              </a:solidFill>
                              <a:latin typeface="Cambria Math"/>
                            </a:rPr>
                          </m:ctrlPr>
                        </m:fPr>
                        <m:num>
                          <m:r>
                            <a:rPr lang="en-US" altLang="ja-JP" i="1">
                              <a:solidFill>
                                <a:srgbClr val="0000FF"/>
                              </a:solidFill>
                              <a:latin typeface="Cambria Math" panose="02040503050406030204" pitchFamily="18" charset="0"/>
                            </a:rPr>
                            <m:t>𝜕</m:t>
                          </m:r>
                        </m:num>
                        <m:den>
                          <m:r>
                            <a:rPr lang="en-US" altLang="ja-JP" i="1">
                              <a:solidFill>
                                <a:srgbClr val="0000FF"/>
                              </a:solidFill>
                              <a:latin typeface="Cambria Math" panose="02040503050406030204" pitchFamily="18" charset="0"/>
                            </a:rPr>
                            <m:t>𝜕</m:t>
                          </m:r>
                          <m:sSup>
                            <m:sSupPr>
                              <m:ctrlPr>
                                <a:rPr lang="en-US" altLang="ja-JP" i="1">
                                  <a:solidFill>
                                    <a:srgbClr val="0000FF"/>
                                  </a:solidFill>
                                  <a:latin typeface="Cambria Math"/>
                                </a:rPr>
                              </m:ctrlPr>
                            </m:sSupPr>
                            <m:e>
                              <m:r>
                                <a:rPr lang="en-US" altLang="ja-JP" i="1">
                                  <a:solidFill>
                                    <a:srgbClr val="0000FF"/>
                                  </a:solidFill>
                                  <a:latin typeface="Cambria Math" panose="02040503050406030204" pitchFamily="18" charset="0"/>
                                </a:rPr>
                                <m:t>𝑥</m:t>
                              </m:r>
                            </m:e>
                            <m:sup>
                              <m:r>
                                <a:rPr lang="el-GR" altLang="ja-JP" i="1">
                                  <a:solidFill>
                                    <a:srgbClr val="0000FF"/>
                                  </a:solidFill>
                                  <a:latin typeface="Cambria Math" panose="02040503050406030204" pitchFamily="18" charset="0"/>
                                  <a:ea typeface="Cambria Math" panose="02040503050406030204" pitchFamily="18" charset="0"/>
                                </a:rPr>
                                <m:t>𝜇</m:t>
                              </m:r>
                            </m:sup>
                          </m:sSup>
                        </m:den>
                      </m:f>
                      <m:f>
                        <m:fPr>
                          <m:ctrlPr>
                            <a:rPr lang="en-US" altLang="ja-JP" i="1">
                              <a:solidFill>
                                <a:srgbClr val="0000FF"/>
                              </a:solidFill>
                              <a:latin typeface="Cambria Math"/>
                            </a:rPr>
                          </m:ctrlPr>
                        </m:fPr>
                        <m:num>
                          <m:r>
                            <a:rPr lang="en-US" altLang="ja-JP" i="1">
                              <a:solidFill>
                                <a:srgbClr val="0000FF"/>
                              </a:solidFill>
                              <a:latin typeface="Cambria Math" panose="02040503050406030204" pitchFamily="18" charset="0"/>
                            </a:rPr>
                            <m:t>𝜕</m:t>
                          </m:r>
                          <m:r>
                            <a:rPr lang="en-US" altLang="ja-JP" i="1">
                              <a:solidFill>
                                <a:srgbClr val="0000FF"/>
                              </a:solidFill>
                              <a:latin typeface="Cambria Math" panose="02040503050406030204" pitchFamily="18" charset="0"/>
                            </a:rPr>
                            <m:t>𝑊</m:t>
                          </m:r>
                        </m:num>
                        <m:den>
                          <m:r>
                            <a:rPr lang="en-US" altLang="ja-JP" i="1">
                              <a:solidFill>
                                <a:srgbClr val="0000FF"/>
                              </a:solidFill>
                              <a:latin typeface="Cambria Math" panose="02040503050406030204" pitchFamily="18" charset="0"/>
                            </a:rPr>
                            <m:t>𝜕</m:t>
                          </m:r>
                          <m:sSup>
                            <m:sSupPr>
                              <m:ctrlPr>
                                <a:rPr lang="en-US" altLang="ja-JP" i="1">
                                  <a:solidFill>
                                    <a:srgbClr val="0000FF"/>
                                  </a:solidFill>
                                  <a:latin typeface="Cambria Math"/>
                                </a:rPr>
                              </m:ctrlPr>
                            </m:sSupPr>
                            <m:e>
                              <m:r>
                                <a:rPr lang="en-US" altLang="ja-JP" i="1">
                                  <a:solidFill>
                                    <a:srgbClr val="0000FF"/>
                                  </a:solidFill>
                                  <a:latin typeface="Cambria Math" panose="02040503050406030204" pitchFamily="18" charset="0"/>
                                </a:rPr>
                                <m:t>𝑥</m:t>
                              </m:r>
                            </m:e>
                            <m:sup>
                              <m:r>
                                <a:rPr lang="ja-JP" altLang="en-US" i="1" smtClean="0">
                                  <a:solidFill>
                                    <a:srgbClr val="0000FF"/>
                                  </a:solidFill>
                                  <a:latin typeface="Cambria Math" panose="02040503050406030204" pitchFamily="18" charset="0"/>
                                </a:rPr>
                                <m:t>𝜈</m:t>
                              </m:r>
                            </m:sup>
                          </m:sSup>
                        </m:den>
                      </m:f>
                      <m:r>
                        <a:rPr lang="en-US" altLang="ja-JP" b="0" i="1" smtClean="0">
                          <a:solidFill>
                            <a:srgbClr val="0000FF"/>
                          </a:solidFill>
                          <a:latin typeface="Cambria Math" panose="02040503050406030204" pitchFamily="18" charset="0"/>
                        </a:rPr>
                        <m:t>=</m:t>
                      </m:r>
                      <m:f>
                        <m:fPr>
                          <m:ctrlPr>
                            <a:rPr lang="en-US" altLang="ja-JP" i="1">
                              <a:solidFill>
                                <a:srgbClr val="0000FF"/>
                              </a:solidFill>
                              <a:latin typeface="Cambria Math"/>
                            </a:rPr>
                          </m:ctrlPr>
                        </m:fPr>
                        <m:num>
                          <m:r>
                            <a:rPr lang="en-US" altLang="ja-JP" i="1">
                              <a:solidFill>
                                <a:srgbClr val="0000FF"/>
                              </a:solidFill>
                              <a:latin typeface="Cambria Math" panose="02040503050406030204" pitchFamily="18" charset="0"/>
                            </a:rPr>
                            <m:t>𝜕</m:t>
                          </m:r>
                          <m:sSub>
                            <m:sSubPr>
                              <m:ctrlPr>
                                <a:rPr lang="en-US" altLang="ja-JP" i="1">
                                  <a:solidFill>
                                    <a:srgbClr val="0000FF"/>
                                  </a:solidFill>
                                  <a:latin typeface="Cambria Math"/>
                                </a:rPr>
                              </m:ctrlPr>
                            </m:sSubPr>
                            <m:e>
                              <m:r>
                                <a:rPr lang="en-US" altLang="ja-JP" i="1">
                                  <a:solidFill>
                                    <a:srgbClr val="0000FF"/>
                                  </a:solidFill>
                                  <a:latin typeface="Cambria Math" panose="02040503050406030204" pitchFamily="18" charset="0"/>
                                </a:rPr>
                                <m:t>𝐹</m:t>
                              </m:r>
                            </m:e>
                            <m:sub>
                              <m:r>
                                <a:rPr lang="ja-JP" altLang="en-US" b="0" i="1" smtClean="0">
                                  <a:solidFill>
                                    <a:srgbClr val="0000FF"/>
                                  </a:solidFill>
                                  <a:latin typeface="Cambria Math" panose="02040503050406030204" pitchFamily="18" charset="0"/>
                                </a:rPr>
                                <m:t>𝜈</m:t>
                              </m:r>
                            </m:sub>
                          </m:sSub>
                        </m:num>
                        <m:den>
                          <m:r>
                            <a:rPr lang="en-US" altLang="ja-JP" i="1">
                              <a:solidFill>
                                <a:srgbClr val="0000FF"/>
                              </a:solidFill>
                              <a:latin typeface="Cambria Math" panose="02040503050406030204" pitchFamily="18" charset="0"/>
                            </a:rPr>
                            <m:t>𝜕</m:t>
                          </m:r>
                          <m:sSup>
                            <m:sSupPr>
                              <m:ctrlPr>
                                <a:rPr lang="en-US" altLang="ja-JP" i="1">
                                  <a:solidFill>
                                    <a:srgbClr val="0000FF"/>
                                  </a:solidFill>
                                  <a:latin typeface="Cambria Math"/>
                                </a:rPr>
                              </m:ctrlPr>
                            </m:sSupPr>
                            <m:e>
                              <m:r>
                                <a:rPr lang="en-US" altLang="ja-JP" i="1">
                                  <a:solidFill>
                                    <a:srgbClr val="0000FF"/>
                                  </a:solidFill>
                                  <a:latin typeface="Cambria Math" panose="02040503050406030204" pitchFamily="18" charset="0"/>
                                </a:rPr>
                                <m:t>𝑥</m:t>
                              </m:r>
                            </m:e>
                            <m:sup>
                              <m:r>
                                <a:rPr lang="ja-JP" altLang="en-US" b="0" i="1" smtClean="0">
                                  <a:solidFill>
                                    <a:srgbClr val="0000FF"/>
                                  </a:solidFill>
                                  <a:latin typeface="Cambria Math" panose="02040503050406030204" pitchFamily="18" charset="0"/>
                                </a:rPr>
                                <m:t>𝜇</m:t>
                              </m:r>
                            </m:sup>
                          </m:sSup>
                        </m:den>
                      </m:f>
                    </m:oMath>
                  </m:oMathPara>
                </a14:m>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92000"/>
              </a:xfrm>
              <a:blipFill rotWithShape="1">
                <a:blip r:embed="rId3"/>
                <a:stretch>
                  <a:fillRect l="-1852" t="-2186" r="-155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237045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57200" y="4068000"/>
            <a:ext cx="8041340" cy="1620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457200" y="1368000"/>
            <a:ext cx="8041340" cy="2061008"/>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title"/>
          </p:nvPr>
        </p:nvSpPr>
        <p:spPr>
          <a:xfrm>
            <a:off x="457200" y="360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可積分条件 </a:t>
            </a:r>
            <a:r>
              <a:rPr lang="en-US" altLang="ja-JP" dirty="0" err="1" smtClean="0">
                <a:latin typeface="メイリオ" panose="020B0604030504040204" pitchFamily="50" charset="-128"/>
                <a:ea typeface="メイリオ" panose="020B0604030504040204" pitchFamily="50" charset="-128"/>
                <a:cs typeface="メイリオ" panose="020B0604030504040204" pitchFamily="50" charset="-128"/>
              </a:rPr>
              <a:t>integrabiliy</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92000"/>
              </a:xfrm>
            </p:spPr>
            <p:txBody>
              <a:bodyPr>
                <a:normAutofit/>
              </a:bodyPr>
              <a:lstStyle/>
              <a:p>
                <a:pPr marL="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与えられた関数 </a:t>
                </a:r>
                <a14:m>
                  <m:oMath xmlns:m="http://schemas.openxmlformats.org/officeDocument/2006/math">
                    <m:sSub>
                      <m:sSubPr>
                        <m:ctrlPr>
                          <a:rPr lang="en-US" altLang="ja-JP" i="1">
                            <a:latin typeface="Cambria Math"/>
                          </a:rPr>
                        </m:ctrlPr>
                      </m:sSubPr>
                      <m:e>
                        <m:r>
                          <a:rPr lang="en-US" altLang="ja-JP" i="1">
                            <a:latin typeface="Cambria Math" panose="02040503050406030204" pitchFamily="18" charset="0"/>
                          </a:rPr>
                          <m:t>𝐹</m:t>
                        </m:r>
                      </m:e>
                      <m:sub>
                        <m:r>
                          <a:rPr lang="ja-JP" altLang="en-US" i="1" smtClean="0">
                            <a:latin typeface="Cambria Math" panose="02040503050406030204" pitchFamily="18" charset="0"/>
                          </a:rPr>
                          <m:t>𝜇</m:t>
                        </m:r>
                      </m:sub>
                    </m:sSub>
                    <m:r>
                      <a:rPr lang="en-US" altLang="ja-JP" i="1">
                        <a:latin typeface="Cambria Math" panose="02040503050406030204" pitchFamily="18" charset="0"/>
                      </a:rPr>
                      <m:t>(</m:t>
                    </m:r>
                    <m:sSup>
                      <m:sSupPr>
                        <m:ctrlPr>
                          <a:rPr lang="en-US" altLang="ja-JP" i="1">
                            <a:latin typeface="Cambria Math"/>
                          </a:rPr>
                        </m:ctrlPr>
                      </m:sSupPr>
                      <m:e>
                        <m:r>
                          <a:rPr lang="en-US" altLang="ja-JP" i="1">
                            <a:latin typeface="Cambria Math" panose="02040503050406030204" pitchFamily="18" charset="0"/>
                          </a:rPr>
                          <m:t>𝑥</m:t>
                        </m:r>
                      </m:e>
                      <m:sup>
                        <m:r>
                          <a:rPr lang="en-US" altLang="ja-JP" i="1">
                            <a:latin typeface="Cambria Math" panose="02040503050406030204" pitchFamily="18" charset="0"/>
                          </a:rPr>
                          <m:t>1</m:t>
                        </m:r>
                      </m:sup>
                    </m:sSup>
                    <m:r>
                      <a:rPr lang="en-US" altLang="ja-JP" i="1" smtClean="0">
                        <a:latin typeface="Cambria Math" panose="02040503050406030204" pitchFamily="18" charset="0"/>
                      </a:rPr>
                      <m:t>,</m:t>
                    </m:r>
                    <m:sSup>
                      <m:sSupPr>
                        <m:ctrlPr>
                          <a:rPr lang="en-US" altLang="ja-JP" i="1">
                            <a:latin typeface="Cambria Math"/>
                          </a:rPr>
                        </m:ctrlPr>
                      </m:sSupPr>
                      <m:e>
                        <m:r>
                          <a:rPr lang="en-US" altLang="ja-JP" i="1">
                            <a:latin typeface="Cambria Math" panose="02040503050406030204" pitchFamily="18" charset="0"/>
                          </a:rPr>
                          <m:t>𝑥</m:t>
                        </m:r>
                      </m:e>
                      <m:sup>
                        <m:r>
                          <a:rPr lang="en-US" altLang="ja-JP" i="1">
                            <a:latin typeface="Cambria Math" panose="02040503050406030204" pitchFamily="18" charset="0"/>
                          </a:rPr>
                          <m:t>2</m:t>
                        </m:r>
                      </m:sup>
                    </m:sSup>
                    <m:r>
                      <a:rPr lang="en-US" altLang="ja-JP" i="1" smtClean="0">
                        <a:latin typeface="Cambria Math" panose="02040503050406030204" pitchFamily="18" charset="0"/>
                      </a:rPr>
                      <m:t>,</m:t>
                    </m:r>
                    <m:r>
                      <a:rPr lang="en-US" altLang="ja-JP" i="1">
                        <a:latin typeface="Cambria Math" panose="02040503050406030204" pitchFamily="18" charset="0"/>
                        <a:ea typeface="Cambria Math" panose="02040503050406030204" pitchFamily="18" charset="0"/>
                      </a:rPr>
                      <m:t>⋯</m:t>
                    </m:r>
                    <m:r>
                      <a:rPr lang="en-US" altLang="ja-JP" i="1" smtClean="0">
                        <a:latin typeface="Cambria Math" panose="02040503050406030204" pitchFamily="18" charset="0"/>
                        <a:ea typeface="Cambria Math" panose="02040503050406030204" pitchFamily="18" charset="0"/>
                      </a:rPr>
                      <m:t>,</m:t>
                    </m:r>
                    <m:sSup>
                      <m:sSupPr>
                        <m:ctrlPr>
                          <a:rPr lang="en-US" altLang="ja-JP" i="1">
                            <a:latin typeface="Cambria Math"/>
                            <a:ea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𝑥</m:t>
                        </m:r>
                      </m:e>
                      <m:sup>
                        <m:r>
                          <a:rPr lang="en-US" altLang="ja-JP" i="1">
                            <a:latin typeface="Cambria Math" panose="02040503050406030204" pitchFamily="18" charset="0"/>
                            <a:ea typeface="Cambria Math" panose="02040503050406030204" pitchFamily="18" charset="0"/>
                          </a:rPr>
                          <m:t>𝑛</m:t>
                        </m:r>
                      </m:sup>
                    </m:sSup>
                    <m:r>
                      <a:rPr lang="en-US" altLang="ja-JP" i="1">
                        <a:latin typeface="Cambria Math" panose="02040503050406030204" pitchFamily="18" charset="0"/>
                      </a:rPr>
                      <m:t>)</m:t>
                    </m:r>
                  </m:oMath>
                </a14:m>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に対して</a:t>
                </a:r>
                <a:endParaRPr lang="en-US" altLang="ja-JP"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14:m>
                  <m:oMathPara xmlns:m="http://schemas.openxmlformats.org/officeDocument/2006/math">
                    <m:oMathParaPr>
                      <m:jc m:val="centerGroup"/>
                    </m:oMathParaPr>
                    <m:oMath xmlns:m="http://schemas.openxmlformats.org/officeDocument/2006/math">
                      <m:f>
                        <m:fPr>
                          <m:ctrlPr>
                            <a:rPr lang="en-US" altLang="ja-JP" i="1">
                              <a:latin typeface="Cambria Math"/>
                            </a:rPr>
                          </m:ctrlPr>
                        </m:fPr>
                        <m:num>
                          <m:r>
                            <a:rPr lang="en-US" altLang="ja-JP" i="1">
                              <a:latin typeface="Cambria Math" panose="02040503050406030204" pitchFamily="18" charset="0"/>
                            </a:rPr>
                            <m:t>𝜕</m:t>
                          </m:r>
                          <m:r>
                            <a:rPr lang="en-US" altLang="ja-JP" i="1">
                              <a:latin typeface="Cambria Math" panose="02040503050406030204" pitchFamily="18" charset="0"/>
                            </a:rPr>
                            <m:t>𝑊</m:t>
                          </m:r>
                        </m:num>
                        <m:den>
                          <m:r>
                            <a:rPr lang="en-US" altLang="ja-JP" i="1">
                              <a:latin typeface="Cambria Math" panose="02040503050406030204" pitchFamily="18" charset="0"/>
                            </a:rPr>
                            <m:t>𝜕</m:t>
                          </m:r>
                          <m:sSup>
                            <m:sSupPr>
                              <m:ctrlPr>
                                <a:rPr lang="en-US" altLang="ja-JP" i="1">
                                  <a:latin typeface="Cambria Math"/>
                                </a:rPr>
                              </m:ctrlPr>
                            </m:sSupPr>
                            <m:e>
                              <m:r>
                                <a:rPr lang="en-US" altLang="ja-JP" i="1">
                                  <a:latin typeface="Cambria Math" panose="02040503050406030204" pitchFamily="18" charset="0"/>
                                </a:rPr>
                                <m:t>𝑥</m:t>
                              </m:r>
                            </m:e>
                            <m:sup>
                              <m:r>
                                <a:rPr lang="ja-JP" altLang="en-US" i="1" smtClean="0">
                                  <a:latin typeface="Cambria Math" panose="02040503050406030204" pitchFamily="18" charset="0"/>
                                </a:rPr>
                                <m:t>𝜇</m:t>
                              </m:r>
                            </m:sup>
                          </m:sSup>
                        </m:den>
                      </m:f>
                      <m:r>
                        <a:rPr lang="en-US" altLang="ja-JP" i="1">
                          <a:latin typeface="Cambria Math" panose="02040503050406030204" pitchFamily="18" charset="0"/>
                        </a:rPr>
                        <m:t>=</m:t>
                      </m:r>
                      <m:sSub>
                        <m:sSubPr>
                          <m:ctrlPr>
                            <a:rPr lang="en-US" altLang="ja-JP" i="1">
                              <a:latin typeface="Cambria Math"/>
                            </a:rPr>
                          </m:ctrlPr>
                        </m:sSubPr>
                        <m:e>
                          <m:r>
                            <a:rPr lang="en-US" altLang="ja-JP" i="1">
                              <a:latin typeface="Cambria Math" panose="02040503050406030204" pitchFamily="18" charset="0"/>
                            </a:rPr>
                            <m:t>𝐹</m:t>
                          </m:r>
                        </m:e>
                        <m:sub>
                          <m:r>
                            <a:rPr lang="ja-JP" altLang="en-US" i="1" smtClean="0">
                              <a:latin typeface="Cambria Math" panose="02040503050406030204" pitchFamily="18" charset="0"/>
                            </a:rPr>
                            <m:t>𝜇</m:t>
                          </m:r>
                        </m:sub>
                      </m:sSub>
                      <m:r>
                        <a:rPr lang="en-US" altLang="ja-JP" b="0" i="1" smtClean="0">
                          <a:latin typeface="Cambria Math" panose="02040503050406030204" pitchFamily="18" charset="0"/>
                        </a:rPr>
                        <m:t>      (</m:t>
                      </m:r>
                      <m:r>
                        <a:rPr lang="ja-JP" altLang="en-US" b="0" i="1" smtClean="0">
                          <a:latin typeface="Cambria Math" panose="02040503050406030204" pitchFamily="18" charset="0"/>
                        </a:rPr>
                        <m:t>𝜇</m:t>
                      </m:r>
                      <m:r>
                        <a:rPr lang="en-US" altLang="ja-JP" b="0" i="1" smtClean="0">
                          <a:latin typeface="Cambria Math" panose="02040503050406030204" pitchFamily="18" charset="0"/>
                        </a:rPr>
                        <m:t>=1,2,⋯,</m:t>
                      </m:r>
                      <m:r>
                        <a:rPr lang="en-US" altLang="ja-JP" b="0" i="1" smtClean="0">
                          <a:latin typeface="Cambria Math" panose="02040503050406030204" pitchFamily="18" charset="0"/>
                        </a:rPr>
                        <m:t>𝑛</m:t>
                      </m:r>
                      <m:r>
                        <a:rPr lang="en-US" altLang="ja-JP" b="0" i="1" smtClean="0">
                          <a:latin typeface="Cambria Math" panose="02040503050406030204" pitchFamily="18" charset="0"/>
                        </a:rPr>
                        <m:t>)</m:t>
                      </m:r>
                    </m:oMath>
                  </m:oMathPara>
                </a14:m>
                <a:endParaRPr lang="en-US" altLang="ja-JP" i="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を満たす関数 </a:t>
                </a:r>
                <a14:m>
                  <m:oMath xmlns:m="http://schemas.openxmlformats.org/officeDocument/2006/math">
                    <m:r>
                      <a:rPr lang="en-US" altLang="ja-JP" b="0" i="1" smtClean="0">
                        <a:solidFill>
                          <a:schemeClr val="tx1"/>
                        </a:solidFill>
                        <a:latin typeface="Cambria Math" panose="02040503050406030204" pitchFamily="18" charset="0"/>
                        <a:ea typeface="Cambria Math" panose="02040503050406030204" pitchFamily="18" charset="0"/>
                      </a:rPr>
                      <m:t>𝑊</m:t>
                    </m:r>
                    <m:r>
                      <a:rPr lang="en-US" altLang="ja-JP" i="1">
                        <a:solidFill>
                          <a:schemeClr val="tx1"/>
                        </a:solidFill>
                        <a:latin typeface="Cambria Math" panose="02040503050406030204" pitchFamily="18" charset="0"/>
                      </a:rPr>
                      <m:t>(</m:t>
                    </m:r>
                    <m:sSup>
                      <m:sSupPr>
                        <m:ctrlPr>
                          <a:rPr lang="en-US" altLang="ja-JP" i="1">
                            <a:solidFill>
                              <a:schemeClr val="tx1"/>
                            </a:solidFill>
                            <a:latin typeface="Cambria Math"/>
                          </a:rPr>
                        </m:ctrlPr>
                      </m:sSupPr>
                      <m:e>
                        <m:r>
                          <a:rPr lang="en-US" altLang="ja-JP" i="1">
                            <a:solidFill>
                              <a:schemeClr val="tx1"/>
                            </a:solidFill>
                            <a:latin typeface="Cambria Math" panose="02040503050406030204" pitchFamily="18" charset="0"/>
                          </a:rPr>
                          <m:t>𝑥</m:t>
                        </m:r>
                      </m:e>
                      <m:sup>
                        <m:r>
                          <a:rPr lang="en-US" altLang="ja-JP" i="1">
                            <a:solidFill>
                              <a:schemeClr val="tx1"/>
                            </a:solidFill>
                            <a:latin typeface="Cambria Math" panose="02040503050406030204" pitchFamily="18" charset="0"/>
                          </a:rPr>
                          <m:t>1</m:t>
                        </m:r>
                      </m:sup>
                    </m:sSup>
                    <m:r>
                      <a:rPr lang="en-US" altLang="ja-JP" i="1" smtClean="0">
                        <a:solidFill>
                          <a:schemeClr val="tx1"/>
                        </a:solidFill>
                        <a:latin typeface="Cambria Math" panose="02040503050406030204" pitchFamily="18" charset="0"/>
                      </a:rPr>
                      <m:t>,</m:t>
                    </m:r>
                    <m:sSup>
                      <m:sSupPr>
                        <m:ctrlPr>
                          <a:rPr lang="en-US" altLang="ja-JP" i="1">
                            <a:solidFill>
                              <a:schemeClr val="tx1"/>
                            </a:solidFill>
                            <a:latin typeface="Cambria Math"/>
                          </a:rPr>
                        </m:ctrlPr>
                      </m:sSupPr>
                      <m:e>
                        <m:r>
                          <a:rPr lang="en-US" altLang="ja-JP" i="1">
                            <a:solidFill>
                              <a:schemeClr val="tx1"/>
                            </a:solidFill>
                            <a:latin typeface="Cambria Math" panose="02040503050406030204" pitchFamily="18" charset="0"/>
                          </a:rPr>
                          <m:t>𝑥</m:t>
                        </m:r>
                      </m:e>
                      <m:sup>
                        <m:r>
                          <a:rPr lang="en-US" altLang="ja-JP" i="1">
                            <a:solidFill>
                              <a:schemeClr val="tx1"/>
                            </a:solidFill>
                            <a:latin typeface="Cambria Math" panose="02040503050406030204" pitchFamily="18" charset="0"/>
                          </a:rPr>
                          <m:t>2</m:t>
                        </m:r>
                      </m:sup>
                    </m:sSup>
                    <m:r>
                      <a:rPr lang="en-US" altLang="ja-JP" i="1" smtClean="0">
                        <a:solidFill>
                          <a:schemeClr val="tx1"/>
                        </a:solidFill>
                        <a:latin typeface="Cambria Math" panose="02040503050406030204" pitchFamily="18" charset="0"/>
                      </a:rPr>
                      <m:t>,</m:t>
                    </m:r>
                    <m:r>
                      <a:rPr lang="en-US" altLang="ja-JP" i="1">
                        <a:solidFill>
                          <a:schemeClr val="tx1"/>
                        </a:solidFill>
                        <a:latin typeface="Cambria Math" panose="02040503050406030204" pitchFamily="18" charset="0"/>
                        <a:ea typeface="Cambria Math" panose="02040503050406030204" pitchFamily="18" charset="0"/>
                      </a:rPr>
                      <m:t>⋯</m:t>
                    </m:r>
                    <m:r>
                      <a:rPr lang="en-US" altLang="ja-JP" i="1" smtClean="0">
                        <a:solidFill>
                          <a:schemeClr val="tx1"/>
                        </a:solidFill>
                        <a:latin typeface="Cambria Math" panose="02040503050406030204" pitchFamily="18" charset="0"/>
                        <a:ea typeface="Cambria Math" panose="02040503050406030204" pitchFamily="18" charset="0"/>
                      </a:rPr>
                      <m:t>,</m:t>
                    </m:r>
                    <m:sSup>
                      <m:sSupPr>
                        <m:ctrlPr>
                          <a:rPr lang="en-US" altLang="ja-JP" i="1">
                            <a:solidFill>
                              <a:schemeClr val="tx1"/>
                            </a:solidFill>
                            <a:latin typeface="Cambria Math"/>
                            <a:ea typeface="Cambria Math" panose="02040503050406030204" pitchFamily="18" charset="0"/>
                          </a:rPr>
                        </m:ctrlPr>
                      </m:sSupPr>
                      <m:e>
                        <m:r>
                          <a:rPr lang="en-US" altLang="ja-JP" i="1">
                            <a:solidFill>
                              <a:schemeClr val="tx1"/>
                            </a:solidFill>
                            <a:latin typeface="Cambria Math" panose="02040503050406030204" pitchFamily="18" charset="0"/>
                            <a:ea typeface="Cambria Math" panose="02040503050406030204" pitchFamily="18" charset="0"/>
                          </a:rPr>
                          <m:t>𝑥</m:t>
                        </m:r>
                      </m:e>
                      <m:sup>
                        <m:r>
                          <a:rPr lang="en-US" altLang="ja-JP" i="1">
                            <a:solidFill>
                              <a:schemeClr val="tx1"/>
                            </a:solidFill>
                            <a:latin typeface="Cambria Math" panose="02040503050406030204" pitchFamily="18" charset="0"/>
                            <a:ea typeface="Cambria Math" panose="02040503050406030204" pitchFamily="18" charset="0"/>
                          </a:rPr>
                          <m:t>𝑛</m:t>
                        </m:r>
                      </m:sup>
                    </m:sSup>
                    <m:r>
                      <a:rPr lang="en-US" altLang="ja-JP" i="1">
                        <a:solidFill>
                          <a:schemeClr val="tx1"/>
                        </a:solidFill>
                        <a:latin typeface="Cambria Math" panose="02040503050406030204" pitchFamily="18" charset="0"/>
                      </a:rPr>
                      <m:t>)</m:t>
                    </m:r>
                  </m:oMath>
                </a14:m>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が存在する</a:t>
                </a:r>
                <a:endParaRPr lang="en-US" altLang="ja-JP"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14:m>
                  <m:oMath xmlns:m="http://schemas.openxmlformats.org/officeDocument/2006/math">
                    <m:r>
                      <a:rPr lang="en-US" altLang="ja-JP" i="1" smtClean="0">
                        <a:solidFill>
                          <a:schemeClr val="tx1"/>
                        </a:solidFill>
                        <a:latin typeface="Cambria Math" panose="02040503050406030204" pitchFamily="18" charset="0"/>
                        <a:ea typeface="Cambria Math" panose="02040503050406030204" pitchFamily="18" charset="0"/>
                      </a:rPr>
                      <m:t>⇔</m:t>
                    </m:r>
                  </m:oMath>
                </a14:m>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r>
                      <a:rPr lang="ja-JP" altLang="en-US" i="1" smtClean="0">
                        <a:solidFill>
                          <a:schemeClr val="tx1"/>
                        </a:solidFill>
                        <a:latin typeface="Cambria Math" panose="02040503050406030204" pitchFamily="18" charset="0"/>
                      </a:rPr>
                      <m:t>⟹</m:t>
                    </m:r>
                  </m:oMath>
                </a14:m>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は自明</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14:m>
                  <m:oMath xmlns:m="http://schemas.openxmlformats.org/officeDocument/2006/math">
                    <m:r>
                      <a:rPr lang="ja-JP" altLang="en-US" i="1" smtClean="0">
                        <a:solidFill>
                          <a:schemeClr val="tx1"/>
                        </a:solidFill>
                        <a:latin typeface="Cambria Math" panose="02040503050406030204" pitchFamily="18" charset="0"/>
                      </a:rPr>
                      <m:t>⟸</m:t>
                    </m:r>
                  </m:oMath>
                </a14:m>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は非自明。）</a:t>
                </a:r>
              </a:p>
              <a:p>
                <a:pPr marL="0" indent="0">
                  <a:buNone/>
                </a:pPr>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可積分条件</a:t>
                </a:r>
                <a:endParaRPr lang="en-US" altLang="ja-JP"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0">
                  <a:buNone/>
                </a:pPr>
                <a14:m>
                  <m:oMathPara xmlns:m="http://schemas.openxmlformats.org/officeDocument/2006/math">
                    <m:oMathParaPr>
                      <m:jc m:val="centerGroup"/>
                    </m:oMathParaPr>
                    <m:oMath xmlns:m="http://schemas.openxmlformats.org/officeDocument/2006/math">
                      <m:f>
                        <m:fPr>
                          <m:ctrlPr>
                            <a:rPr lang="en-US" altLang="ja-JP" i="1" smtClean="0">
                              <a:solidFill>
                                <a:schemeClr val="tx1"/>
                              </a:solidFill>
                              <a:latin typeface="Cambria Math"/>
                            </a:rPr>
                          </m:ctrlPr>
                        </m:fPr>
                        <m:num>
                          <m:r>
                            <a:rPr lang="en-US" altLang="ja-JP" i="1">
                              <a:solidFill>
                                <a:schemeClr val="tx1"/>
                              </a:solidFill>
                              <a:latin typeface="Cambria Math" panose="02040503050406030204" pitchFamily="18" charset="0"/>
                            </a:rPr>
                            <m:t>𝜕</m:t>
                          </m:r>
                          <m:sSub>
                            <m:sSubPr>
                              <m:ctrlPr>
                                <a:rPr lang="en-US" altLang="ja-JP" i="1" smtClean="0">
                                  <a:solidFill>
                                    <a:schemeClr val="tx1"/>
                                  </a:solidFill>
                                  <a:latin typeface="Cambria Math"/>
                                </a:rPr>
                              </m:ctrlPr>
                            </m:sSubPr>
                            <m:e>
                              <m:r>
                                <a:rPr lang="en-US" altLang="ja-JP" b="0" i="1" smtClean="0">
                                  <a:solidFill>
                                    <a:schemeClr val="tx1"/>
                                  </a:solidFill>
                                  <a:latin typeface="Cambria Math" panose="02040503050406030204" pitchFamily="18" charset="0"/>
                                </a:rPr>
                                <m:t>𝐹</m:t>
                              </m:r>
                            </m:e>
                            <m:sub>
                              <m:r>
                                <a:rPr lang="ja-JP" altLang="en-US" b="0" i="1" smtClean="0">
                                  <a:solidFill>
                                    <a:schemeClr val="tx1"/>
                                  </a:solidFill>
                                  <a:latin typeface="Cambria Math" panose="02040503050406030204" pitchFamily="18" charset="0"/>
                                </a:rPr>
                                <m:t>𝜇</m:t>
                              </m:r>
                            </m:sub>
                          </m:sSub>
                        </m:num>
                        <m:den>
                          <m:r>
                            <a:rPr lang="en-US" altLang="ja-JP" i="1">
                              <a:solidFill>
                                <a:schemeClr val="tx1"/>
                              </a:solidFill>
                              <a:latin typeface="Cambria Math" panose="02040503050406030204" pitchFamily="18" charset="0"/>
                            </a:rPr>
                            <m:t>𝜕</m:t>
                          </m:r>
                          <m:sSup>
                            <m:sSupPr>
                              <m:ctrlPr>
                                <a:rPr lang="en-US" altLang="ja-JP" i="1">
                                  <a:solidFill>
                                    <a:schemeClr val="tx1"/>
                                  </a:solidFill>
                                  <a:latin typeface="Cambria Math"/>
                                </a:rPr>
                              </m:ctrlPr>
                            </m:sSupPr>
                            <m:e>
                              <m:r>
                                <a:rPr lang="en-US" altLang="ja-JP" i="1">
                                  <a:solidFill>
                                    <a:schemeClr val="tx1"/>
                                  </a:solidFill>
                                  <a:latin typeface="Cambria Math" panose="02040503050406030204" pitchFamily="18" charset="0"/>
                                </a:rPr>
                                <m:t>𝑥</m:t>
                              </m:r>
                            </m:e>
                            <m:sup>
                              <m:r>
                                <a:rPr lang="ja-JP" altLang="en-US" i="1" smtClean="0">
                                  <a:solidFill>
                                    <a:schemeClr val="tx1"/>
                                  </a:solidFill>
                                  <a:latin typeface="Cambria Math" panose="02040503050406030204" pitchFamily="18" charset="0"/>
                                </a:rPr>
                                <m:t>𝜈</m:t>
                              </m:r>
                            </m:sup>
                          </m:sSup>
                        </m:den>
                      </m:f>
                      <m:r>
                        <a:rPr lang="en-US" altLang="ja-JP" i="1">
                          <a:solidFill>
                            <a:schemeClr val="tx1"/>
                          </a:solidFill>
                          <a:latin typeface="Cambria Math" panose="02040503050406030204" pitchFamily="18" charset="0"/>
                        </a:rPr>
                        <m:t>=</m:t>
                      </m:r>
                      <m:f>
                        <m:fPr>
                          <m:ctrlPr>
                            <a:rPr lang="en-US" altLang="ja-JP" i="1">
                              <a:solidFill>
                                <a:schemeClr val="tx1"/>
                              </a:solidFill>
                              <a:latin typeface="Cambria Math"/>
                            </a:rPr>
                          </m:ctrlPr>
                        </m:fPr>
                        <m:num>
                          <m:r>
                            <a:rPr lang="en-US" altLang="ja-JP" i="1">
                              <a:solidFill>
                                <a:schemeClr val="tx1"/>
                              </a:solidFill>
                              <a:latin typeface="Cambria Math" panose="02040503050406030204" pitchFamily="18" charset="0"/>
                            </a:rPr>
                            <m:t>𝜕</m:t>
                          </m:r>
                          <m:sSub>
                            <m:sSubPr>
                              <m:ctrlPr>
                                <a:rPr lang="en-US" altLang="ja-JP" i="1">
                                  <a:solidFill>
                                    <a:schemeClr val="tx1"/>
                                  </a:solidFill>
                                  <a:latin typeface="Cambria Math"/>
                                </a:rPr>
                              </m:ctrlPr>
                            </m:sSubPr>
                            <m:e>
                              <m:r>
                                <a:rPr lang="en-US" altLang="ja-JP" i="1">
                                  <a:solidFill>
                                    <a:schemeClr val="tx1"/>
                                  </a:solidFill>
                                  <a:latin typeface="Cambria Math" panose="02040503050406030204" pitchFamily="18" charset="0"/>
                                </a:rPr>
                                <m:t>𝐹</m:t>
                              </m:r>
                            </m:e>
                            <m:sub>
                              <m:r>
                                <a:rPr lang="ja-JP" altLang="en-US" b="0" i="1" smtClean="0">
                                  <a:solidFill>
                                    <a:schemeClr val="tx1"/>
                                  </a:solidFill>
                                  <a:latin typeface="Cambria Math" panose="02040503050406030204" pitchFamily="18" charset="0"/>
                                </a:rPr>
                                <m:t>𝜈</m:t>
                              </m:r>
                            </m:sub>
                          </m:sSub>
                        </m:num>
                        <m:den>
                          <m:r>
                            <a:rPr lang="en-US" altLang="ja-JP" i="1">
                              <a:solidFill>
                                <a:schemeClr val="tx1"/>
                              </a:solidFill>
                              <a:latin typeface="Cambria Math" panose="02040503050406030204" pitchFamily="18" charset="0"/>
                            </a:rPr>
                            <m:t>𝜕</m:t>
                          </m:r>
                          <m:sSup>
                            <m:sSupPr>
                              <m:ctrlPr>
                                <a:rPr lang="en-US" altLang="ja-JP" i="1">
                                  <a:solidFill>
                                    <a:schemeClr val="tx1"/>
                                  </a:solidFill>
                                  <a:latin typeface="Cambria Math"/>
                                </a:rPr>
                              </m:ctrlPr>
                            </m:sSupPr>
                            <m:e>
                              <m:r>
                                <a:rPr lang="en-US" altLang="ja-JP" i="1">
                                  <a:solidFill>
                                    <a:schemeClr val="tx1"/>
                                  </a:solidFill>
                                  <a:latin typeface="Cambria Math" panose="02040503050406030204" pitchFamily="18" charset="0"/>
                                </a:rPr>
                                <m:t>𝑥</m:t>
                              </m:r>
                            </m:e>
                            <m:sup>
                              <m:r>
                                <a:rPr lang="ja-JP" altLang="en-US" b="0" i="1" smtClean="0">
                                  <a:solidFill>
                                    <a:schemeClr val="tx1"/>
                                  </a:solidFill>
                                  <a:latin typeface="Cambria Math" panose="02040503050406030204" pitchFamily="18" charset="0"/>
                                </a:rPr>
                                <m:t>𝜇</m:t>
                              </m:r>
                            </m:sup>
                          </m:sSup>
                        </m:den>
                      </m:f>
                    </m:oMath>
                  </m:oMathPara>
                </a14:m>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92000"/>
              </a:xfrm>
              <a:blipFill rotWithShape="1">
                <a:blip r:embed="rId3"/>
                <a:stretch>
                  <a:fillRect l="-1852" t="-575"/>
                </a:stretch>
              </a:blipFill>
            </p:spPr>
            <p:txBody>
              <a:bodyPr/>
              <a:lstStyle/>
              <a:p>
                <a:r>
                  <a:rPr lang="ja-JP" altLang="en-US">
                    <a:noFill/>
                  </a:rPr>
                  <a:t> </a:t>
                </a:r>
              </a:p>
            </p:txBody>
          </p:sp>
        </mc:Fallback>
      </mc:AlternateContent>
      <p:sp>
        <p:nvSpPr>
          <p:cNvPr id="6" name="テキスト ボックス 5"/>
          <p:cNvSpPr txBox="1"/>
          <p:nvPr/>
        </p:nvSpPr>
        <p:spPr>
          <a:xfrm>
            <a:off x="457199" y="5976000"/>
            <a:ext cx="8041341" cy="400110"/>
          </a:xfrm>
          <a:prstGeom prst="rect">
            <a:avLst/>
          </a:prstGeom>
          <a:noFill/>
        </p:spPr>
        <p:txBody>
          <a:bodyPr wrap="square" rtlCol="0">
            <a:spAutoFit/>
          </a:bodyPr>
          <a:lstStyle/>
          <a:p>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妙味：拘束条件式が積分できるか否か判定するために、微分する。</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875173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96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一輪車</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拘束条件</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 name="Object 3"/>
          <p:cNvGraphicFramePr>
            <a:graphicFrameLocks noChangeAspect="1"/>
          </p:cNvGraphicFramePr>
          <p:nvPr>
            <p:extLst>
              <p:ext uri="{D42A27DB-BD31-4B8C-83A1-F6EECF244321}">
                <p14:modId xmlns:p14="http://schemas.microsoft.com/office/powerpoint/2010/main" val="661401505"/>
              </p:ext>
            </p:extLst>
          </p:nvPr>
        </p:nvGraphicFramePr>
        <p:xfrm>
          <a:off x="3853206" y="3060848"/>
          <a:ext cx="5711825" cy="3392488"/>
        </p:xfrm>
        <a:graphic>
          <a:graphicData uri="http://schemas.openxmlformats.org/presentationml/2006/ole">
            <mc:AlternateContent xmlns:mc="http://schemas.openxmlformats.org/markup-compatibility/2006">
              <mc:Choice xmlns:v="urn:schemas-microsoft-com:vml" Requires="v">
                <p:oleObj spid="_x0000_s1051" name="Drawing" r:id="rId4" imgW="5915025" imgH="3514725" progId="Canvas.Drawing.X">
                  <p:embed/>
                </p:oleObj>
              </mc:Choice>
              <mc:Fallback>
                <p:oleObj name="Drawing" r:id="rId4" imgW="5915025" imgH="3514725" progId="Canvas.Drawing.X">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3206" y="3060848"/>
                        <a:ext cx="5711825" cy="339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4244009" cy="5292000"/>
              </a:xfrm>
            </p:spPr>
            <p:txBody>
              <a:bodyPr>
                <a:norm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倒れず</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smtClean="0"/>
                  <a:t>non-slip condition</a:t>
                </a:r>
              </a:p>
              <a:p>
                <a:pPr marL="57150" indent="0">
                  <a:buNone/>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𝑑𝑥</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𝑎</m:t>
                      </m:r>
                      <m:r>
                        <a:rPr kumimoji="1" lang="en-US" altLang="ja-JP" b="0" i="1" smtClean="0">
                          <a:latin typeface="Cambria Math" panose="02040503050406030204" pitchFamily="18" charset="0"/>
                        </a:rPr>
                        <m:t> </m:t>
                      </m:r>
                      <m:func>
                        <m:funcPr>
                          <m:ctrlPr>
                            <a:rPr kumimoji="1" lang="en-US" altLang="ja-JP" b="0" i="1" smtClean="0">
                              <a:latin typeface="Cambria Math"/>
                            </a:rPr>
                          </m:ctrlPr>
                        </m:funcPr>
                        <m:fName>
                          <m:r>
                            <m:rPr>
                              <m:sty m:val="p"/>
                            </m:rPr>
                            <a:rPr kumimoji="1" lang="en-US" altLang="ja-JP" b="0" i="0" smtClean="0">
                              <a:latin typeface="Cambria Math" panose="02040503050406030204" pitchFamily="18" charset="0"/>
                            </a:rPr>
                            <m:t>cos</m:t>
                          </m:r>
                        </m:fName>
                        <m:e>
                          <m:r>
                            <a:rPr kumimoji="1" lang="ja-JP" altLang="en-US" b="0" i="1" smtClean="0">
                              <a:latin typeface="Cambria Math" panose="02040503050406030204" pitchFamily="18" charset="0"/>
                            </a:rPr>
                            <m:t>𝜃</m:t>
                          </m:r>
                        </m:e>
                      </m:func>
                      <m:r>
                        <a:rPr kumimoji="1" lang="en-US" altLang="ja-JP" b="0" i="1" smtClean="0">
                          <a:latin typeface="Cambria Math" panose="02040503050406030204" pitchFamily="18" charset="0"/>
                        </a:rPr>
                        <m:t>𝑑</m:t>
                      </m:r>
                      <m:r>
                        <a:rPr kumimoji="1" lang="ja-JP" altLang="en-US" b="0" i="1" smtClean="0">
                          <a:latin typeface="Cambria Math" panose="02040503050406030204" pitchFamily="18" charset="0"/>
                        </a:rPr>
                        <m:t>𝜙</m:t>
                      </m:r>
                    </m:oMath>
                  </m:oMathPara>
                </a14:m>
                <a:endParaRPr kumimoji="1" lang="en-US" altLang="ja-JP" b="0" dirty="0" smtClean="0"/>
              </a:p>
              <a:p>
                <a:pPr marL="57150" indent="0">
                  <a:buNone/>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𝑑</m:t>
                      </m:r>
                      <m:r>
                        <a:rPr lang="en-US" altLang="ja-JP" b="0" i="1" smtClean="0">
                          <a:latin typeface="Cambria Math" panose="02040503050406030204" pitchFamily="18" charset="0"/>
                        </a:rPr>
                        <m:t>𝑦</m:t>
                      </m:r>
                      <m:r>
                        <a:rPr lang="en-US" altLang="ja-JP" i="1">
                          <a:latin typeface="Cambria Math" panose="02040503050406030204" pitchFamily="18" charset="0"/>
                        </a:rPr>
                        <m:t>=</m:t>
                      </m:r>
                      <m:r>
                        <a:rPr lang="en-US" altLang="ja-JP" i="1">
                          <a:latin typeface="Cambria Math" panose="02040503050406030204" pitchFamily="18" charset="0"/>
                        </a:rPr>
                        <m:t>𝑎</m:t>
                      </m:r>
                      <m:r>
                        <a:rPr lang="en-US" altLang="ja-JP" i="1">
                          <a:latin typeface="Cambria Math" panose="02040503050406030204" pitchFamily="18" charset="0"/>
                        </a:rPr>
                        <m:t> </m:t>
                      </m:r>
                      <m:func>
                        <m:funcPr>
                          <m:ctrlPr>
                            <a:rPr lang="en-US" altLang="ja-JP" i="1" smtClean="0">
                              <a:latin typeface="Cambria Math"/>
                            </a:rPr>
                          </m:ctrlPr>
                        </m:funcPr>
                        <m:fName>
                          <m:r>
                            <m:rPr>
                              <m:sty m:val="p"/>
                            </m:rPr>
                            <a:rPr lang="en-US" altLang="ja-JP" i="0" smtClean="0">
                              <a:latin typeface="Cambria Math" panose="02040503050406030204" pitchFamily="18" charset="0"/>
                            </a:rPr>
                            <m:t>sin</m:t>
                          </m:r>
                        </m:fName>
                        <m:e>
                          <m:r>
                            <a:rPr lang="ja-JP" altLang="en-US" i="1" smtClean="0">
                              <a:latin typeface="Cambria Math" panose="02040503050406030204" pitchFamily="18" charset="0"/>
                            </a:rPr>
                            <m:t>𝜃</m:t>
                          </m:r>
                        </m:e>
                      </m:func>
                      <m:r>
                        <a:rPr lang="en-US" altLang="ja-JP" i="1">
                          <a:latin typeface="Cambria Math" panose="02040503050406030204" pitchFamily="18" charset="0"/>
                        </a:rPr>
                        <m:t>𝑑</m:t>
                      </m:r>
                      <m:r>
                        <a:rPr lang="ja-JP" altLang="en-US" i="1">
                          <a:latin typeface="Cambria Math" panose="02040503050406030204" pitchFamily="18" charset="0"/>
                        </a:rPr>
                        <m:t>𝜙</m:t>
                      </m:r>
                    </m:oMath>
                  </m:oMathPara>
                </a14:m>
                <a:endParaRPr lang="en-US" altLang="ja-JP" dirty="0"/>
              </a:p>
              <a:p>
                <a:pPr>
                  <a:spcBef>
                    <a:spcPts val="1200"/>
                  </a:spcBef>
                </a:pPr>
                <a14:m>
                  <m:oMath xmlns:m="http://schemas.openxmlformats.org/officeDocument/2006/math">
                    <m:d>
                      <m:dPr>
                        <m:ctrlPr>
                          <a:rPr lang="en-US" altLang="ja-JP" i="1" dirty="0">
                            <a:latin typeface="Cambria Math"/>
                          </a:rPr>
                        </m:ctrlPr>
                      </m:dPr>
                      <m:e>
                        <m:r>
                          <a:rPr lang="ja-JP" altLang="en-US" i="1" dirty="0">
                            <a:latin typeface="Cambria Math" panose="02040503050406030204" pitchFamily="18" charset="0"/>
                          </a:rPr>
                          <m:t>𝜃</m:t>
                        </m:r>
                        <m:r>
                          <a:rPr lang="en-US" altLang="ja-JP" i="1" dirty="0" smtClean="0">
                            <a:latin typeface="Cambria Math" panose="02040503050406030204" pitchFamily="18" charset="0"/>
                          </a:rPr>
                          <m:t>,</m:t>
                        </m:r>
                        <m:r>
                          <a:rPr lang="ja-JP" altLang="en-US" i="1" dirty="0">
                            <a:latin typeface="Cambria Math" panose="02040503050406030204" pitchFamily="18" charset="0"/>
                          </a:rPr>
                          <m:t>𝜙</m:t>
                        </m:r>
                      </m:e>
                    </m:d>
                  </m:oMath>
                </a14:m>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が自由変数</a:t>
                </a:r>
                <a:endParaRPr kumimoji="1" lang="en-US" altLang="ja-JP" b="0" i="1" dirty="0" smtClean="0">
                  <a:latin typeface="Cambria Math" panose="02040503050406030204" pitchFamily="18" charset="0"/>
                </a:endParaRPr>
              </a:p>
              <a:p>
                <a:pPr>
                  <a:spcBef>
                    <a:spcPts val="1200"/>
                  </a:spcBef>
                </a:pPr>
                <a14:m>
                  <m:oMath xmlns:m="http://schemas.openxmlformats.org/officeDocument/2006/math">
                    <m:r>
                      <a:rPr kumimoji="1" lang="en-US" altLang="ja-JP" b="0" i="1" dirty="0" smtClean="0">
                        <a:latin typeface="Cambria Math" panose="02040503050406030204" pitchFamily="18" charset="0"/>
                      </a:rPr>
                      <m:t>(</m:t>
                    </m:r>
                    <m:r>
                      <a:rPr kumimoji="1" lang="en-US" altLang="ja-JP" b="0" i="1" dirty="0" smtClean="0">
                        <a:latin typeface="Cambria Math"/>
                      </a:rPr>
                      <m:t>𝑥</m:t>
                    </m:r>
                    <m:r>
                      <a:rPr kumimoji="1" lang="en-US" altLang="ja-JP" b="0" i="1" dirty="0" smtClean="0">
                        <a:latin typeface="Cambria Math" panose="02040503050406030204" pitchFamily="18" charset="0"/>
                      </a:rPr>
                      <m:t>,</m:t>
                    </m:r>
                    <m:r>
                      <a:rPr kumimoji="1" lang="en-US" altLang="ja-JP" b="0" i="1" dirty="0" smtClean="0">
                        <a:latin typeface="Cambria Math"/>
                      </a:rPr>
                      <m:t>𝑦</m:t>
                    </m:r>
                    <m:r>
                      <a:rPr kumimoji="1" lang="en-US" altLang="ja-JP" b="0" i="1" dirty="0" smtClean="0">
                        <a:latin typeface="Cambria Math" panose="02040503050406030204" pitchFamily="18" charset="0"/>
                      </a:rPr>
                      <m:t>)</m:t>
                    </m:r>
                  </m:oMath>
                </a14:m>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が束縛変数</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1200"/>
                  </a:spcBef>
                </a:pPr>
                <a14:m>
                  <m:oMath xmlns:m="http://schemas.openxmlformats.org/officeDocument/2006/math">
                    <m:r>
                      <a:rPr lang="en-US" altLang="ja-JP" i="1">
                        <a:latin typeface="Cambria Math" panose="02040503050406030204" pitchFamily="18" charset="0"/>
                      </a:rPr>
                      <m:t>(</m:t>
                    </m:r>
                    <m:r>
                      <a:rPr lang="en-US" altLang="ja-JP" i="1">
                        <a:latin typeface="Cambria Math" panose="02040503050406030204" pitchFamily="18" charset="0"/>
                      </a:rPr>
                      <m:t>𝑥</m:t>
                    </m:r>
                    <m:r>
                      <a:rPr lang="en-US" altLang="ja-JP" i="1" smtClean="0">
                        <a:latin typeface="Cambria Math" panose="02040503050406030204" pitchFamily="18" charset="0"/>
                      </a:rPr>
                      <m:t>,</m:t>
                    </m:r>
                    <m:r>
                      <a:rPr lang="en-US" altLang="ja-JP" i="1">
                        <a:latin typeface="Cambria Math" panose="02040503050406030204" pitchFamily="18" charset="0"/>
                      </a:rPr>
                      <m:t>𝑦</m:t>
                    </m:r>
                    <m:r>
                      <a:rPr lang="en-US" altLang="ja-JP" i="1">
                        <a:latin typeface="Cambria Math" panose="02040503050406030204" pitchFamily="18" charset="0"/>
                      </a:rPr>
                      <m:t>)</m:t>
                    </m:r>
                  </m:oMath>
                </a14:m>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a:t>
                </a:r>
                <a14:m>
                  <m:oMath xmlns:m="http://schemas.openxmlformats.org/officeDocument/2006/math">
                    <m:r>
                      <a:rPr lang="en-US" altLang="ja-JP" i="1" dirty="0">
                        <a:latin typeface="Cambria Math" panose="02040503050406030204" pitchFamily="18" charset="0"/>
                      </a:rPr>
                      <m:t>(</m:t>
                    </m:r>
                    <m:r>
                      <a:rPr lang="ja-JP" altLang="en-US" i="1" dirty="0">
                        <a:latin typeface="Cambria Math" panose="02040503050406030204" pitchFamily="18" charset="0"/>
                      </a:rPr>
                      <m:t>𝜃</m:t>
                    </m:r>
                    <m:r>
                      <a:rPr lang="en-US" altLang="ja-JP" i="1" dirty="0" smtClean="0">
                        <a:latin typeface="Cambria Math" panose="02040503050406030204" pitchFamily="18" charset="0"/>
                      </a:rPr>
                      <m:t>,</m:t>
                    </m:r>
                    <m:r>
                      <a:rPr lang="ja-JP" altLang="en-US" i="1" dirty="0">
                        <a:latin typeface="Cambria Math" panose="02040503050406030204" pitchFamily="18" charset="0"/>
                      </a:rPr>
                      <m:t>𝜙</m:t>
                    </m:r>
                    <m:r>
                      <a:rPr lang="en-US" altLang="ja-JP" i="1" dirty="0">
                        <a:latin typeface="Cambria Math" panose="02040503050406030204" pitchFamily="18" charset="0"/>
                      </a:rPr>
                      <m:t>)</m:t>
                    </m:r>
                  </m:oMath>
                </a14:m>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の関数で表すことができるか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4244009" cy="5292000"/>
              </a:xfrm>
              <a:blipFill rotWithShape="1">
                <a:blip r:embed="rId6"/>
                <a:stretch>
                  <a:fillRect l="-3161" t="-1726" r="-25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2015999" y="1368000"/>
                <a:ext cx="7128001" cy="584775"/>
              </a:xfrm>
              <a:prstGeom prst="rect">
                <a:avLst/>
              </a:prstGeom>
              <a:noFill/>
            </p:spPr>
            <p:txBody>
              <a:bodyPr wrap="square" rtlCol="0">
                <a:sp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滑らない一輪車。</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ホイールの半径 </a:t>
                </a:r>
                <a14:m>
                  <m:oMath xmlns:m="http://schemas.openxmlformats.org/officeDocument/2006/math">
                    <m:r>
                      <a:rPr lang="en-US" altLang="ja-JP" sz="2800" b="0" i="1" smtClean="0">
                        <a:latin typeface="Cambria Math" panose="02040503050406030204" pitchFamily="18" charset="0"/>
                      </a:rPr>
                      <m:t>𝑎</m:t>
                    </m:r>
                  </m:oMath>
                </a14:m>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015999" y="1368000"/>
                <a:ext cx="7128001" cy="584775"/>
              </a:xfrm>
              <a:prstGeom prst="rect">
                <a:avLst/>
              </a:prstGeom>
              <a:blipFill rotWithShape="0">
                <a:blip r:embed="rId7"/>
                <a:stretch>
                  <a:fillRect l="-2224" t="-13542" b="-3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5274920" y="2436407"/>
                <a:ext cx="3716400" cy="523220"/>
              </a:xfrm>
              <a:prstGeom prst="rect">
                <a:avLst/>
              </a:prstGeom>
              <a:noFill/>
            </p:spPr>
            <p:txBody>
              <a:bodyPr wrap="square" rtlCol="0">
                <a:spAutoFit/>
              </a:bodyPr>
              <a:lstStyle/>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床との接地点 </a:t>
                </a:r>
                <a14:m>
                  <m:oMath xmlns:m="http://schemas.openxmlformats.org/officeDocument/2006/math">
                    <m:r>
                      <a:rPr lang="en-US" altLang="ja-JP" sz="2800" b="0" i="1" smtClean="0">
                        <a:latin typeface="Cambria Math"/>
                      </a:rPr>
                      <m:t>𝑥</m:t>
                    </m:r>
                    <m:r>
                      <a:rPr lang="en-US" altLang="ja-JP" sz="2800" b="0" i="1" smtClean="0">
                        <a:latin typeface="Cambria Math"/>
                      </a:rPr>
                      <m:t>, </m:t>
                    </m:r>
                    <m:r>
                      <a:rPr lang="en-US" altLang="ja-JP" sz="2800" b="0" i="1" smtClean="0">
                        <a:latin typeface="Cambria Math"/>
                      </a:rPr>
                      <m:t>𝑦</m:t>
                    </m:r>
                  </m:oMath>
                </a14:m>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5274920" y="2436407"/>
                <a:ext cx="3716400" cy="523220"/>
              </a:xfrm>
              <a:prstGeom prst="rect">
                <a:avLst/>
              </a:prstGeom>
              <a:blipFill rotWithShape="0">
                <a:blip r:embed="rId8"/>
                <a:stretch>
                  <a:fillRect l="-3279" t="-10465" b="-3372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5274920" y="1913187"/>
                <a:ext cx="3784239" cy="523220"/>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サドル角</a:t>
                </a:r>
                <a14:m>
                  <m:oMath xmlns:m="http://schemas.openxmlformats.org/officeDocument/2006/math">
                    <m:r>
                      <a:rPr lang="ja-JP" altLang="en-US" sz="2800" i="1">
                        <a:latin typeface="Cambria Math" panose="02040503050406030204" pitchFamily="18" charset="0"/>
                      </a:rPr>
                      <m:t>𝜃</m:t>
                    </m:r>
                  </m:oMath>
                </a14:m>
                <a:r>
                  <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ペダル</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角</a:t>
                </a:r>
                <a14:m>
                  <m:oMath xmlns:m="http://schemas.openxmlformats.org/officeDocument/2006/math">
                    <m:r>
                      <a:rPr lang="ja-JP" altLang="en-US" sz="2800" i="1">
                        <a:latin typeface="Cambria Math" panose="02040503050406030204" pitchFamily="18" charset="0"/>
                      </a:rPr>
                      <m:t>𝜙</m:t>
                    </m:r>
                  </m:oMath>
                </a14:m>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5274920" y="1913187"/>
                <a:ext cx="3784239" cy="523220"/>
              </a:xfrm>
              <a:prstGeom prst="rect">
                <a:avLst/>
              </a:prstGeom>
              <a:blipFill rotWithShape="0">
                <a:blip r:embed="rId9"/>
                <a:stretch>
                  <a:fillRect l="-3221" t="-10465" r="-161" b="-3372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898556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577017" y="2446315"/>
            <a:ext cx="485030"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322982" y="1326516"/>
            <a:ext cx="1099931" cy="51683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929808" y="2446315"/>
            <a:ext cx="485030" cy="9144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818861" y="4222768"/>
            <a:ext cx="5039139" cy="836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可積分性を判定する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364000"/>
              </a:xfrm>
            </p:spPr>
            <p:txBody>
              <a:bodyPr>
                <a:noAutofit/>
              </a:bodyPr>
              <a:lstStyle/>
              <a:p>
                <a:pPr marL="0" indent="0">
                  <a:spcBef>
                    <a:spcPts val="0"/>
                  </a:spcBef>
                  <a:buNone/>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拘束</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条件：　</a:t>
                </a:r>
                <a:endParaRPr lang="en-US" altLang="ja-JP"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1200"/>
                  </a:spcBef>
                  <a:buNone/>
                </a:pP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を満たす関数 </a:t>
                </a:r>
                <a14:m>
                  <m:oMath xmlns:m="http://schemas.openxmlformats.org/officeDocument/2006/math">
                    <m:r>
                      <a:rPr lang="en-US" altLang="ja-JP" sz="2800" b="0" i="1" smtClean="0">
                        <a:solidFill>
                          <a:schemeClr val="tx1"/>
                        </a:solidFill>
                        <a:latin typeface="Cambria Math"/>
                        <a:ea typeface="Cambria Math" panose="02040503050406030204" pitchFamily="18" charset="0"/>
                      </a:rPr>
                      <m:t>𝑥</m:t>
                    </m:r>
                    <m:r>
                      <a:rPr lang="en-US" altLang="ja-JP" sz="2800" b="0" i="0" smtClean="0">
                        <a:solidFill>
                          <a:schemeClr val="tx1"/>
                        </a:solidFill>
                        <a:latin typeface="Cambria Math" panose="02040503050406030204" pitchFamily="18" charset="0"/>
                        <a:ea typeface="Cambria Math" panose="02040503050406030204" pitchFamily="18" charset="0"/>
                      </a:rPr>
                      <m:t>=</m:t>
                    </m:r>
                    <m:r>
                      <a:rPr lang="en-US" altLang="ja-JP" sz="2800" b="0" i="1" smtClean="0">
                        <a:solidFill>
                          <a:schemeClr val="tx1"/>
                        </a:solidFill>
                        <a:latin typeface="Cambria Math"/>
                        <a:ea typeface="Cambria Math" panose="02040503050406030204" pitchFamily="18" charset="0"/>
                      </a:rPr>
                      <m:t>𝑥</m:t>
                    </m:r>
                    <m:r>
                      <a:rPr lang="en-US" altLang="ja-JP" sz="2800" i="1">
                        <a:solidFill>
                          <a:schemeClr val="tx1"/>
                        </a:solidFill>
                        <a:latin typeface="Cambria Math" panose="02040503050406030204" pitchFamily="18" charset="0"/>
                      </a:rPr>
                      <m:t>(</m:t>
                    </m:r>
                    <m:r>
                      <a:rPr lang="ja-JP" altLang="en-US" sz="2800" i="1" smtClean="0">
                        <a:solidFill>
                          <a:schemeClr val="tx1"/>
                        </a:solidFill>
                        <a:latin typeface="Cambria Math"/>
                      </a:rPr>
                      <m:t>𝜃</m:t>
                    </m:r>
                    <m:r>
                      <a:rPr lang="en-US" altLang="ja-JP" sz="2800" i="1" smtClean="0">
                        <a:solidFill>
                          <a:schemeClr val="tx1"/>
                        </a:solidFill>
                        <a:latin typeface="Cambria Math" panose="02040503050406030204" pitchFamily="18" charset="0"/>
                      </a:rPr>
                      <m:t>,</m:t>
                    </m:r>
                    <m:r>
                      <a:rPr lang="ja-JP" altLang="en-US" sz="2800" i="1" smtClean="0">
                        <a:solidFill>
                          <a:schemeClr val="tx1"/>
                        </a:solidFill>
                        <a:latin typeface="Cambria Math"/>
                      </a:rPr>
                      <m:t>𝜙</m:t>
                    </m:r>
                    <m:r>
                      <a:rPr lang="en-US" altLang="ja-JP" sz="2800" i="1">
                        <a:solidFill>
                          <a:schemeClr val="tx1"/>
                        </a:solidFill>
                        <a:latin typeface="Cambria Math" panose="02040503050406030204" pitchFamily="18" charset="0"/>
                      </a:rPr>
                      <m:t>)</m:t>
                    </m:r>
                  </m:oMath>
                </a14:m>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があるとすれば、</a:t>
                </a:r>
                <a:endParaRPr lang="en-US" altLang="ja-JP"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0">
                  <a:spcBef>
                    <a:spcPts val="0"/>
                  </a:spcBef>
                  <a:buNone/>
                </a:pPr>
                <a14:m>
                  <m:oMathPara xmlns:m="http://schemas.openxmlformats.org/officeDocument/2006/math">
                    <m:oMathParaPr>
                      <m:jc m:val="centerGroup"/>
                    </m:oMathParaPr>
                    <m:oMath xmlns:m="http://schemas.openxmlformats.org/officeDocument/2006/math">
                      <m:f>
                        <m:fPr>
                          <m:ctrlPr>
                            <a:rPr lang="en-US" altLang="ja-JP" sz="2800" i="1">
                              <a:solidFill>
                                <a:schemeClr val="tx1"/>
                              </a:solidFill>
                              <a:latin typeface="Cambria Math"/>
                            </a:rPr>
                          </m:ctrlPr>
                        </m:fPr>
                        <m:num>
                          <m:r>
                            <a:rPr lang="en-US" altLang="ja-JP" sz="2800" i="1">
                              <a:solidFill>
                                <a:schemeClr val="tx1"/>
                              </a:solidFill>
                              <a:latin typeface="Cambria Math" panose="02040503050406030204" pitchFamily="18" charset="0"/>
                            </a:rPr>
                            <m:t>𝑑</m:t>
                          </m:r>
                          <m:r>
                            <a:rPr lang="en-US" altLang="ja-JP" sz="2800" b="0" i="1" smtClean="0">
                              <a:solidFill>
                                <a:schemeClr val="tx1"/>
                              </a:solidFill>
                              <a:latin typeface="Cambria Math"/>
                            </a:rPr>
                            <m:t>𝑥</m:t>
                          </m:r>
                        </m:num>
                        <m:den>
                          <m:r>
                            <a:rPr lang="en-US" altLang="ja-JP" sz="2800" i="1">
                              <a:solidFill>
                                <a:schemeClr val="tx1"/>
                              </a:solidFill>
                              <a:latin typeface="Cambria Math" panose="02040503050406030204" pitchFamily="18" charset="0"/>
                            </a:rPr>
                            <m:t>𝑑𝑡</m:t>
                          </m:r>
                        </m:den>
                      </m:f>
                      <m:r>
                        <a:rPr lang="en-US" altLang="ja-JP" sz="2800" i="1">
                          <a:solidFill>
                            <a:schemeClr val="tx1"/>
                          </a:solidFill>
                          <a:latin typeface="Cambria Math" panose="02040503050406030204" pitchFamily="18" charset="0"/>
                        </a:rPr>
                        <m:t>=</m:t>
                      </m:r>
                      <m:f>
                        <m:fPr>
                          <m:ctrlPr>
                            <a:rPr lang="en-US" altLang="ja-JP" sz="2800" i="1">
                              <a:latin typeface="Cambria Math"/>
                            </a:rPr>
                          </m:ctrlPr>
                        </m:fPr>
                        <m:num>
                          <m:r>
                            <a:rPr lang="en-US" altLang="ja-JP" sz="2800" i="1">
                              <a:latin typeface="Cambria Math" panose="02040503050406030204" pitchFamily="18" charset="0"/>
                            </a:rPr>
                            <m:t>𝜕</m:t>
                          </m:r>
                          <m:r>
                            <a:rPr lang="en-US" altLang="ja-JP" sz="2800" b="0" i="1" smtClean="0">
                              <a:latin typeface="Cambria Math"/>
                            </a:rPr>
                            <m:t>𝑥</m:t>
                          </m:r>
                        </m:num>
                        <m:den>
                          <m:r>
                            <a:rPr lang="en-US" altLang="ja-JP" sz="2800" i="1">
                              <a:latin typeface="Cambria Math" panose="02040503050406030204" pitchFamily="18" charset="0"/>
                            </a:rPr>
                            <m:t>𝜕</m:t>
                          </m:r>
                          <m:r>
                            <a:rPr lang="ja-JP" altLang="en-US" sz="2800" i="1" smtClean="0">
                              <a:latin typeface="Cambria Math"/>
                            </a:rPr>
                            <m:t>𝜃</m:t>
                          </m:r>
                        </m:den>
                      </m:f>
                      <m:f>
                        <m:fPr>
                          <m:ctrlPr>
                            <a:rPr lang="en-US" altLang="ja-JP" sz="2800" i="1">
                              <a:latin typeface="Cambria Math"/>
                            </a:rPr>
                          </m:ctrlPr>
                        </m:fPr>
                        <m:num>
                          <m:r>
                            <a:rPr lang="en-US" altLang="ja-JP" sz="2800" i="1">
                              <a:latin typeface="Cambria Math" panose="02040503050406030204" pitchFamily="18" charset="0"/>
                            </a:rPr>
                            <m:t>𝑑</m:t>
                          </m:r>
                          <m:r>
                            <a:rPr lang="ja-JP" altLang="en-US" sz="2800" i="1" smtClean="0">
                              <a:latin typeface="Cambria Math"/>
                            </a:rPr>
                            <m:t>𝜃</m:t>
                          </m:r>
                        </m:num>
                        <m:den>
                          <m:r>
                            <a:rPr lang="en-US" altLang="ja-JP" sz="2800" i="1">
                              <a:latin typeface="Cambria Math" panose="02040503050406030204" pitchFamily="18" charset="0"/>
                            </a:rPr>
                            <m:t>𝑑𝑡</m:t>
                          </m:r>
                        </m:den>
                      </m:f>
                      <m:r>
                        <a:rPr lang="en-US" altLang="ja-JP" sz="2800" b="0" i="1" smtClean="0">
                          <a:latin typeface="Cambria Math"/>
                        </a:rPr>
                        <m:t>+</m:t>
                      </m:r>
                      <m:f>
                        <m:fPr>
                          <m:ctrlPr>
                            <a:rPr lang="en-US" altLang="ja-JP" sz="2800" i="1">
                              <a:latin typeface="Cambria Math"/>
                            </a:rPr>
                          </m:ctrlPr>
                        </m:fPr>
                        <m:num>
                          <m:r>
                            <a:rPr lang="en-US" altLang="ja-JP" sz="2800" i="1">
                              <a:latin typeface="Cambria Math" panose="02040503050406030204" pitchFamily="18" charset="0"/>
                            </a:rPr>
                            <m:t>𝜕</m:t>
                          </m:r>
                          <m:r>
                            <a:rPr lang="en-US" altLang="ja-JP" sz="2800" i="1">
                              <a:latin typeface="Cambria Math"/>
                            </a:rPr>
                            <m:t>𝑥</m:t>
                          </m:r>
                        </m:num>
                        <m:den>
                          <m:r>
                            <a:rPr lang="en-US" altLang="ja-JP" sz="2800" i="1">
                              <a:latin typeface="Cambria Math" panose="02040503050406030204" pitchFamily="18" charset="0"/>
                            </a:rPr>
                            <m:t>𝜕</m:t>
                          </m:r>
                          <m:r>
                            <a:rPr lang="ja-JP" altLang="en-US" sz="2800" i="1" smtClean="0">
                              <a:latin typeface="Cambria Math"/>
                            </a:rPr>
                            <m:t>𝜙</m:t>
                          </m:r>
                        </m:den>
                      </m:f>
                      <m:f>
                        <m:fPr>
                          <m:ctrlPr>
                            <a:rPr lang="en-US" altLang="ja-JP" sz="2800" i="1">
                              <a:latin typeface="Cambria Math"/>
                            </a:rPr>
                          </m:ctrlPr>
                        </m:fPr>
                        <m:num>
                          <m:r>
                            <a:rPr lang="en-US" altLang="ja-JP" sz="2800" i="1">
                              <a:latin typeface="Cambria Math" panose="02040503050406030204" pitchFamily="18" charset="0"/>
                            </a:rPr>
                            <m:t>𝑑</m:t>
                          </m:r>
                          <m:r>
                            <a:rPr lang="ja-JP" altLang="en-US" sz="2800" i="1" smtClean="0">
                              <a:latin typeface="Cambria Math"/>
                            </a:rPr>
                            <m:t>𝜙</m:t>
                          </m:r>
                        </m:num>
                        <m:den>
                          <m:r>
                            <a:rPr lang="en-US" altLang="ja-JP" sz="2800" i="1">
                              <a:latin typeface="Cambria Math" panose="02040503050406030204" pitchFamily="18" charset="0"/>
                            </a:rPr>
                            <m:t>𝑑𝑡</m:t>
                          </m:r>
                        </m:den>
                      </m:f>
                      <m:r>
                        <a:rPr lang="en-US" altLang="ja-JP" sz="2800" b="0" i="1" smtClean="0">
                          <a:solidFill>
                            <a:schemeClr val="tx1"/>
                          </a:solidFill>
                          <a:latin typeface="Cambria Math" panose="02040503050406030204" pitchFamily="18" charset="0"/>
                        </a:rPr>
                        <m:t>,</m:t>
                      </m:r>
                    </m:oMath>
                  </m:oMathPara>
                </a14:m>
                <a:endParaRPr lang="en-US" altLang="ja-JP" sz="2800" b="0" i="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0">
                  <a:spcBef>
                    <a:spcPts val="0"/>
                  </a:spcBef>
                  <a:buNone/>
                </a:pPr>
                <a14:m>
                  <m:oMathPara xmlns:m="http://schemas.openxmlformats.org/officeDocument/2006/math">
                    <m:oMathParaPr>
                      <m:jc m:val="centerGroup"/>
                    </m:oMathParaPr>
                    <m:oMath xmlns:m="http://schemas.openxmlformats.org/officeDocument/2006/math">
                      <m:r>
                        <a:rPr lang="en-US" altLang="ja-JP" sz="2800" b="0" i="1" smtClean="0">
                          <a:solidFill>
                            <a:schemeClr val="tx1"/>
                          </a:solidFill>
                          <a:latin typeface="Cambria Math"/>
                          <a:ea typeface="Cambria Math"/>
                        </a:rPr>
                        <m:t>∴</m:t>
                      </m:r>
                      <m:f>
                        <m:fPr>
                          <m:ctrlPr>
                            <a:rPr lang="en-US" altLang="ja-JP" sz="2800" i="1">
                              <a:latin typeface="Cambria Math"/>
                            </a:rPr>
                          </m:ctrlPr>
                        </m:fPr>
                        <m:num>
                          <m:r>
                            <a:rPr lang="en-US" altLang="ja-JP" sz="2800" i="1">
                              <a:latin typeface="Cambria Math" panose="02040503050406030204" pitchFamily="18" charset="0"/>
                            </a:rPr>
                            <m:t>𝜕</m:t>
                          </m:r>
                          <m:r>
                            <a:rPr lang="en-US" altLang="ja-JP" sz="2800" i="1">
                              <a:latin typeface="Cambria Math"/>
                            </a:rPr>
                            <m:t>𝑥</m:t>
                          </m:r>
                        </m:num>
                        <m:den>
                          <m:r>
                            <a:rPr lang="en-US" altLang="ja-JP" sz="2800" i="1">
                              <a:latin typeface="Cambria Math" panose="02040503050406030204" pitchFamily="18" charset="0"/>
                            </a:rPr>
                            <m:t>𝜕</m:t>
                          </m:r>
                          <m:r>
                            <a:rPr lang="ja-JP" altLang="en-US" sz="2800" i="1">
                              <a:latin typeface="Cambria Math"/>
                            </a:rPr>
                            <m:t>𝜃</m:t>
                          </m:r>
                        </m:den>
                      </m:f>
                      <m:r>
                        <a:rPr lang="en-US" altLang="ja-JP" sz="2800" b="0" i="1" smtClean="0">
                          <a:solidFill>
                            <a:schemeClr val="tx1"/>
                          </a:solidFill>
                          <a:latin typeface="Cambria Math" panose="02040503050406030204" pitchFamily="18" charset="0"/>
                        </a:rPr>
                        <m:t>=</m:t>
                      </m:r>
                      <m:r>
                        <a:rPr lang="en-US" altLang="ja-JP" sz="2800" b="0" i="1" smtClean="0">
                          <a:solidFill>
                            <a:schemeClr val="tx1"/>
                          </a:solidFill>
                          <a:latin typeface="Cambria Math"/>
                        </a:rPr>
                        <m:t>0,  </m:t>
                      </m:r>
                      <m:f>
                        <m:fPr>
                          <m:ctrlPr>
                            <a:rPr lang="en-US" altLang="ja-JP" sz="2800" i="1">
                              <a:latin typeface="Cambria Math"/>
                            </a:rPr>
                          </m:ctrlPr>
                        </m:fPr>
                        <m:num>
                          <m:r>
                            <a:rPr lang="en-US" altLang="ja-JP" sz="2800" i="1">
                              <a:latin typeface="Cambria Math" panose="02040503050406030204" pitchFamily="18" charset="0"/>
                            </a:rPr>
                            <m:t>𝜕</m:t>
                          </m:r>
                          <m:r>
                            <a:rPr lang="en-US" altLang="ja-JP" sz="2800" i="1">
                              <a:latin typeface="Cambria Math"/>
                            </a:rPr>
                            <m:t>𝑥</m:t>
                          </m:r>
                        </m:num>
                        <m:den>
                          <m:r>
                            <a:rPr lang="en-US" altLang="ja-JP" sz="2800" i="1">
                              <a:latin typeface="Cambria Math" panose="02040503050406030204" pitchFamily="18" charset="0"/>
                            </a:rPr>
                            <m:t>𝜕</m:t>
                          </m:r>
                          <m:r>
                            <a:rPr lang="ja-JP" altLang="en-US" sz="2800" i="1">
                              <a:latin typeface="Cambria Math"/>
                            </a:rPr>
                            <m:t>𝜙</m:t>
                          </m:r>
                        </m:den>
                      </m:f>
                      <m:r>
                        <a:rPr lang="en-US" altLang="ja-JP" sz="2800" b="0" i="1" smtClean="0">
                          <a:latin typeface="Cambria Math"/>
                        </a:rPr>
                        <m:t>=</m:t>
                      </m:r>
                      <m:r>
                        <a:rPr lang="en-US" altLang="ja-JP" sz="2800" i="1">
                          <a:latin typeface="Cambria Math" panose="02040503050406030204" pitchFamily="18" charset="0"/>
                        </a:rPr>
                        <m:t>𝑎</m:t>
                      </m:r>
                      <m:func>
                        <m:funcPr>
                          <m:ctrlPr>
                            <a:rPr lang="en-US" altLang="ja-JP" sz="2800" i="1">
                              <a:latin typeface="Cambria Math"/>
                            </a:rPr>
                          </m:ctrlPr>
                        </m:funcPr>
                        <m:fName>
                          <m:r>
                            <m:rPr>
                              <m:sty m:val="p"/>
                            </m:rPr>
                            <a:rPr lang="en-US" altLang="ja-JP" sz="2800">
                              <a:latin typeface="Cambria Math" panose="02040503050406030204" pitchFamily="18" charset="0"/>
                            </a:rPr>
                            <m:t>cos</m:t>
                          </m:r>
                        </m:fName>
                        <m:e>
                          <m:r>
                            <a:rPr lang="ja-JP" altLang="en-US" sz="2800" i="1">
                              <a:latin typeface="Cambria Math" panose="02040503050406030204" pitchFamily="18" charset="0"/>
                            </a:rPr>
                            <m:t>𝜃</m:t>
                          </m:r>
                        </m:e>
                      </m:func>
                    </m:oMath>
                  </m:oMathPara>
                </a14:m>
                <a:endParaRPr lang="en-US" altLang="ja-JP" sz="280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0">
                  <a:spcBef>
                    <a:spcPts val="0"/>
                  </a:spcBef>
                  <a:buNone/>
                </a:pPr>
                <a14:m>
                  <m:oMathPara xmlns:m="http://schemas.openxmlformats.org/officeDocument/2006/math">
                    <m:oMathParaPr>
                      <m:jc m:val="centerGroup"/>
                    </m:oMathParaPr>
                    <m:oMath xmlns:m="http://schemas.openxmlformats.org/officeDocument/2006/math">
                      <m:f>
                        <m:fPr>
                          <m:ctrlPr>
                            <a:rPr lang="en-US" altLang="ja-JP" sz="2800" i="1">
                              <a:latin typeface="Cambria Math"/>
                            </a:rPr>
                          </m:ctrlPr>
                        </m:fPr>
                        <m:num>
                          <m:r>
                            <a:rPr lang="en-US" altLang="ja-JP" sz="2800" i="1">
                              <a:latin typeface="Cambria Math" panose="02040503050406030204" pitchFamily="18" charset="0"/>
                            </a:rPr>
                            <m:t>𝜕</m:t>
                          </m:r>
                        </m:num>
                        <m:den>
                          <m:r>
                            <a:rPr lang="en-US" altLang="ja-JP" sz="2800" i="1">
                              <a:latin typeface="Cambria Math" panose="02040503050406030204" pitchFamily="18" charset="0"/>
                            </a:rPr>
                            <m:t>𝜕</m:t>
                          </m:r>
                          <m:r>
                            <a:rPr lang="ja-JP" altLang="en-US" sz="2800" i="1" smtClean="0">
                              <a:latin typeface="Cambria Math"/>
                            </a:rPr>
                            <m:t>𝜙</m:t>
                          </m:r>
                        </m:den>
                      </m:f>
                      <m:f>
                        <m:fPr>
                          <m:ctrlPr>
                            <a:rPr lang="en-US" altLang="ja-JP" sz="2800" i="1">
                              <a:latin typeface="Cambria Math"/>
                            </a:rPr>
                          </m:ctrlPr>
                        </m:fPr>
                        <m:num>
                          <m:r>
                            <a:rPr lang="en-US" altLang="ja-JP" sz="2800" i="1">
                              <a:latin typeface="Cambria Math" panose="02040503050406030204" pitchFamily="18" charset="0"/>
                            </a:rPr>
                            <m:t>𝜕</m:t>
                          </m:r>
                          <m:r>
                            <a:rPr lang="en-US" altLang="ja-JP" sz="2800" i="1">
                              <a:latin typeface="Cambria Math"/>
                            </a:rPr>
                            <m:t>𝑥</m:t>
                          </m:r>
                        </m:num>
                        <m:den>
                          <m:r>
                            <a:rPr lang="en-US" altLang="ja-JP" sz="2800" i="1">
                              <a:latin typeface="Cambria Math" panose="02040503050406030204" pitchFamily="18" charset="0"/>
                            </a:rPr>
                            <m:t>𝜕</m:t>
                          </m:r>
                          <m:r>
                            <a:rPr lang="ja-JP" altLang="en-US" sz="2800" i="1">
                              <a:latin typeface="Cambria Math"/>
                            </a:rPr>
                            <m:t>𝜃</m:t>
                          </m:r>
                        </m:den>
                      </m:f>
                      <m:r>
                        <a:rPr lang="en-US" altLang="ja-JP" sz="2800" i="1">
                          <a:latin typeface="Cambria Math" panose="02040503050406030204" pitchFamily="18" charset="0"/>
                        </a:rPr>
                        <m:t>=</m:t>
                      </m:r>
                      <m:r>
                        <a:rPr lang="en-US" altLang="ja-JP" sz="2800" i="1">
                          <a:latin typeface="Cambria Math"/>
                        </a:rPr>
                        <m:t>0</m:t>
                      </m:r>
                      <m:r>
                        <a:rPr lang="en-US" altLang="ja-JP" sz="2800" b="0" i="1" smtClean="0">
                          <a:latin typeface="Cambria Math"/>
                        </a:rPr>
                        <m:t> </m:t>
                      </m:r>
                      <m:r>
                        <a:rPr lang="en-US" altLang="ja-JP" sz="2800" i="1" smtClean="0">
                          <a:solidFill>
                            <a:srgbClr val="FF0000"/>
                          </a:solidFill>
                          <a:latin typeface="Cambria Math"/>
                          <a:ea typeface="Cambria Math"/>
                        </a:rPr>
                        <m:t>≠</m:t>
                      </m:r>
                      <m:r>
                        <a:rPr lang="en-US" altLang="ja-JP" sz="2800" b="0" i="1" smtClean="0">
                          <a:solidFill>
                            <a:srgbClr val="FF0000"/>
                          </a:solidFill>
                          <a:latin typeface="Cambria Math"/>
                          <a:ea typeface="Cambria Math"/>
                        </a:rPr>
                        <m:t> </m:t>
                      </m:r>
                      <m:f>
                        <m:fPr>
                          <m:ctrlPr>
                            <a:rPr lang="en-US" altLang="ja-JP" sz="2800" i="1">
                              <a:latin typeface="Cambria Math"/>
                            </a:rPr>
                          </m:ctrlPr>
                        </m:fPr>
                        <m:num>
                          <m:r>
                            <a:rPr lang="en-US" altLang="ja-JP" sz="2800" i="1">
                              <a:latin typeface="Cambria Math" panose="02040503050406030204" pitchFamily="18" charset="0"/>
                            </a:rPr>
                            <m:t>𝜕</m:t>
                          </m:r>
                        </m:num>
                        <m:den>
                          <m:r>
                            <a:rPr lang="en-US" altLang="ja-JP" sz="2800" i="1">
                              <a:latin typeface="Cambria Math" panose="02040503050406030204" pitchFamily="18" charset="0"/>
                            </a:rPr>
                            <m:t>𝜕</m:t>
                          </m:r>
                          <m:r>
                            <a:rPr lang="ja-JP" altLang="en-US" sz="2800" i="1">
                              <a:latin typeface="Cambria Math"/>
                            </a:rPr>
                            <m:t>𝜃</m:t>
                          </m:r>
                        </m:den>
                      </m:f>
                      <m:f>
                        <m:fPr>
                          <m:ctrlPr>
                            <a:rPr lang="en-US" altLang="ja-JP" sz="2800" i="1">
                              <a:latin typeface="Cambria Math"/>
                            </a:rPr>
                          </m:ctrlPr>
                        </m:fPr>
                        <m:num>
                          <m:r>
                            <a:rPr lang="en-US" altLang="ja-JP" sz="2800" i="1">
                              <a:latin typeface="Cambria Math" panose="02040503050406030204" pitchFamily="18" charset="0"/>
                            </a:rPr>
                            <m:t>𝜕</m:t>
                          </m:r>
                          <m:r>
                            <a:rPr lang="en-US" altLang="ja-JP" sz="2800" i="1">
                              <a:latin typeface="Cambria Math"/>
                            </a:rPr>
                            <m:t>𝑥</m:t>
                          </m:r>
                        </m:num>
                        <m:den>
                          <m:r>
                            <a:rPr lang="en-US" altLang="ja-JP" sz="2800" i="1">
                              <a:latin typeface="Cambria Math" panose="02040503050406030204" pitchFamily="18" charset="0"/>
                            </a:rPr>
                            <m:t>𝜕</m:t>
                          </m:r>
                          <m:r>
                            <a:rPr lang="ja-JP" altLang="en-US" sz="2800" i="1">
                              <a:latin typeface="Cambria Math"/>
                            </a:rPr>
                            <m:t>𝜙</m:t>
                          </m:r>
                        </m:den>
                      </m:f>
                      <m:r>
                        <a:rPr lang="en-US" altLang="ja-JP" sz="2800" i="1">
                          <a:latin typeface="Cambria Math"/>
                        </a:rPr>
                        <m:t>=</m:t>
                      </m:r>
                      <m:r>
                        <a:rPr lang="en-US" altLang="ja-JP" sz="2800" b="0" i="1" smtClean="0">
                          <a:latin typeface="Cambria Math"/>
                        </a:rPr>
                        <m:t>−</m:t>
                      </m:r>
                      <m:r>
                        <a:rPr lang="en-US" altLang="ja-JP" sz="2800" i="1">
                          <a:latin typeface="Cambria Math" panose="02040503050406030204" pitchFamily="18" charset="0"/>
                        </a:rPr>
                        <m:t>𝑎</m:t>
                      </m:r>
                      <m:func>
                        <m:funcPr>
                          <m:ctrlPr>
                            <a:rPr lang="en-US" altLang="ja-JP" sz="2800" i="1" smtClean="0">
                              <a:latin typeface="Cambria Math"/>
                            </a:rPr>
                          </m:ctrlPr>
                        </m:funcPr>
                        <m:fName>
                          <m:r>
                            <m:rPr>
                              <m:sty m:val="p"/>
                            </m:rPr>
                            <a:rPr lang="en-US" altLang="ja-JP" sz="2800" i="0" smtClean="0">
                              <a:latin typeface="Cambria Math"/>
                            </a:rPr>
                            <m:t>sin</m:t>
                          </m:r>
                        </m:fName>
                        <m:e>
                          <m:r>
                            <a:rPr lang="ja-JP" altLang="en-US" sz="2800" i="1" smtClean="0">
                              <a:latin typeface="Cambria Math"/>
                            </a:rPr>
                            <m:t>𝜃</m:t>
                          </m:r>
                        </m:e>
                      </m:func>
                    </m:oMath>
                  </m:oMathPara>
                </a14:m>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矛盾を生じた。拘束条件を満たす関数 </a:t>
                </a:r>
                <a14:m>
                  <m:oMath xmlns:m="http://schemas.openxmlformats.org/officeDocument/2006/math">
                    <m:r>
                      <a:rPr lang="en-US" altLang="ja-JP" sz="2800" i="1">
                        <a:latin typeface="Cambria Math"/>
                        <a:ea typeface="Cambria Math" panose="02040503050406030204" pitchFamily="18" charset="0"/>
                      </a:rPr>
                      <m:t>𝑥</m:t>
                    </m:r>
                    <m:r>
                      <a:rPr lang="en-US" altLang="ja-JP" sz="2800">
                        <a:latin typeface="Cambria Math" panose="02040503050406030204" pitchFamily="18" charset="0"/>
                        <a:ea typeface="Cambria Math" panose="02040503050406030204" pitchFamily="18" charset="0"/>
                      </a:rPr>
                      <m:t>=</m:t>
                    </m:r>
                    <m:r>
                      <a:rPr lang="en-US" altLang="ja-JP" sz="2800" i="1">
                        <a:latin typeface="Cambria Math"/>
                        <a:ea typeface="Cambria Math" panose="02040503050406030204" pitchFamily="18" charset="0"/>
                      </a:rPr>
                      <m:t>𝑥</m:t>
                    </m:r>
                    <m:r>
                      <a:rPr lang="en-US" altLang="ja-JP" sz="2800" i="1">
                        <a:latin typeface="Cambria Math" panose="02040503050406030204" pitchFamily="18" charset="0"/>
                      </a:rPr>
                      <m:t>(</m:t>
                    </m:r>
                    <m:r>
                      <a:rPr lang="ja-JP" altLang="en-US" sz="2800" i="1">
                        <a:latin typeface="Cambria Math"/>
                      </a:rPr>
                      <m:t>𝜃</m:t>
                    </m:r>
                    <m:r>
                      <a:rPr lang="en-US" altLang="ja-JP" sz="2800" i="1" smtClean="0">
                        <a:latin typeface="Cambria Math" panose="02040503050406030204" pitchFamily="18" charset="0"/>
                      </a:rPr>
                      <m:t>,</m:t>
                    </m:r>
                    <m:r>
                      <a:rPr lang="ja-JP" altLang="en-US" sz="2800" i="1">
                        <a:latin typeface="Cambria Math"/>
                      </a:rPr>
                      <m:t>𝜙</m:t>
                    </m:r>
                    <m:r>
                      <a:rPr lang="en-US" altLang="ja-JP" sz="2800" i="1">
                        <a:latin typeface="Cambria Math" panose="02040503050406030204" pitchFamily="18" charset="0"/>
                      </a:rPr>
                      <m:t>)</m:t>
                    </m:r>
                  </m:oMath>
                </a14:m>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が存在しないことを背理法で証明したことになる。同様に、関数 </a:t>
                </a:r>
                <a14:m>
                  <m:oMath xmlns:m="http://schemas.openxmlformats.org/officeDocument/2006/math">
                    <m:r>
                      <a:rPr lang="en-US" altLang="ja-JP" sz="2800" b="0" i="1" smtClean="0">
                        <a:latin typeface="Cambria Math"/>
                        <a:ea typeface="Cambria Math" panose="02040503050406030204" pitchFamily="18" charset="0"/>
                      </a:rPr>
                      <m:t>𝑦</m:t>
                    </m:r>
                    <m:r>
                      <a:rPr lang="en-US" altLang="ja-JP" sz="2800">
                        <a:latin typeface="Cambria Math" panose="02040503050406030204" pitchFamily="18" charset="0"/>
                        <a:ea typeface="Cambria Math" panose="02040503050406030204" pitchFamily="18" charset="0"/>
                      </a:rPr>
                      <m:t>=</m:t>
                    </m:r>
                    <m:r>
                      <a:rPr lang="en-US" altLang="ja-JP" sz="2800" b="0" i="1" smtClean="0">
                        <a:latin typeface="Cambria Math"/>
                        <a:ea typeface="Cambria Math" panose="02040503050406030204" pitchFamily="18" charset="0"/>
                      </a:rPr>
                      <m:t>𝑦</m:t>
                    </m:r>
                    <m:r>
                      <a:rPr lang="en-US" altLang="ja-JP" sz="2800" i="1">
                        <a:latin typeface="Cambria Math" panose="02040503050406030204" pitchFamily="18" charset="0"/>
                      </a:rPr>
                      <m:t>(</m:t>
                    </m:r>
                    <m:r>
                      <a:rPr lang="ja-JP" altLang="en-US" sz="2800" i="1">
                        <a:latin typeface="Cambria Math"/>
                      </a:rPr>
                      <m:t>𝜃</m:t>
                    </m:r>
                    <m:r>
                      <a:rPr lang="en-US" altLang="ja-JP" sz="2800" i="1" smtClean="0">
                        <a:latin typeface="Cambria Math" panose="02040503050406030204" pitchFamily="18" charset="0"/>
                      </a:rPr>
                      <m:t>,</m:t>
                    </m:r>
                    <m:r>
                      <a:rPr lang="ja-JP" altLang="en-US" sz="2800" i="1">
                        <a:latin typeface="Cambria Math"/>
                      </a:rPr>
                      <m:t>𝜙</m:t>
                    </m:r>
                    <m:r>
                      <a:rPr lang="en-US" altLang="ja-JP" sz="2800" i="1">
                        <a:latin typeface="Cambria Math" panose="02040503050406030204" pitchFamily="18" charset="0"/>
                      </a:rPr>
                      <m:t>)</m:t>
                    </m:r>
                  </m:oMath>
                </a14:m>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も存在しないことがわかる。</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364000"/>
              </a:xfrm>
              <a:blipFill rotWithShape="1">
                <a:blip r:embed="rId3"/>
                <a:stretch>
                  <a:fillRect l="-1481" t="-1136" r="-3111" b="-48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2247898" y="1083952"/>
                <a:ext cx="3079476" cy="9103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ja-JP" sz="2800" i="1">
                              <a:latin typeface="Cambria Math"/>
                            </a:rPr>
                          </m:ctrlPr>
                        </m:fPr>
                        <m:num>
                          <m:r>
                            <a:rPr lang="en-US" altLang="ja-JP" sz="2800" i="1">
                              <a:latin typeface="Cambria Math" panose="02040503050406030204" pitchFamily="18" charset="0"/>
                            </a:rPr>
                            <m:t>𝑑𝑥</m:t>
                          </m:r>
                        </m:num>
                        <m:den>
                          <m:r>
                            <a:rPr lang="en-US" altLang="ja-JP" sz="2800" i="1">
                              <a:latin typeface="Cambria Math" panose="02040503050406030204" pitchFamily="18" charset="0"/>
                            </a:rPr>
                            <m:t>𝑑𝑡</m:t>
                          </m:r>
                        </m:den>
                      </m:f>
                      <m:r>
                        <a:rPr lang="en-US" altLang="ja-JP" sz="2800" i="1">
                          <a:latin typeface="Cambria Math" panose="02040503050406030204" pitchFamily="18" charset="0"/>
                        </a:rPr>
                        <m:t>=</m:t>
                      </m:r>
                      <m:r>
                        <a:rPr lang="en-US" altLang="ja-JP" sz="2800" i="1">
                          <a:latin typeface="Cambria Math" panose="02040503050406030204" pitchFamily="18" charset="0"/>
                        </a:rPr>
                        <m:t>𝑎</m:t>
                      </m:r>
                      <m:func>
                        <m:funcPr>
                          <m:ctrlPr>
                            <a:rPr lang="en-US" altLang="ja-JP" sz="2800" i="1">
                              <a:latin typeface="Cambria Math"/>
                            </a:rPr>
                          </m:ctrlPr>
                        </m:funcPr>
                        <m:fName>
                          <m:r>
                            <m:rPr>
                              <m:sty m:val="p"/>
                            </m:rPr>
                            <a:rPr lang="en-US" altLang="ja-JP" sz="2800">
                              <a:latin typeface="Cambria Math" panose="02040503050406030204" pitchFamily="18" charset="0"/>
                            </a:rPr>
                            <m:t>cos</m:t>
                          </m:r>
                        </m:fName>
                        <m:e>
                          <m:r>
                            <a:rPr lang="ja-JP" altLang="en-US" sz="2800" i="1">
                              <a:latin typeface="Cambria Math" panose="02040503050406030204" pitchFamily="18" charset="0"/>
                            </a:rPr>
                            <m:t>𝜃</m:t>
                          </m:r>
                        </m:e>
                      </m:func>
                      <m:r>
                        <a:rPr lang="ja-JP" altLang="en-US" sz="2800" i="1">
                          <a:latin typeface="Cambria Math"/>
                        </a:rPr>
                        <m:t>∙</m:t>
                      </m:r>
                      <m:f>
                        <m:fPr>
                          <m:ctrlPr>
                            <a:rPr lang="en-US" altLang="ja-JP" sz="2800" i="1">
                              <a:latin typeface="Cambria Math"/>
                            </a:rPr>
                          </m:ctrlPr>
                        </m:fPr>
                        <m:num>
                          <m:r>
                            <a:rPr lang="en-US" altLang="ja-JP" sz="2800" i="1">
                              <a:latin typeface="Cambria Math" panose="02040503050406030204" pitchFamily="18" charset="0"/>
                            </a:rPr>
                            <m:t>𝑑</m:t>
                          </m:r>
                          <m:r>
                            <a:rPr lang="ja-JP" altLang="en-US" sz="2800" i="1">
                              <a:latin typeface="Cambria Math" panose="02040503050406030204" pitchFamily="18" charset="0"/>
                            </a:rPr>
                            <m:t>𝜙</m:t>
                          </m:r>
                        </m:num>
                        <m:den>
                          <m:r>
                            <a:rPr lang="en-US" altLang="ja-JP" sz="2800" i="1">
                              <a:latin typeface="Cambria Math" panose="02040503050406030204" pitchFamily="18" charset="0"/>
                            </a:rPr>
                            <m:t>𝑑𝑡</m:t>
                          </m:r>
                        </m:den>
                      </m:f>
                    </m:oMath>
                  </m:oMathPara>
                </a14:m>
                <a:endParaRPr kumimoji="1" lang="ja-JP" altLang="en-US" sz="28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247898" y="1083952"/>
                <a:ext cx="3079476" cy="910377"/>
              </a:xfrm>
              <a:prstGeom prst="rect">
                <a:avLst/>
              </a:prstGeom>
              <a:blipFill rotWithShape="0">
                <a:blip r:embed="rId4"/>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171590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だから一輪車は移動できる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199" y="1368000"/>
                <a:ext cx="5128591" cy="5292000"/>
              </a:xfrm>
            </p:spPr>
            <p:txBody>
              <a:bodyPr>
                <a:noAutofit/>
              </a:bodyPr>
              <a:lstStyle/>
              <a:p>
                <a:pPr marL="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もしも関数 </a:t>
                </a:r>
                <a14:m>
                  <m:oMath xmlns:m="http://schemas.openxmlformats.org/officeDocument/2006/math">
                    <m:r>
                      <a:rPr lang="en-US" altLang="ja-JP" i="1" smtClean="0">
                        <a:latin typeface="Cambria Math"/>
                        <a:ea typeface="Cambria Math" panose="02040503050406030204" pitchFamily="18" charset="0"/>
                      </a:rPr>
                      <m:t>𝑥</m:t>
                    </m:r>
                    <m:r>
                      <a:rPr lang="en-US" altLang="ja-JP">
                        <a:latin typeface="Cambria Math" panose="02040503050406030204" pitchFamily="18" charset="0"/>
                        <a:ea typeface="Cambria Math" panose="02040503050406030204" pitchFamily="18" charset="0"/>
                      </a:rPr>
                      <m:t>=</m:t>
                    </m:r>
                    <m:r>
                      <a:rPr lang="en-US" altLang="ja-JP" i="1">
                        <a:latin typeface="Cambria Math"/>
                        <a:ea typeface="Cambria Math" panose="02040503050406030204" pitchFamily="18" charset="0"/>
                      </a:rPr>
                      <m:t>𝑥</m:t>
                    </m:r>
                    <m:d>
                      <m:dPr>
                        <m:ctrlPr>
                          <a:rPr lang="en-US" altLang="ja-JP" i="1">
                            <a:latin typeface="Cambria Math"/>
                            <a:ea typeface="Cambria Math" panose="02040503050406030204" pitchFamily="18" charset="0"/>
                          </a:rPr>
                        </m:ctrlPr>
                      </m:dPr>
                      <m:e>
                        <m:r>
                          <a:rPr lang="ja-JP" altLang="en-US" i="1">
                            <a:latin typeface="Cambria Math"/>
                          </a:rPr>
                          <m:t>𝜃</m:t>
                        </m:r>
                        <m:r>
                          <a:rPr lang="en-US" altLang="ja-JP" i="1" smtClean="0">
                            <a:latin typeface="Cambria Math" panose="02040503050406030204" pitchFamily="18" charset="0"/>
                          </a:rPr>
                          <m:t>,</m:t>
                        </m:r>
                        <m:r>
                          <a:rPr lang="ja-JP" altLang="en-US" i="1">
                            <a:latin typeface="Cambria Math"/>
                          </a:rPr>
                          <m:t>𝜙</m:t>
                        </m:r>
                      </m:e>
                    </m:d>
                    <m:r>
                      <a:rPr lang="en-US" altLang="ja-JP" b="0" i="1" smtClean="0">
                        <a:latin typeface="Cambria Math"/>
                      </a:rPr>
                      <m:t>,  </m:t>
                    </m:r>
                    <m:r>
                      <a:rPr lang="en-US" altLang="ja-JP" b="0" i="1" smtClean="0">
                        <a:latin typeface="Cambria Math"/>
                        <a:ea typeface="Cambria Math" panose="02040503050406030204" pitchFamily="18" charset="0"/>
                      </a:rPr>
                      <m:t>𝑦</m:t>
                    </m:r>
                    <m:r>
                      <a:rPr lang="en-US" altLang="ja-JP">
                        <a:latin typeface="Cambria Math" panose="02040503050406030204" pitchFamily="18" charset="0"/>
                        <a:ea typeface="Cambria Math" panose="02040503050406030204" pitchFamily="18" charset="0"/>
                      </a:rPr>
                      <m:t>=</m:t>
                    </m:r>
                    <m:r>
                      <a:rPr lang="en-US" altLang="ja-JP" b="0" i="1" smtClean="0">
                        <a:latin typeface="Cambria Math"/>
                        <a:ea typeface="Cambria Math" panose="02040503050406030204" pitchFamily="18" charset="0"/>
                      </a:rPr>
                      <m:t>𝑦</m:t>
                    </m:r>
                    <m:r>
                      <a:rPr lang="en-US" altLang="ja-JP" i="1">
                        <a:latin typeface="Cambria Math" panose="02040503050406030204" pitchFamily="18" charset="0"/>
                      </a:rPr>
                      <m:t>(</m:t>
                    </m:r>
                    <m:r>
                      <a:rPr lang="ja-JP" altLang="en-US" i="1">
                        <a:latin typeface="Cambria Math"/>
                      </a:rPr>
                      <m:t>𝜃</m:t>
                    </m:r>
                    <m:r>
                      <a:rPr lang="en-US" altLang="ja-JP" i="1" smtClean="0">
                        <a:latin typeface="Cambria Math" panose="02040503050406030204" pitchFamily="18" charset="0"/>
                      </a:rPr>
                      <m:t>,</m:t>
                    </m:r>
                    <m:r>
                      <a:rPr lang="ja-JP" altLang="en-US" i="1">
                        <a:latin typeface="Cambria Math"/>
                      </a:rPr>
                      <m:t>𝜙</m:t>
                    </m:r>
                    <m:r>
                      <a:rPr lang="en-US" altLang="ja-JP" i="1">
                        <a:latin typeface="Cambria Math" panose="02040503050406030204" pitchFamily="18" charset="0"/>
                      </a:rPr>
                      <m:t>)</m:t>
                    </m:r>
                  </m:oMath>
                </a14:m>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が存在</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する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なら</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一輪車のサドル・ペダル角を元に戻せば、つねに一輪車は元の位置に戻るはず。</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実際には、そのような関数は存在せず、一輪車は元の位置に戻らない。だから乗り物としての用をなす。</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199" y="1368000"/>
                <a:ext cx="5128591" cy="5292000"/>
              </a:xfrm>
              <a:blipFill rotWithShape="0">
                <a:blip r:embed="rId3"/>
                <a:stretch>
                  <a:fillRect l="-2973" t="-1381" r="-2021"/>
                </a:stretch>
              </a:blipFill>
            </p:spPr>
            <p:txBody>
              <a:bodyPr/>
              <a:lstStyle/>
              <a:p>
                <a:r>
                  <a:rPr lang="ja-JP" altLang="en-US">
                    <a:noFill/>
                  </a:rPr>
                  <a:t> </a:t>
                </a:r>
              </a:p>
            </p:txBody>
          </p:sp>
        </mc:Fallback>
      </mc:AlternateContent>
      <p:grpSp>
        <p:nvGrpSpPr>
          <p:cNvPr id="44" name="グループ化 43"/>
          <p:cNvGrpSpPr/>
          <p:nvPr/>
        </p:nvGrpSpPr>
        <p:grpSpPr>
          <a:xfrm>
            <a:off x="5591368" y="1268760"/>
            <a:ext cx="3384508" cy="2529044"/>
            <a:chOff x="5651988" y="1296000"/>
            <a:chExt cx="3384508" cy="2529044"/>
          </a:xfrm>
        </p:grpSpPr>
        <p:sp>
          <p:nvSpPr>
            <p:cNvPr id="8" name="平行四辺形 7"/>
            <p:cNvSpPr>
              <a:spLocks/>
            </p:cNvSpPr>
            <p:nvPr/>
          </p:nvSpPr>
          <p:spPr>
            <a:xfrm>
              <a:off x="5688124" y="2708920"/>
              <a:ext cx="3348372" cy="1044012"/>
            </a:xfrm>
            <a:prstGeom prst="parallelogram">
              <a:avLst>
                <a:gd name="adj" fmla="val 11548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a:off x="5904016" y="3600004"/>
              <a:ext cx="1764000" cy="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cxnSpLocks noChangeAspect="1"/>
            </p:cNvCxnSpPr>
            <p:nvPr/>
          </p:nvCxnSpPr>
          <p:spPr>
            <a:xfrm flipV="1">
              <a:off x="6084168" y="2980806"/>
              <a:ext cx="853246" cy="736134"/>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6220800" y="1584000"/>
              <a:ext cx="0" cy="2016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円/楕円 18"/>
            <p:cNvSpPr/>
            <p:nvPr/>
          </p:nvSpPr>
          <p:spPr>
            <a:xfrm>
              <a:off x="7074032" y="2988000"/>
              <a:ext cx="846340" cy="36004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p:cNvCxnSpPr/>
            <p:nvPr/>
          </p:nvCxnSpPr>
          <p:spPr>
            <a:xfrm flipV="1">
              <a:off x="7239600" y="1296000"/>
              <a:ext cx="0" cy="2016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4" name="円/楕円 23"/>
            <p:cNvSpPr>
              <a:spLocks noChangeAspect="1"/>
            </p:cNvSpPr>
            <p:nvPr/>
          </p:nvSpPr>
          <p:spPr>
            <a:xfrm>
              <a:off x="7200292" y="2096860"/>
              <a:ext cx="72008"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a:spLocks noChangeAspect="1"/>
            </p:cNvSpPr>
            <p:nvPr/>
          </p:nvSpPr>
          <p:spPr>
            <a:xfrm>
              <a:off x="7202926" y="3276000"/>
              <a:ext cx="72008"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7" name="テキスト ボックス 36"/>
                <p:cNvSpPr txBox="1"/>
                <p:nvPr/>
              </p:nvSpPr>
              <p:spPr>
                <a:xfrm>
                  <a:off x="5651988" y="1376772"/>
                  <a:ext cx="5040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schemeClr val="accent5">
                                <a:lumMod val="50000"/>
                              </a:schemeClr>
                            </a:solidFill>
                            <a:latin typeface="Cambria Math"/>
                            <a:ea typeface="Cambria Math" panose="02040503050406030204" pitchFamily="18" charset="0"/>
                          </a:rPr>
                          <m:t>𝑥</m:t>
                        </m:r>
                        <m:r>
                          <a:rPr lang="en-US" altLang="ja-JP" b="0" i="1" smtClean="0">
                            <a:solidFill>
                              <a:schemeClr val="accent5">
                                <a:lumMod val="50000"/>
                              </a:schemeClr>
                            </a:solidFill>
                            <a:latin typeface="Cambria Math"/>
                            <a:ea typeface="Cambria Math" panose="02040503050406030204" pitchFamily="18" charset="0"/>
                          </a:rPr>
                          <m:t>,</m:t>
                        </m:r>
                        <m:r>
                          <a:rPr lang="en-US" altLang="ja-JP" b="0" i="1" smtClean="0">
                            <a:solidFill>
                              <a:schemeClr val="accent5">
                                <a:lumMod val="50000"/>
                              </a:schemeClr>
                            </a:solidFill>
                            <a:latin typeface="Cambria Math"/>
                            <a:ea typeface="Cambria Math" panose="02040503050406030204" pitchFamily="18" charset="0"/>
                          </a:rPr>
                          <m:t>𝑦</m:t>
                        </m:r>
                      </m:oMath>
                    </m:oMathPara>
                  </a14:m>
                  <a:endParaRPr kumimoji="1" lang="ja-JP" altLang="en-US" dirty="0">
                    <a:solidFill>
                      <a:schemeClr val="accent5">
                        <a:lumMod val="50000"/>
                      </a:schemeClr>
                    </a:solidFill>
                  </a:endParaRPr>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5651988" y="1376772"/>
                  <a:ext cx="504056" cy="369332"/>
                </a:xfrm>
                <a:prstGeom prst="rect">
                  <a:avLst/>
                </a:prstGeom>
                <a:blipFill rotWithShape="1">
                  <a:blip r:embed="rId4"/>
                  <a:stretch>
                    <a:fillRect r="-3614" b="-491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p:cNvSpPr txBox="1"/>
                <p:nvPr/>
              </p:nvSpPr>
              <p:spPr>
                <a:xfrm>
                  <a:off x="7542330" y="3455712"/>
                  <a:ext cx="4500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ja-JP" altLang="en-US" i="1" smtClean="0">
                            <a:solidFill>
                              <a:schemeClr val="accent5">
                                <a:lumMod val="50000"/>
                              </a:schemeClr>
                            </a:solidFill>
                            <a:latin typeface="Cambria Math"/>
                          </a:rPr>
                          <m:t>𝜃</m:t>
                        </m:r>
                      </m:oMath>
                    </m:oMathPara>
                  </a14:m>
                  <a:endParaRPr kumimoji="1" lang="ja-JP" altLang="en-US" dirty="0">
                    <a:solidFill>
                      <a:schemeClr val="accent5">
                        <a:lumMod val="50000"/>
                      </a:schemeClr>
                    </a:solidFill>
                  </a:endParaRPr>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7542330" y="3455712"/>
                  <a:ext cx="450050" cy="369332"/>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p:cNvSpPr txBox="1"/>
                <p:nvPr/>
              </p:nvSpPr>
              <p:spPr>
                <a:xfrm>
                  <a:off x="6696236" y="2636912"/>
                  <a:ext cx="4140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ja-JP" altLang="en-US" i="1" smtClean="0">
                            <a:solidFill>
                              <a:schemeClr val="accent5">
                                <a:lumMod val="50000"/>
                              </a:schemeClr>
                            </a:solidFill>
                            <a:latin typeface="Cambria Math"/>
                          </a:rPr>
                          <m:t>𝜙</m:t>
                        </m:r>
                      </m:oMath>
                    </m:oMathPara>
                  </a14:m>
                  <a:endParaRPr kumimoji="1" lang="ja-JP" altLang="en-US" dirty="0">
                    <a:solidFill>
                      <a:schemeClr val="accent5">
                        <a:lumMod val="50000"/>
                      </a:schemeClr>
                    </a:solidFill>
                  </a:endParaRPr>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a:off x="6696236" y="2636912"/>
                  <a:ext cx="414060" cy="369332"/>
                </a:xfrm>
                <a:prstGeom prst="rect">
                  <a:avLst/>
                </a:prstGeom>
                <a:blipFill rotWithShape="1">
                  <a:blip r:embed="rId6"/>
                  <a:stretch>
                    <a:fillRect b="-11475"/>
                  </a:stretch>
                </a:blipFill>
              </p:spPr>
              <p:txBody>
                <a:bodyPr/>
                <a:lstStyle/>
                <a:p>
                  <a:r>
                    <a:rPr lang="ja-JP" altLang="en-US">
                      <a:noFill/>
                    </a:rPr>
                    <a:t> </a:t>
                  </a:r>
                </a:p>
              </p:txBody>
            </p:sp>
          </mc:Fallback>
        </mc:AlternateContent>
        <p:sp>
          <p:nvSpPr>
            <p:cNvPr id="43" name="円/楕円 42"/>
            <p:cNvSpPr/>
            <p:nvPr/>
          </p:nvSpPr>
          <p:spPr>
            <a:xfrm>
              <a:off x="7074032" y="1808820"/>
              <a:ext cx="846340" cy="36004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円弧 63"/>
          <p:cNvSpPr/>
          <p:nvPr/>
        </p:nvSpPr>
        <p:spPr>
          <a:xfrm>
            <a:off x="7267238" y="2940357"/>
            <a:ext cx="680316" cy="468052"/>
          </a:xfrm>
          <a:prstGeom prst="arc">
            <a:avLst>
              <a:gd name="adj1" fmla="val 513840"/>
              <a:gd name="adj2" fmla="val 4667423"/>
            </a:avLst>
          </a:prstGeom>
          <a:ln w="19050">
            <a:solidFill>
              <a:schemeClr val="accent2">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 name="円弧 65"/>
          <p:cNvSpPr/>
          <p:nvPr/>
        </p:nvSpPr>
        <p:spPr>
          <a:xfrm>
            <a:off x="7268868" y="1772816"/>
            <a:ext cx="680316" cy="468052"/>
          </a:xfrm>
          <a:prstGeom prst="arc">
            <a:avLst>
              <a:gd name="adj1" fmla="val 513840"/>
              <a:gd name="adj2" fmla="val 4667423"/>
            </a:avLst>
          </a:prstGeom>
          <a:ln w="19050">
            <a:solidFill>
              <a:schemeClr val="accent2">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70" name="グループ化 69"/>
          <p:cNvGrpSpPr/>
          <p:nvPr/>
        </p:nvGrpSpPr>
        <p:grpSpPr>
          <a:xfrm>
            <a:off x="5591368" y="4149080"/>
            <a:ext cx="3384508" cy="2529044"/>
            <a:chOff x="5472100" y="4149080"/>
            <a:chExt cx="3384508" cy="2529044"/>
          </a:xfrm>
        </p:grpSpPr>
        <p:sp>
          <p:nvSpPr>
            <p:cNvPr id="46" name="平行四辺形 45"/>
            <p:cNvSpPr>
              <a:spLocks/>
            </p:cNvSpPr>
            <p:nvPr/>
          </p:nvSpPr>
          <p:spPr>
            <a:xfrm>
              <a:off x="5508236" y="5562000"/>
              <a:ext cx="3348372" cy="1044012"/>
            </a:xfrm>
            <a:prstGeom prst="parallelogram">
              <a:avLst>
                <a:gd name="adj" fmla="val 11548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矢印コネクタ 46"/>
            <p:cNvCxnSpPr/>
            <p:nvPr/>
          </p:nvCxnSpPr>
          <p:spPr>
            <a:xfrm>
              <a:off x="5724128" y="6453084"/>
              <a:ext cx="1764000" cy="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a:cxnSpLocks noChangeAspect="1"/>
            </p:cNvCxnSpPr>
            <p:nvPr/>
          </p:nvCxnSpPr>
          <p:spPr>
            <a:xfrm flipV="1">
              <a:off x="5904280" y="5833886"/>
              <a:ext cx="853246" cy="736134"/>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V="1">
              <a:off x="6040912" y="4437080"/>
              <a:ext cx="0" cy="2016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円/楕円 49"/>
            <p:cNvSpPr/>
            <p:nvPr/>
          </p:nvSpPr>
          <p:spPr>
            <a:xfrm>
              <a:off x="6894144" y="5841080"/>
              <a:ext cx="846340" cy="36004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p:nvPr/>
          </p:nvCxnSpPr>
          <p:spPr>
            <a:xfrm flipV="1">
              <a:off x="7059712" y="4149080"/>
              <a:ext cx="0" cy="2016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3" name="円/楕円 52"/>
            <p:cNvSpPr>
              <a:spLocks noChangeAspect="1"/>
            </p:cNvSpPr>
            <p:nvPr/>
          </p:nvSpPr>
          <p:spPr>
            <a:xfrm>
              <a:off x="7023038" y="6129080"/>
              <a:ext cx="72008"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4" name="テキスト ボックス 53"/>
                <p:cNvSpPr txBox="1"/>
                <p:nvPr/>
              </p:nvSpPr>
              <p:spPr>
                <a:xfrm>
                  <a:off x="5472100" y="4229852"/>
                  <a:ext cx="5040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schemeClr val="accent5">
                                <a:lumMod val="50000"/>
                              </a:schemeClr>
                            </a:solidFill>
                            <a:latin typeface="Cambria Math"/>
                            <a:ea typeface="Cambria Math" panose="02040503050406030204" pitchFamily="18" charset="0"/>
                          </a:rPr>
                          <m:t>𝑥</m:t>
                        </m:r>
                        <m:r>
                          <a:rPr lang="en-US" altLang="ja-JP" b="0" i="1" smtClean="0">
                            <a:solidFill>
                              <a:schemeClr val="accent5">
                                <a:lumMod val="50000"/>
                              </a:schemeClr>
                            </a:solidFill>
                            <a:latin typeface="Cambria Math"/>
                            <a:ea typeface="Cambria Math" panose="02040503050406030204" pitchFamily="18" charset="0"/>
                          </a:rPr>
                          <m:t>,</m:t>
                        </m:r>
                        <m:r>
                          <a:rPr lang="en-US" altLang="ja-JP" b="0" i="1" smtClean="0">
                            <a:solidFill>
                              <a:schemeClr val="accent5">
                                <a:lumMod val="50000"/>
                              </a:schemeClr>
                            </a:solidFill>
                            <a:latin typeface="Cambria Math"/>
                            <a:ea typeface="Cambria Math" panose="02040503050406030204" pitchFamily="18" charset="0"/>
                          </a:rPr>
                          <m:t>𝑦</m:t>
                        </m:r>
                      </m:oMath>
                    </m:oMathPara>
                  </a14:m>
                  <a:endParaRPr kumimoji="1" lang="ja-JP" altLang="en-US" dirty="0">
                    <a:solidFill>
                      <a:schemeClr val="accent5">
                        <a:lumMod val="50000"/>
                      </a:schemeClr>
                    </a:solidFill>
                  </a:endParaRPr>
                </a:p>
              </p:txBody>
            </p:sp>
          </mc:Choice>
          <mc:Fallback xmlns="">
            <p:sp>
              <p:nvSpPr>
                <p:cNvPr id="54" name="テキスト ボックス 53"/>
                <p:cNvSpPr txBox="1">
                  <a:spLocks noRot="1" noChangeAspect="1" noMove="1" noResize="1" noEditPoints="1" noAdjustHandles="1" noChangeArrowheads="1" noChangeShapeType="1" noTextEdit="1"/>
                </p:cNvSpPr>
                <p:nvPr/>
              </p:nvSpPr>
              <p:spPr>
                <a:xfrm>
                  <a:off x="5472100" y="4229852"/>
                  <a:ext cx="504056" cy="369332"/>
                </a:xfrm>
                <a:prstGeom prst="rect">
                  <a:avLst/>
                </a:prstGeom>
                <a:blipFill rotWithShape="1">
                  <a:blip r:embed="rId7"/>
                  <a:stretch>
                    <a:fillRect r="-3614"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5" name="テキスト ボックス 54"/>
                <p:cNvSpPr txBox="1"/>
                <p:nvPr/>
              </p:nvSpPr>
              <p:spPr>
                <a:xfrm>
                  <a:off x="7362442" y="6308792"/>
                  <a:ext cx="4500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ja-JP" altLang="en-US" i="1" smtClean="0">
                            <a:solidFill>
                              <a:schemeClr val="accent5">
                                <a:lumMod val="50000"/>
                              </a:schemeClr>
                            </a:solidFill>
                            <a:latin typeface="Cambria Math"/>
                          </a:rPr>
                          <m:t>𝜃</m:t>
                        </m:r>
                      </m:oMath>
                    </m:oMathPara>
                  </a14:m>
                  <a:endParaRPr kumimoji="1" lang="ja-JP" altLang="en-US" dirty="0">
                    <a:solidFill>
                      <a:schemeClr val="accent5">
                        <a:lumMod val="50000"/>
                      </a:schemeClr>
                    </a:solidFill>
                  </a:endParaRPr>
                </a:p>
              </p:txBody>
            </p:sp>
          </mc:Choice>
          <mc:Fallback xmlns="">
            <p:sp>
              <p:nvSpPr>
                <p:cNvPr id="55" name="テキスト ボックス 54"/>
                <p:cNvSpPr txBox="1">
                  <a:spLocks noRot="1" noChangeAspect="1" noMove="1" noResize="1" noEditPoints="1" noAdjustHandles="1" noChangeArrowheads="1" noChangeShapeType="1" noTextEdit="1"/>
                </p:cNvSpPr>
                <p:nvPr/>
              </p:nvSpPr>
              <p:spPr>
                <a:xfrm>
                  <a:off x="7362442" y="6308792"/>
                  <a:ext cx="450050" cy="369332"/>
                </a:xfrm>
                <a:prstGeom prst="rect">
                  <a:avLst/>
                </a:prstGeom>
                <a:blipFill rotWithShape="1">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6" name="テキスト ボックス 55"/>
                <p:cNvSpPr txBox="1"/>
                <p:nvPr/>
              </p:nvSpPr>
              <p:spPr>
                <a:xfrm>
                  <a:off x="6516348" y="5489992"/>
                  <a:ext cx="4140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ja-JP" altLang="en-US" i="1" smtClean="0">
                            <a:solidFill>
                              <a:schemeClr val="accent5">
                                <a:lumMod val="50000"/>
                              </a:schemeClr>
                            </a:solidFill>
                            <a:latin typeface="Cambria Math"/>
                          </a:rPr>
                          <m:t>𝜙</m:t>
                        </m:r>
                      </m:oMath>
                    </m:oMathPara>
                  </a14:m>
                  <a:endParaRPr kumimoji="1" lang="ja-JP" altLang="en-US" dirty="0">
                    <a:solidFill>
                      <a:schemeClr val="accent5">
                        <a:lumMod val="50000"/>
                      </a:schemeClr>
                    </a:solidFill>
                  </a:endParaRPr>
                </a:p>
              </p:txBody>
            </p:sp>
          </mc:Choice>
          <mc:Fallback xmlns="">
            <p:sp>
              <p:nvSpPr>
                <p:cNvPr id="56" name="テキスト ボックス 55"/>
                <p:cNvSpPr txBox="1">
                  <a:spLocks noRot="1" noChangeAspect="1" noMove="1" noResize="1" noEditPoints="1" noAdjustHandles="1" noChangeArrowheads="1" noChangeShapeType="1" noTextEdit="1"/>
                </p:cNvSpPr>
                <p:nvPr/>
              </p:nvSpPr>
              <p:spPr>
                <a:xfrm>
                  <a:off x="6516348" y="5489992"/>
                  <a:ext cx="414060" cy="369332"/>
                </a:xfrm>
                <a:prstGeom prst="rect">
                  <a:avLst/>
                </a:prstGeom>
                <a:blipFill rotWithShape="1">
                  <a:blip r:embed="rId9"/>
                  <a:stretch>
                    <a:fillRect b="-13333"/>
                  </a:stretch>
                </a:blipFill>
              </p:spPr>
              <p:txBody>
                <a:bodyPr/>
                <a:lstStyle/>
                <a:p>
                  <a:r>
                    <a:rPr lang="ja-JP" altLang="en-US">
                      <a:noFill/>
                    </a:rPr>
                    <a:t> </a:t>
                  </a:r>
                </a:p>
              </p:txBody>
            </p:sp>
          </mc:Fallback>
        </mc:AlternateContent>
        <p:grpSp>
          <p:nvGrpSpPr>
            <p:cNvPr id="63" name="グループ化 62"/>
            <p:cNvGrpSpPr/>
            <p:nvPr/>
          </p:nvGrpSpPr>
          <p:grpSpPr>
            <a:xfrm>
              <a:off x="6885808" y="4580806"/>
              <a:ext cx="847210" cy="558551"/>
              <a:chOff x="6885808" y="4912150"/>
              <a:chExt cx="847210" cy="558551"/>
            </a:xfrm>
          </p:grpSpPr>
          <p:sp>
            <p:nvSpPr>
              <p:cNvPr id="52" name="円/楕円 51"/>
              <p:cNvSpPr>
                <a:spLocks noChangeAspect="1"/>
              </p:cNvSpPr>
              <p:nvPr/>
            </p:nvSpPr>
            <p:spPr>
              <a:xfrm>
                <a:off x="7020404" y="5119344"/>
                <a:ext cx="72008"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6885808" y="4912150"/>
                <a:ext cx="847210" cy="558551"/>
              </a:xfrm>
              <a:custGeom>
                <a:avLst/>
                <a:gdLst>
                  <a:gd name="connsiteX0" fmla="*/ 209525 w 896742"/>
                  <a:gd name="connsiteY0" fmla="*/ 346891 h 407764"/>
                  <a:gd name="connsiteX1" fmla="*/ 435477 w 896742"/>
                  <a:gd name="connsiteY1" fmla="*/ 406909 h 407764"/>
                  <a:gd name="connsiteX2" fmla="*/ 756753 w 896742"/>
                  <a:gd name="connsiteY2" fmla="*/ 371604 h 407764"/>
                  <a:gd name="connsiteX3" fmla="*/ 890912 w 896742"/>
                  <a:gd name="connsiteY3" fmla="*/ 233915 h 407764"/>
                  <a:gd name="connsiteX4" fmla="*/ 580228 w 896742"/>
                  <a:gd name="connsiteY4" fmla="*/ 22085 h 407764"/>
                  <a:gd name="connsiteX5" fmla="*/ 145976 w 896742"/>
                  <a:gd name="connsiteY5" fmla="*/ 22085 h 407764"/>
                  <a:gd name="connsiteX6" fmla="*/ 1226 w 896742"/>
                  <a:gd name="connsiteY6" fmla="*/ 159774 h 407764"/>
                  <a:gd name="connsiteX7" fmla="*/ 209525 w 896742"/>
                  <a:gd name="connsiteY7" fmla="*/ 209201 h 407764"/>
                  <a:gd name="connsiteX0" fmla="*/ 209525 w 896447"/>
                  <a:gd name="connsiteY0" fmla="*/ 346891 h 407764"/>
                  <a:gd name="connsiteX1" fmla="*/ 474313 w 896447"/>
                  <a:gd name="connsiteY1" fmla="*/ 406909 h 407764"/>
                  <a:gd name="connsiteX2" fmla="*/ 756753 w 896447"/>
                  <a:gd name="connsiteY2" fmla="*/ 371604 h 407764"/>
                  <a:gd name="connsiteX3" fmla="*/ 890912 w 896447"/>
                  <a:gd name="connsiteY3" fmla="*/ 233915 h 407764"/>
                  <a:gd name="connsiteX4" fmla="*/ 580228 w 896447"/>
                  <a:gd name="connsiteY4" fmla="*/ 22085 h 407764"/>
                  <a:gd name="connsiteX5" fmla="*/ 145976 w 896447"/>
                  <a:gd name="connsiteY5" fmla="*/ 22085 h 407764"/>
                  <a:gd name="connsiteX6" fmla="*/ 1226 w 896447"/>
                  <a:gd name="connsiteY6" fmla="*/ 159774 h 407764"/>
                  <a:gd name="connsiteX7" fmla="*/ 209525 w 896447"/>
                  <a:gd name="connsiteY7" fmla="*/ 209201 h 407764"/>
                  <a:gd name="connsiteX0" fmla="*/ 209525 w 901448"/>
                  <a:gd name="connsiteY0" fmla="*/ 346891 h 407246"/>
                  <a:gd name="connsiteX1" fmla="*/ 474313 w 901448"/>
                  <a:gd name="connsiteY1" fmla="*/ 406909 h 407246"/>
                  <a:gd name="connsiteX2" fmla="*/ 795588 w 901448"/>
                  <a:gd name="connsiteY2" fmla="*/ 364543 h 407246"/>
                  <a:gd name="connsiteX3" fmla="*/ 890912 w 901448"/>
                  <a:gd name="connsiteY3" fmla="*/ 233915 h 407246"/>
                  <a:gd name="connsiteX4" fmla="*/ 580228 w 901448"/>
                  <a:gd name="connsiteY4" fmla="*/ 22085 h 407246"/>
                  <a:gd name="connsiteX5" fmla="*/ 145976 w 901448"/>
                  <a:gd name="connsiteY5" fmla="*/ 22085 h 407246"/>
                  <a:gd name="connsiteX6" fmla="*/ 1226 w 901448"/>
                  <a:gd name="connsiteY6" fmla="*/ 159774 h 407246"/>
                  <a:gd name="connsiteX7" fmla="*/ 209525 w 901448"/>
                  <a:gd name="connsiteY7" fmla="*/ 209201 h 407246"/>
                  <a:gd name="connsiteX0" fmla="*/ 209525 w 904669"/>
                  <a:gd name="connsiteY0" fmla="*/ 343824 h 404365"/>
                  <a:gd name="connsiteX1" fmla="*/ 474313 w 904669"/>
                  <a:gd name="connsiteY1" fmla="*/ 403842 h 404365"/>
                  <a:gd name="connsiteX2" fmla="*/ 795588 w 904669"/>
                  <a:gd name="connsiteY2" fmla="*/ 361476 h 404365"/>
                  <a:gd name="connsiteX3" fmla="*/ 894443 w 904669"/>
                  <a:gd name="connsiteY3" fmla="*/ 184952 h 404365"/>
                  <a:gd name="connsiteX4" fmla="*/ 580228 w 904669"/>
                  <a:gd name="connsiteY4" fmla="*/ 19018 h 404365"/>
                  <a:gd name="connsiteX5" fmla="*/ 145976 w 904669"/>
                  <a:gd name="connsiteY5" fmla="*/ 19018 h 404365"/>
                  <a:gd name="connsiteX6" fmla="*/ 1226 w 904669"/>
                  <a:gd name="connsiteY6" fmla="*/ 156707 h 404365"/>
                  <a:gd name="connsiteX7" fmla="*/ 209525 w 904669"/>
                  <a:gd name="connsiteY7" fmla="*/ 206134 h 404365"/>
                  <a:gd name="connsiteX0" fmla="*/ 209506 w 905100"/>
                  <a:gd name="connsiteY0" fmla="*/ 367332 h 427873"/>
                  <a:gd name="connsiteX1" fmla="*/ 474294 w 905100"/>
                  <a:gd name="connsiteY1" fmla="*/ 427350 h 427873"/>
                  <a:gd name="connsiteX2" fmla="*/ 795569 w 905100"/>
                  <a:gd name="connsiteY2" fmla="*/ 384984 h 427873"/>
                  <a:gd name="connsiteX3" fmla="*/ 894424 w 905100"/>
                  <a:gd name="connsiteY3" fmla="*/ 208460 h 427873"/>
                  <a:gd name="connsiteX4" fmla="*/ 573148 w 905100"/>
                  <a:gd name="connsiteY4" fmla="*/ 10751 h 427873"/>
                  <a:gd name="connsiteX5" fmla="*/ 145957 w 905100"/>
                  <a:gd name="connsiteY5" fmla="*/ 42526 h 427873"/>
                  <a:gd name="connsiteX6" fmla="*/ 1207 w 905100"/>
                  <a:gd name="connsiteY6" fmla="*/ 180215 h 427873"/>
                  <a:gd name="connsiteX7" fmla="*/ 209506 w 905100"/>
                  <a:gd name="connsiteY7" fmla="*/ 229642 h 427873"/>
                  <a:gd name="connsiteX0" fmla="*/ 209506 w 905100"/>
                  <a:gd name="connsiteY0" fmla="*/ 365047 h 425850"/>
                  <a:gd name="connsiteX1" fmla="*/ 474294 w 905100"/>
                  <a:gd name="connsiteY1" fmla="*/ 425065 h 425850"/>
                  <a:gd name="connsiteX2" fmla="*/ 795569 w 905100"/>
                  <a:gd name="connsiteY2" fmla="*/ 382699 h 425850"/>
                  <a:gd name="connsiteX3" fmla="*/ 894424 w 905100"/>
                  <a:gd name="connsiteY3" fmla="*/ 174401 h 425850"/>
                  <a:gd name="connsiteX4" fmla="*/ 573148 w 905100"/>
                  <a:gd name="connsiteY4" fmla="*/ 8466 h 425850"/>
                  <a:gd name="connsiteX5" fmla="*/ 145957 w 905100"/>
                  <a:gd name="connsiteY5" fmla="*/ 40241 h 425850"/>
                  <a:gd name="connsiteX6" fmla="*/ 1207 w 905100"/>
                  <a:gd name="connsiteY6" fmla="*/ 177930 h 425850"/>
                  <a:gd name="connsiteX7" fmla="*/ 209506 w 905100"/>
                  <a:gd name="connsiteY7" fmla="*/ 227357 h 425850"/>
                  <a:gd name="connsiteX0" fmla="*/ 209506 w 905100"/>
                  <a:gd name="connsiteY0" fmla="*/ 370690 h 431493"/>
                  <a:gd name="connsiteX1" fmla="*/ 474294 w 905100"/>
                  <a:gd name="connsiteY1" fmla="*/ 430708 h 431493"/>
                  <a:gd name="connsiteX2" fmla="*/ 795569 w 905100"/>
                  <a:gd name="connsiteY2" fmla="*/ 388342 h 431493"/>
                  <a:gd name="connsiteX3" fmla="*/ 894424 w 905100"/>
                  <a:gd name="connsiteY3" fmla="*/ 180044 h 431493"/>
                  <a:gd name="connsiteX4" fmla="*/ 573148 w 905100"/>
                  <a:gd name="connsiteY4" fmla="*/ 14109 h 431493"/>
                  <a:gd name="connsiteX5" fmla="*/ 145957 w 905100"/>
                  <a:gd name="connsiteY5" fmla="*/ 28232 h 431493"/>
                  <a:gd name="connsiteX6" fmla="*/ 1207 w 905100"/>
                  <a:gd name="connsiteY6" fmla="*/ 183573 h 431493"/>
                  <a:gd name="connsiteX7" fmla="*/ 209506 w 905100"/>
                  <a:gd name="connsiteY7" fmla="*/ 233000 h 431493"/>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231337 h 429830"/>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199562 h 429830"/>
                  <a:gd name="connsiteX0" fmla="*/ 209505 w 905099"/>
                  <a:gd name="connsiteY0" fmla="*/ 367249 h 428052"/>
                  <a:gd name="connsiteX1" fmla="*/ 474293 w 905099"/>
                  <a:gd name="connsiteY1" fmla="*/ 427267 h 428052"/>
                  <a:gd name="connsiteX2" fmla="*/ 795568 w 905099"/>
                  <a:gd name="connsiteY2" fmla="*/ 384901 h 428052"/>
                  <a:gd name="connsiteX3" fmla="*/ 894423 w 905099"/>
                  <a:gd name="connsiteY3" fmla="*/ 176603 h 428052"/>
                  <a:gd name="connsiteX4" fmla="*/ 573147 w 905099"/>
                  <a:gd name="connsiteY4" fmla="*/ 10668 h 428052"/>
                  <a:gd name="connsiteX5" fmla="*/ 145956 w 905099"/>
                  <a:gd name="connsiteY5" fmla="*/ 24791 h 428052"/>
                  <a:gd name="connsiteX6" fmla="*/ 1207 w 905099"/>
                  <a:gd name="connsiteY6" fmla="*/ 91870 h 428052"/>
                  <a:gd name="connsiteX7" fmla="*/ 209505 w 905099"/>
                  <a:gd name="connsiteY7" fmla="*/ 197784 h 428052"/>
                  <a:gd name="connsiteX0" fmla="*/ 208942 w 904536"/>
                  <a:gd name="connsiteY0" fmla="*/ 385251 h 446054"/>
                  <a:gd name="connsiteX1" fmla="*/ 473730 w 904536"/>
                  <a:gd name="connsiteY1" fmla="*/ 445269 h 446054"/>
                  <a:gd name="connsiteX2" fmla="*/ 795005 w 904536"/>
                  <a:gd name="connsiteY2" fmla="*/ 402903 h 446054"/>
                  <a:gd name="connsiteX3" fmla="*/ 893860 w 904536"/>
                  <a:gd name="connsiteY3" fmla="*/ 194605 h 446054"/>
                  <a:gd name="connsiteX4" fmla="*/ 572584 w 904536"/>
                  <a:gd name="connsiteY4" fmla="*/ 28670 h 446054"/>
                  <a:gd name="connsiteX5" fmla="*/ 159515 w 904536"/>
                  <a:gd name="connsiteY5" fmla="*/ 7488 h 446054"/>
                  <a:gd name="connsiteX6" fmla="*/ 644 w 904536"/>
                  <a:gd name="connsiteY6" fmla="*/ 109872 h 446054"/>
                  <a:gd name="connsiteX7" fmla="*/ 208942 w 904536"/>
                  <a:gd name="connsiteY7" fmla="*/ 215786 h 446054"/>
                  <a:gd name="connsiteX0" fmla="*/ 208951 w 904095"/>
                  <a:gd name="connsiteY0" fmla="*/ 396229 h 457032"/>
                  <a:gd name="connsiteX1" fmla="*/ 473739 w 904095"/>
                  <a:gd name="connsiteY1" fmla="*/ 456247 h 457032"/>
                  <a:gd name="connsiteX2" fmla="*/ 795014 w 904095"/>
                  <a:gd name="connsiteY2" fmla="*/ 413881 h 457032"/>
                  <a:gd name="connsiteX3" fmla="*/ 893869 w 904095"/>
                  <a:gd name="connsiteY3" fmla="*/ 205583 h 457032"/>
                  <a:gd name="connsiteX4" fmla="*/ 579654 w 904095"/>
                  <a:gd name="connsiteY4" fmla="*/ 18465 h 457032"/>
                  <a:gd name="connsiteX5" fmla="*/ 159524 w 904095"/>
                  <a:gd name="connsiteY5" fmla="*/ 18466 h 457032"/>
                  <a:gd name="connsiteX6" fmla="*/ 653 w 904095"/>
                  <a:gd name="connsiteY6" fmla="*/ 120850 h 457032"/>
                  <a:gd name="connsiteX7" fmla="*/ 208951 w 904095"/>
                  <a:gd name="connsiteY7" fmla="*/ 226764 h 457032"/>
                  <a:gd name="connsiteX0" fmla="*/ 208951 w 885071"/>
                  <a:gd name="connsiteY0" fmla="*/ 395006 h 456041"/>
                  <a:gd name="connsiteX1" fmla="*/ 473739 w 885071"/>
                  <a:gd name="connsiteY1" fmla="*/ 455024 h 456041"/>
                  <a:gd name="connsiteX2" fmla="*/ 795014 w 885071"/>
                  <a:gd name="connsiteY2" fmla="*/ 412658 h 456041"/>
                  <a:gd name="connsiteX3" fmla="*/ 872686 w 885071"/>
                  <a:gd name="connsiteY3" fmla="*/ 186708 h 456041"/>
                  <a:gd name="connsiteX4" fmla="*/ 579654 w 885071"/>
                  <a:gd name="connsiteY4" fmla="*/ 17242 h 456041"/>
                  <a:gd name="connsiteX5" fmla="*/ 159524 w 885071"/>
                  <a:gd name="connsiteY5" fmla="*/ 17243 h 456041"/>
                  <a:gd name="connsiteX6" fmla="*/ 653 w 885071"/>
                  <a:gd name="connsiteY6" fmla="*/ 119627 h 456041"/>
                  <a:gd name="connsiteX7" fmla="*/ 208951 w 885071"/>
                  <a:gd name="connsiteY7" fmla="*/ 225541 h 456041"/>
                  <a:gd name="connsiteX0" fmla="*/ 208951 w 883011"/>
                  <a:gd name="connsiteY0" fmla="*/ 395006 h 456041"/>
                  <a:gd name="connsiteX1" fmla="*/ 473739 w 883011"/>
                  <a:gd name="connsiteY1" fmla="*/ 455024 h 456041"/>
                  <a:gd name="connsiteX2" fmla="*/ 784423 w 883011"/>
                  <a:gd name="connsiteY2" fmla="*/ 412658 h 456041"/>
                  <a:gd name="connsiteX3" fmla="*/ 872686 w 883011"/>
                  <a:gd name="connsiteY3" fmla="*/ 186708 h 456041"/>
                  <a:gd name="connsiteX4" fmla="*/ 579654 w 883011"/>
                  <a:gd name="connsiteY4" fmla="*/ 17242 h 456041"/>
                  <a:gd name="connsiteX5" fmla="*/ 159524 w 883011"/>
                  <a:gd name="connsiteY5" fmla="*/ 17243 h 456041"/>
                  <a:gd name="connsiteX6" fmla="*/ 653 w 883011"/>
                  <a:gd name="connsiteY6" fmla="*/ 119627 h 456041"/>
                  <a:gd name="connsiteX7" fmla="*/ 208951 w 883011"/>
                  <a:gd name="connsiteY7" fmla="*/ 225541 h 456041"/>
                  <a:gd name="connsiteX0" fmla="*/ 187954 w 862014"/>
                  <a:gd name="connsiteY0" fmla="*/ 393711 h 454746"/>
                  <a:gd name="connsiteX1" fmla="*/ 452742 w 862014"/>
                  <a:gd name="connsiteY1" fmla="*/ 453729 h 454746"/>
                  <a:gd name="connsiteX2" fmla="*/ 763426 w 862014"/>
                  <a:gd name="connsiteY2" fmla="*/ 411363 h 454746"/>
                  <a:gd name="connsiteX3" fmla="*/ 851689 w 862014"/>
                  <a:gd name="connsiteY3" fmla="*/ 185413 h 454746"/>
                  <a:gd name="connsiteX4" fmla="*/ 558657 w 862014"/>
                  <a:gd name="connsiteY4" fmla="*/ 15947 h 454746"/>
                  <a:gd name="connsiteX5" fmla="*/ 138527 w 862014"/>
                  <a:gd name="connsiteY5" fmla="*/ 15948 h 454746"/>
                  <a:gd name="connsiteX6" fmla="*/ 839 w 862014"/>
                  <a:gd name="connsiteY6" fmla="*/ 93618 h 454746"/>
                  <a:gd name="connsiteX7" fmla="*/ 187954 w 862014"/>
                  <a:gd name="connsiteY7" fmla="*/ 224246 h 454746"/>
                  <a:gd name="connsiteX0" fmla="*/ 187745 w 861805"/>
                  <a:gd name="connsiteY0" fmla="*/ 393711 h 454746"/>
                  <a:gd name="connsiteX1" fmla="*/ 452533 w 861805"/>
                  <a:gd name="connsiteY1" fmla="*/ 453729 h 454746"/>
                  <a:gd name="connsiteX2" fmla="*/ 763217 w 861805"/>
                  <a:gd name="connsiteY2" fmla="*/ 411363 h 454746"/>
                  <a:gd name="connsiteX3" fmla="*/ 851480 w 861805"/>
                  <a:gd name="connsiteY3" fmla="*/ 185413 h 454746"/>
                  <a:gd name="connsiteX4" fmla="*/ 558448 w 861805"/>
                  <a:gd name="connsiteY4" fmla="*/ 15947 h 454746"/>
                  <a:gd name="connsiteX5" fmla="*/ 138318 w 861805"/>
                  <a:gd name="connsiteY5" fmla="*/ 15948 h 454746"/>
                  <a:gd name="connsiteX6" fmla="*/ 630 w 861805"/>
                  <a:gd name="connsiteY6" fmla="*/ 93618 h 454746"/>
                  <a:gd name="connsiteX7" fmla="*/ 187745 w 861805"/>
                  <a:gd name="connsiteY7" fmla="*/ 224246 h 454746"/>
                  <a:gd name="connsiteX0" fmla="*/ 187160 w 861220"/>
                  <a:gd name="connsiteY0" fmla="*/ 393711 h 454746"/>
                  <a:gd name="connsiteX1" fmla="*/ 451948 w 861220"/>
                  <a:gd name="connsiteY1" fmla="*/ 453729 h 454746"/>
                  <a:gd name="connsiteX2" fmla="*/ 762632 w 861220"/>
                  <a:gd name="connsiteY2" fmla="*/ 411363 h 454746"/>
                  <a:gd name="connsiteX3" fmla="*/ 850895 w 861220"/>
                  <a:gd name="connsiteY3" fmla="*/ 185413 h 454746"/>
                  <a:gd name="connsiteX4" fmla="*/ 557863 w 861220"/>
                  <a:gd name="connsiteY4" fmla="*/ 15947 h 454746"/>
                  <a:gd name="connsiteX5" fmla="*/ 137733 w 861220"/>
                  <a:gd name="connsiteY5" fmla="*/ 15948 h 454746"/>
                  <a:gd name="connsiteX6" fmla="*/ 45 w 861220"/>
                  <a:gd name="connsiteY6" fmla="*/ 93618 h 454746"/>
                  <a:gd name="connsiteX7" fmla="*/ 187160 w 861220"/>
                  <a:gd name="connsiteY7" fmla="*/ 224246 h 454746"/>
                  <a:gd name="connsiteX0" fmla="*/ 187811 w 861871"/>
                  <a:gd name="connsiteY0" fmla="*/ 409016 h 470051"/>
                  <a:gd name="connsiteX1" fmla="*/ 452599 w 861871"/>
                  <a:gd name="connsiteY1" fmla="*/ 469034 h 470051"/>
                  <a:gd name="connsiteX2" fmla="*/ 763283 w 861871"/>
                  <a:gd name="connsiteY2" fmla="*/ 426668 h 470051"/>
                  <a:gd name="connsiteX3" fmla="*/ 851546 w 861871"/>
                  <a:gd name="connsiteY3" fmla="*/ 200718 h 470051"/>
                  <a:gd name="connsiteX4" fmla="*/ 558514 w 861871"/>
                  <a:gd name="connsiteY4" fmla="*/ 31252 h 470051"/>
                  <a:gd name="connsiteX5" fmla="*/ 141915 w 861871"/>
                  <a:gd name="connsiteY5" fmla="*/ 6539 h 470051"/>
                  <a:gd name="connsiteX6" fmla="*/ 696 w 861871"/>
                  <a:gd name="connsiteY6" fmla="*/ 108923 h 470051"/>
                  <a:gd name="connsiteX7" fmla="*/ 187811 w 861871"/>
                  <a:gd name="connsiteY7" fmla="*/ 239551 h 470051"/>
                  <a:gd name="connsiteX0" fmla="*/ 187817 w 861647"/>
                  <a:gd name="connsiteY0" fmla="*/ 419172 h 480207"/>
                  <a:gd name="connsiteX1" fmla="*/ 452605 w 861647"/>
                  <a:gd name="connsiteY1" fmla="*/ 479190 h 480207"/>
                  <a:gd name="connsiteX2" fmla="*/ 763289 w 861647"/>
                  <a:gd name="connsiteY2" fmla="*/ 436824 h 480207"/>
                  <a:gd name="connsiteX3" fmla="*/ 851552 w 861647"/>
                  <a:gd name="connsiteY3" fmla="*/ 210874 h 480207"/>
                  <a:gd name="connsiteX4" fmla="*/ 562051 w 861647"/>
                  <a:gd name="connsiteY4" fmla="*/ 20225 h 480207"/>
                  <a:gd name="connsiteX5" fmla="*/ 141921 w 861647"/>
                  <a:gd name="connsiteY5" fmla="*/ 16695 h 480207"/>
                  <a:gd name="connsiteX6" fmla="*/ 702 w 861647"/>
                  <a:gd name="connsiteY6" fmla="*/ 119079 h 480207"/>
                  <a:gd name="connsiteX7" fmla="*/ 187817 w 861647"/>
                  <a:gd name="connsiteY7" fmla="*/ 249707 h 480207"/>
                  <a:gd name="connsiteX0" fmla="*/ 187817 w 861647"/>
                  <a:gd name="connsiteY0" fmla="*/ 427515 h 488550"/>
                  <a:gd name="connsiteX1" fmla="*/ 452605 w 861647"/>
                  <a:gd name="connsiteY1" fmla="*/ 487533 h 488550"/>
                  <a:gd name="connsiteX2" fmla="*/ 763289 w 861647"/>
                  <a:gd name="connsiteY2" fmla="*/ 445167 h 488550"/>
                  <a:gd name="connsiteX3" fmla="*/ 851552 w 861647"/>
                  <a:gd name="connsiteY3" fmla="*/ 219217 h 488550"/>
                  <a:gd name="connsiteX4" fmla="*/ 562051 w 861647"/>
                  <a:gd name="connsiteY4" fmla="*/ 28568 h 488550"/>
                  <a:gd name="connsiteX5" fmla="*/ 141921 w 861647"/>
                  <a:gd name="connsiteY5" fmla="*/ 10916 h 488550"/>
                  <a:gd name="connsiteX6" fmla="*/ 702 w 861647"/>
                  <a:gd name="connsiteY6" fmla="*/ 127422 h 488550"/>
                  <a:gd name="connsiteX7" fmla="*/ 187817 w 861647"/>
                  <a:gd name="connsiteY7" fmla="*/ 258050 h 488550"/>
                  <a:gd name="connsiteX0" fmla="*/ 187817 w 861647"/>
                  <a:gd name="connsiteY0" fmla="*/ 426018 h 487053"/>
                  <a:gd name="connsiteX1" fmla="*/ 452605 w 861647"/>
                  <a:gd name="connsiteY1" fmla="*/ 486036 h 487053"/>
                  <a:gd name="connsiteX2" fmla="*/ 763289 w 861647"/>
                  <a:gd name="connsiteY2" fmla="*/ 443670 h 487053"/>
                  <a:gd name="connsiteX3" fmla="*/ 851552 w 861647"/>
                  <a:gd name="connsiteY3" fmla="*/ 217720 h 487053"/>
                  <a:gd name="connsiteX4" fmla="*/ 562051 w 861647"/>
                  <a:gd name="connsiteY4" fmla="*/ 27071 h 487053"/>
                  <a:gd name="connsiteX5" fmla="*/ 141921 w 861647"/>
                  <a:gd name="connsiteY5" fmla="*/ 9419 h 487053"/>
                  <a:gd name="connsiteX6" fmla="*/ 702 w 861647"/>
                  <a:gd name="connsiteY6" fmla="*/ 104742 h 487053"/>
                  <a:gd name="connsiteX7" fmla="*/ 187817 w 861647"/>
                  <a:gd name="connsiteY7" fmla="*/ 256553 h 487053"/>
                  <a:gd name="connsiteX0" fmla="*/ 177337 w 851167"/>
                  <a:gd name="connsiteY0" fmla="*/ 427766 h 488801"/>
                  <a:gd name="connsiteX1" fmla="*/ 442125 w 851167"/>
                  <a:gd name="connsiteY1" fmla="*/ 487784 h 488801"/>
                  <a:gd name="connsiteX2" fmla="*/ 752809 w 851167"/>
                  <a:gd name="connsiteY2" fmla="*/ 445418 h 488801"/>
                  <a:gd name="connsiteX3" fmla="*/ 841072 w 851167"/>
                  <a:gd name="connsiteY3" fmla="*/ 219468 h 488801"/>
                  <a:gd name="connsiteX4" fmla="*/ 551571 w 851167"/>
                  <a:gd name="connsiteY4" fmla="*/ 28819 h 488801"/>
                  <a:gd name="connsiteX5" fmla="*/ 131441 w 851167"/>
                  <a:gd name="connsiteY5" fmla="*/ 11167 h 488801"/>
                  <a:gd name="connsiteX6" fmla="*/ 814 w 851167"/>
                  <a:gd name="connsiteY6" fmla="*/ 131203 h 488801"/>
                  <a:gd name="connsiteX7" fmla="*/ 177337 w 851167"/>
                  <a:gd name="connsiteY7" fmla="*/ 258301 h 488801"/>
                  <a:gd name="connsiteX0" fmla="*/ 177337 w 847980"/>
                  <a:gd name="connsiteY0" fmla="*/ 427592 h 488683"/>
                  <a:gd name="connsiteX1" fmla="*/ 442125 w 847980"/>
                  <a:gd name="connsiteY1" fmla="*/ 487610 h 488683"/>
                  <a:gd name="connsiteX2" fmla="*/ 752809 w 847980"/>
                  <a:gd name="connsiteY2" fmla="*/ 445244 h 488683"/>
                  <a:gd name="connsiteX3" fmla="*/ 837541 w 847980"/>
                  <a:gd name="connsiteY3" fmla="*/ 215764 h 488683"/>
                  <a:gd name="connsiteX4" fmla="*/ 551571 w 847980"/>
                  <a:gd name="connsiteY4" fmla="*/ 28645 h 488683"/>
                  <a:gd name="connsiteX5" fmla="*/ 131441 w 847980"/>
                  <a:gd name="connsiteY5" fmla="*/ 10993 h 488683"/>
                  <a:gd name="connsiteX6" fmla="*/ 814 w 847980"/>
                  <a:gd name="connsiteY6" fmla="*/ 131029 h 488683"/>
                  <a:gd name="connsiteX7" fmla="*/ 177337 w 847980"/>
                  <a:gd name="connsiteY7" fmla="*/ 258127 h 488683"/>
                  <a:gd name="connsiteX0" fmla="*/ 177337 w 845661"/>
                  <a:gd name="connsiteY0" fmla="*/ 427592 h 488187"/>
                  <a:gd name="connsiteX1" fmla="*/ 442125 w 845661"/>
                  <a:gd name="connsiteY1" fmla="*/ 487610 h 488187"/>
                  <a:gd name="connsiteX2" fmla="*/ 738687 w 845661"/>
                  <a:gd name="connsiteY2" fmla="*/ 441714 h 488187"/>
                  <a:gd name="connsiteX3" fmla="*/ 837541 w 845661"/>
                  <a:gd name="connsiteY3" fmla="*/ 215764 h 488187"/>
                  <a:gd name="connsiteX4" fmla="*/ 551571 w 845661"/>
                  <a:gd name="connsiteY4" fmla="*/ 28645 h 488187"/>
                  <a:gd name="connsiteX5" fmla="*/ 131441 w 845661"/>
                  <a:gd name="connsiteY5" fmla="*/ 10993 h 488187"/>
                  <a:gd name="connsiteX6" fmla="*/ 814 w 845661"/>
                  <a:gd name="connsiteY6" fmla="*/ 131029 h 488187"/>
                  <a:gd name="connsiteX7" fmla="*/ 177337 w 845661"/>
                  <a:gd name="connsiteY7" fmla="*/ 258127 h 488187"/>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22822 h 488806"/>
                  <a:gd name="connsiteX0" fmla="*/ 170371 w 841124"/>
                  <a:gd name="connsiteY0" fmla="*/ 425836 h 487050"/>
                  <a:gd name="connsiteX1" fmla="*/ 435159 w 841124"/>
                  <a:gd name="connsiteY1" fmla="*/ 485854 h 487050"/>
                  <a:gd name="connsiteX2" fmla="*/ 731721 w 841124"/>
                  <a:gd name="connsiteY2" fmla="*/ 439958 h 487050"/>
                  <a:gd name="connsiteX3" fmla="*/ 830575 w 841124"/>
                  <a:gd name="connsiteY3" fmla="*/ 214008 h 487050"/>
                  <a:gd name="connsiteX4" fmla="*/ 544605 w 841124"/>
                  <a:gd name="connsiteY4" fmla="*/ 26889 h 487050"/>
                  <a:gd name="connsiteX5" fmla="*/ 124475 w 841124"/>
                  <a:gd name="connsiteY5" fmla="*/ 9237 h 487050"/>
                  <a:gd name="connsiteX6" fmla="*/ 909 w 841124"/>
                  <a:gd name="connsiteY6" fmla="*/ 104560 h 487050"/>
                  <a:gd name="connsiteX7" fmla="*/ 170371 w 841124"/>
                  <a:gd name="connsiteY7" fmla="*/ 221066 h 487050"/>
                  <a:gd name="connsiteX0" fmla="*/ 169741 w 840494"/>
                  <a:gd name="connsiteY0" fmla="*/ 442474 h 503688"/>
                  <a:gd name="connsiteX1" fmla="*/ 434529 w 840494"/>
                  <a:gd name="connsiteY1" fmla="*/ 502492 h 503688"/>
                  <a:gd name="connsiteX2" fmla="*/ 731091 w 840494"/>
                  <a:gd name="connsiteY2" fmla="*/ 456596 h 503688"/>
                  <a:gd name="connsiteX3" fmla="*/ 829945 w 840494"/>
                  <a:gd name="connsiteY3" fmla="*/ 230646 h 503688"/>
                  <a:gd name="connsiteX4" fmla="*/ 543975 w 840494"/>
                  <a:gd name="connsiteY4" fmla="*/ 43527 h 503688"/>
                  <a:gd name="connsiteX5" fmla="*/ 141497 w 840494"/>
                  <a:gd name="connsiteY5" fmla="*/ 4692 h 503688"/>
                  <a:gd name="connsiteX6" fmla="*/ 279 w 840494"/>
                  <a:gd name="connsiteY6" fmla="*/ 121198 h 503688"/>
                  <a:gd name="connsiteX7" fmla="*/ 169741 w 840494"/>
                  <a:gd name="connsiteY7" fmla="*/ 237704 h 503688"/>
                  <a:gd name="connsiteX0" fmla="*/ 169477 w 840230"/>
                  <a:gd name="connsiteY0" fmla="*/ 448771 h 509985"/>
                  <a:gd name="connsiteX1" fmla="*/ 434265 w 840230"/>
                  <a:gd name="connsiteY1" fmla="*/ 508789 h 509985"/>
                  <a:gd name="connsiteX2" fmla="*/ 730827 w 840230"/>
                  <a:gd name="connsiteY2" fmla="*/ 462893 h 509985"/>
                  <a:gd name="connsiteX3" fmla="*/ 829681 w 840230"/>
                  <a:gd name="connsiteY3" fmla="*/ 236943 h 509985"/>
                  <a:gd name="connsiteX4" fmla="*/ 543711 w 840230"/>
                  <a:gd name="connsiteY4" fmla="*/ 49824 h 509985"/>
                  <a:gd name="connsiteX5" fmla="*/ 176538 w 840230"/>
                  <a:gd name="connsiteY5" fmla="*/ 3928 h 509985"/>
                  <a:gd name="connsiteX6" fmla="*/ 15 w 840230"/>
                  <a:gd name="connsiteY6" fmla="*/ 127495 h 509985"/>
                  <a:gd name="connsiteX7" fmla="*/ 169477 w 840230"/>
                  <a:gd name="connsiteY7" fmla="*/ 244001 h 509985"/>
                  <a:gd name="connsiteX0" fmla="*/ 169559 w 840312"/>
                  <a:gd name="connsiteY0" fmla="*/ 455264 h 516478"/>
                  <a:gd name="connsiteX1" fmla="*/ 434347 w 840312"/>
                  <a:gd name="connsiteY1" fmla="*/ 515282 h 516478"/>
                  <a:gd name="connsiteX2" fmla="*/ 730909 w 840312"/>
                  <a:gd name="connsiteY2" fmla="*/ 469386 h 516478"/>
                  <a:gd name="connsiteX3" fmla="*/ 829763 w 840312"/>
                  <a:gd name="connsiteY3" fmla="*/ 243436 h 516478"/>
                  <a:gd name="connsiteX4" fmla="*/ 543793 w 840312"/>
                  <a:gd name="connsiteY4" fmla="*/ 56317 h 516478"/>
                  <a:gd name="connsiteX5" fmla="*/ 151907 w 840312"/>
                  <a:gd name="connsiteY5" fmla="*/ 3360 h 516478"/>
                  <a:gd name="connsiteX6" fmla="*/ 97 w 840312"/>
                  <a:gd name="connsiteY6" fmla="*/ 133988 h 516478"/>
                  <a:gd name="connsiteX7" fmla="*/ 169559 w 840312"/>
                  <a:gd name="connsiteY7" fmla="*/ 250494 h 516478"/>
                  <a:gd name="connsiteX0" fmla="*/ 169563 w 839123"/>
                  <a:gd name="connsiteY0" fmla="*/ 455803 h 517017"/>
                  <a:gd name="connsiteX1" fmla="*/ 434351 w 839123"/>
                  <a:gd name="connsiteY1" fmla="*/ 515821 h 517017"/>
                  <a:gd name="connsiteX2" fmla="*/ 730913 w 839123"/>
                  <a:gd name="connsiteY2" fmla="*/ 469925 h 517017"/>
                  <a:gd name="connsiteX3" fmla="*/ 829767 w 839123"/>
                  <a:gd name="connsiteY3" fmla="*/ 243975 h 517017"/>
                  <a:gd name="connsiteX4" fmla="*/ 561450 w 839123"/>
                  <a:gd name="connsiteY4" fmla="*/ 53326 h 517017"/>
                  <a:gd name="connsiteX5" fmla="*/ 151911 w 839123"/>
                  <a:gd name="connsiteY5" fmla="*/ 3899 h 517017"/>
                  <a:gd name="connsiteX6" fmla="*/ 101 w 839123"/>
                  <a:gd name="connsiteY6" fmla="*/ 134527 h 517017"/>
                  <a:gd name="connsiteX7" fmla="*/ 169563 w 839123"/>
                  <a:gd name="connsiteY7" fmla="*/ 251033 h 517017"/>
                  <a:gd name="connsiteX0" fmla="*/ 169563 w 836542"/>
                  <a:gd name="connsiteY0" fmla="*/ 455803 h 519788"/>
                  <a:gd name="connsiteX1" fmla="*/ 459065 w 836542"/>
                  <a:gd name="connsiteY1" fmla="*/ 519351 h 519788"/>
                  <a:gd name="connsiteX2" fmla="*/ 730913 w 836542"/>
                  <a:gd name="connsiteY2" fmla="*/ 469925 h 519788"/>
                  <a:gd name="connsiteX3" fmla="*/ 829767 w 836542"/>
                  <a:gd name="connsiteY3" fmla="*/ 243975 h 519788"/>
                  <a:gd name="connsiteX4" fmla="*/ 561450 w 836542"/>
                  <a:gd name="connsiteY4" fmla="*/ 53326 h 519788"/>
                  <a:gd name="connsiteX5" fmla="*/ 151911 w 836542"/>
                  <a:gd name="connsiteY5" fmla="*/ 3899 h 519788"/>
                  <a:gd name="connsiteX6" fmla="*/ 101 w 836542"/>
                  <a:gd name="connsiteY6" fmla="*/ 134527 h 519788"/>
                  <a:gd name="connsiteX7" fmla="*/ 169563 w 836542"/>
                  <a:gd name="connsiteY7" fmla="*/ 251033 h 519788"/>
                  <a:gd name="connsiteX0" fmla="*/ 169563 w 836096"/>
                  <a:gd name="connsiteY0" fmla="*/ 455803 h 519444"/>
                  <a:gd name="connsiteX1" fmla="*/ 459065 w 836096"/>
                  <a:gd name="connsiteY1" fmla="*/ 519351 h 519444"/>
                  <a:gd name="connsiteX2" fmla="*/ 727383 w 836096"/>
                  <a:gd name="connsiteY2" fmla="*/ 445212 h 519444"/>
                  <a:gd name="connsiteX3" fmla="*/ 829767 w 836096"/>
                  <a:gd name="connsiteY3" fmla="*/ 243975 h 519444"/>
                  <a:gd name="connsiteX4" fmla="*/ 561450 w 836096"/>
                  <a:gd name="connsiteY4" fmla="*/ 53326 h 519444"/>
                  <a:gd name="connsiteX5" fmla="*/ 151911 w 836096"/>
                  <a:gd name="connsiteY5" fmla="*/ 3899 h 519444"/>
                  <a:gd name="connsiteX6" fmla="*/ 101 w 836096"/>
                  <a:gd name="connsiteY6" fmla="*/ 134527 h 519444"/>
                  <a:gd name="connsiteX7" fmla="*/ 169563 w 836096"/>
                  <a:gd name="connsiteY7" fmla="*/ 251033 h 519444"/>
                  <a:gd name="connsiteX0" fmla="*/ 169563 w 822874"/>
                  <a:gd name="connsiteY0" fmla="*/ 455451 h 519092"/>
                  <a:gd name="connsiteX1" fmla="*/ 459065 w 822874"/>
                  <a:gd name="connsiteY1" fmla="*/ 518999 h 519092"/>
                  <a:gd name="connsiteX2" fmla="*/ 727383 w 822874"/>
                  <a:gd name="connsiteY2" fmla="*/ 444860 h 519092"/>
                  <a:gd name="connsiteX3" fmla="*/ 815645 w 822874"/>
                  <a:gd name="connsiteY3" fmla="*/ 218909 h 519092"/>
                  <a:gd name="connsiteX4" fmla="*/ 561450 w 822874"/>
                  <a:gd name="connsiteY4" fmla="*/ 52974 h 519092"/>
                  <a:gd name="connsiteX5" fmla="*/ 151911 w 822874"/>
                  <a:gd name="connsiteY5" fmla="*/ 3547 h 519092"/>
                  <a:gd name="connsiteX6" fmla="*/ 101 w 822874"/>
                  <a:gd name="connsiteY6" fmla="*/ 134175 h 519092"/>
                  <a:gd name="connsiteX7" fmla="*/ 169563 w 822874"/>
                  <a:gd name="connsiteY7" fmla="*/ 250681 h 519092"/>
                  <a:gd name="connsiteX0" fmla="*/ 169561 w 823734"/>
                  <a:gd name="connsiteY0" fmla="*/ 458161 h 521802"/>
                  <a:gd name="connsiteX1" fmla="*/ 459063 w 823734"/>
                  <a:gd name="connsiteY1" fmla="*/ 521709 h 521802"/>
                  <a:gd name="connsiteX2" fmla="*/ 727381 w 823734"/>
                  <a:gd name="connsiteY2" fmla="*/ 447570 h 521802"/>
                  <a:gd name="connsiteX3" fmla="*/ 815643 w 823734"/>
                  <a:gd name="connsiteY3" fmla="*/ 221619 h 521802"/>
                  <a:gd name="connsiteX4" fmla="*/ 547326 w 823734"/>
                  <a:gd name="connsiteY4" fmla="*/ 41562 h 521802"/>
                  <a:gd name="connsiteX5" fmla="*/ 151909 w 823734"/>
                  <a:gd name="connsiteY5" fmla="*/ 6257 h 521802"/>
                  <a:gd name="connsiteX6" fmla="*/ 99 w 823734"/>
                  <a:gd name="connsiteY6" fmla="*/ 136885 h 521802"/>
                  <a:gd name="connsiteX7" fmla="*/ 169561 w 823734"/>
                  <a:gd name="connsiteY7" fmla="*/ 253391 h 521802"/>
                  <a:gd name="connsiteX0" fmla="*/ 169561 w 823734"/>
                  <a:gd name="connsiteY0" fmla="*/ 461346 h 524987"/>
                  <a:gd name="connsiteX1" fmla="*/ 459063 w 823734"/>
                  <a:gd name="connsiteY1" fmla="*/ 524894 h 524987"/>
                  <a:gd name="connsiteX2" fmla="*/ 727381 w 823734"/>
                  <a:gd name="connsiteY2" fmla="*/ 450755 h 524987"/>
                  <a:gd name="connsiteX3" fmla="*/ 815643 w 823734"/>
                  <a:gd name="connsiteY3" fmla="*/ 224804 h 524987"/>
                  <a:gd name="connsiteX4" fmla="*/ 547326 w 823734"/>
                  <a:gd name="connsiteY4" fmla="*/ 34156 h 524987"/>
                  <a:gd name="connsiteX5" fmla="*/ 151909 w 823734"/>
                  <a:gd name="connsiteY5" fmla="*/ 9442 h 524987"/>
                  <a:gd name="connsiteX6" fmla="*/ 99 w 823734"/>
                  <a:gd name="connsiteY6" fmla="*/ 140070 h 524987"/>
                  <a:gd name="connsiteX7" fmla="*/ 169561 w 823734"/>
                  <a:gd name="connsiteY7" fmla="*/ 256576 h 524987"/>
                  <a:gd name="connsiteX0" fmla="*/ 169561 w 823734"/>
                  <a:gd name="connsiteY0" fmla="*/ 460304 h 523945"/>
                  <a:gd name="connsiteX1" fmla="*/ 459063 w 823734"/>
                  <a:gd name="connsiteY1" fmla="*/ 523852 h 523945"/>
                  <a:gd name="connsiteX2" fmla="*/ 727381 w 823734"/>
                  <a:gd name="connsiteY2" fmla="*/ 449713 h 523945"/>
                  <a:gd name="connsiteX3" fmla="*/ 815643 w 823734"/>
                  <a:gd name="connsiteY3" fmla="*/ 223762 h 523945"/>
                  <a:gd name="connsiteX4" fmla="*/ 547326 w 823734"/>
                  <a:gd name="connsiteY4" fmla="*/ 33114 h 523945"/>
                  <a:gd name="connsiteX5" fmla="*/ 151909 w 823734"/>
                  <a:gd name="connsiteY5" fmla="*/ 8400 h 523945"/>
                  <a:gd name="connsiteX6" fmla="*/ 99 w 823734"/>
                  <a:gd name="connsiteY6" fmla="*/ 124906 h 523945"/>
                  <a:gd name="connsiteX7" fmla="*/ 169561 w 823734"/>
                  <a:gd name="connsiteY7" fmla="*/ 255534 h 523945"/>
                  <a:gd name="connsiteX0" fmla="*/ 169561 w 823684"/>
                  <a:gd name="connsiteY0" fmla="*/ 460304 h 513419"/>
                  <a:gd name="connsiteX1" fmla="*/ 462593 w 823684"/>
                  <a:gd name="connsiteY1" fmla="*/ 513261 h 513419"/>
                  <a:gd name="connsiteX2" fmla="*/ 727381 w 823684"/>
                  <a:gd name="connsiteY2" fmla="*/ 449713 h 513419"/>
                  <a:gd name="connsiteX3" fmla="*/ 815643 w 823684"/>
                  <a:gd name="connsiteY3" fmla="*/ 223762 h 513419"/>
                  <a:gd name="connsiteX4" fmla="*/ 547326 w 823684"/>
                  <a:gd name="connsiteY4" fmla="*/ 33114 h 513419"/>
                  <a:gd name="connsiteX5" fmla="*/ 151909 w 823684"/>
                  <a:gd name="connsiteY5" fmla="*/ 8400 h 513419"/>
                  <a:gd name="connsiteX6" fmla="*/ 99 w 823684"/>
                  <a:gd name="connsiteY6" fmla="*/ 124906 h 513419"/>
                  <a:gd name="connsiteX7" fmla="*/ 169561 w 823684"/>
                  <a:gd name="connsiteY7" fmla="*/ 255534 h 513419"/>
                  <a:gd name="connsiteX0" fmla="*/ 169561 w 823684"/>
                  <a:gd name="connsiteY0" fmla="*/ 460304 h 527465"/>
                  <a:gd name="connsiteX1" fmla="*/ 462593 w 823684"/>
                  <a:gd name="connsiteY1" fmla="*/ 527383 h 527465"/>
                  <a:gd name="connsiteX2" fmla="*/ 727381 w 823684"/>
                  <a:gd name="connsiteY2" fmla="*/ 449713 h 527465"/>
                  <a:gd name="connsiteX3" fmla="*/ 815643 w 823684"/>
                  <a:gd name="connsiteY3" fmla="*/ 223762 h 527465"/>
                  <a:gd name="connsiteX4" fmla="*/ 547326 w 823684"/>
                  <a:gd name="connsiteY4" fmla="*/ 33114 h 527465"/>
                  <a:gd name="connsiteX5" fmla="*/ 151909 w 823684"/>
                  <a:gd name="connsiteY5" fmla="*/ 8400 h 527465"/>
                  <a:gd name="connsiteX6" fmla="*/ 99 w 823684"/>
                  <a:gd name="connsiteY6" fmla="*/ 124906 h 527465"/>
                  <a:gd name="connsiteX7" fmla="*/ 169561 w 823684"/>
                  <a:gd name="connsiteY7" fmla="*/ 255534 h 527465"/>
                  <a:gd name="connsiteX0" fmla="*/ 169561 w 813983"/>
                  <a:gd name="connsiteY0" fmla="*/ 459751 h 526912"/>
                  <a:gd name="connsiteX1" fmla="*/ 462593 w 813983"/>
                  <a:gd name="connsiteY1" fmla="*/ 526830 h 526912"/>
                  <a:gd name="connsiteX2" fmla="*/ 727381 w 813983"/>
                  <a:gd name="connsiteY2" fmla="*/ 449160 h 526912"/>
                  <a:gd name="connsiteX3" fmla="*/ 805052 w 813983"/>
                  <a:gd name="connsiteY3" fmla="*/ 209087 h 526912"/>
                  <a:gd name="connsiteX4" fmla="*/ 547326 w 813983"/>
                  <a:gd name="connsiteY4" fmla="*/ 32561 h 526912"/>
                  <a:gd name="connsiteX5" fmla="*/ 151909 w 813983"/>
                  <a:gd name="connsiteY5" fmla="*/ 7847 h 526912"/>
                  <a:gd name="connsiteX6" fmla="*/ 99 w 813983"/>
                  <a:gd name="connsiteY6" fmla="*/ 124353 h 526912"/>
                  <a:gd name="connsiteX7" fmla="*/ 169561 w 813983"/>
                  <a:gd name="connsiteY7" fmla="*/ 254981 h 526912"/>
                  <a:gd name="connsiteX0" fmla="*/ 169561 w 823685"/>
                  <a:gd name="connsiteY0" fmla="*/ 460303 h 527464"/>
                  <a:gd name="connsiteX1" fmla="*/ 462593 w 823685"/>
                  <a:gd name="connsiteY1" fmla="*/ 527382 h 527464"/>
                  <a:gd name="connsiteX2" fmla="*/ 727381 w 823685"/>
                  <a:gd name="connsiteY2" fmla="*/ 449712 h 527464"/>
                  <a:gd name="connsiteX3" fmla="*/ 815644 w 823685"/>
                  <a:gd name="connsiteY3" fmla="*/ 223761 h 527464"/>
                  <a:gd name="connsiteX4" fmla="*/ 547326 w 823685"/>
                  <a:gd name="connsiteY4" fmla="*/ 33113 h 527464"/>
                  <a:gd name="connsiteX5" fmla="*/ 151909 w 823685"/>
                  <a:gd name="connsiteY5" fmla="*/ 8399 h 527464"/>
                  <a:gd name="connsiteX6" fmla="*/ 99 w 823685"/>
                  <a:gd name="connsiteY6" fmla="*/ 124905 h 527464"/>
                  <a:gd name="connsiteX7" fmla="*/ 169561 w 823685"/>
                  <a:gd name="connsiteY7" fmla="*/ 255533 h 527464"/>
                  <a:gd name="connsiteX0" fmla="*/ 169561 w 826348"/>
                  <a:gd name="connsiteY0" fmla="*/ 460303 h 527464"/>
                  <a:gd name="connsiteX1" fmla="*/ 462593 w 826348"/>
                  <a:gd name="connsiteY1" fmla="*/ 527382 h 527464"/>
                  <a:gd name="connsiteX2" fmla="*/ 727381 w 826348"/>
                  <a:gd name="connsiteY2" fmla="*/ 449712 h 527464"/>
                  <a:gd name="connsiteX3" fmla="*/ 815644 w 826348"/>
                  <a:gd name="connsiteY3" fmla="*/ 223761 h 527464"/>
                  <a:gd name="connsiteX4" fmla="*/ 547326 w 826348"/>
                  <a:gd name="connsiteY4" fmla="*/ 33113 h 527464"/>
                  <a:gd name="connsiteX5" fmla="*/ 151909 w 826348"/>
                  <a:gd name="connsiteY5" fmla="*/ 8399 h 527464"/>
                  <a:gd name="connsiteX6" fmla="*/ 99 w 826348"/>
                  <a:gd name="connsiteY6" fmla="*/ 124905 h 527464"/>
                  <a:gd name="connsiteX7" fmla="*/ 169561 w 826348"/>
                  <a:gd name="connsiteY7" fmla="*/ 255533 h 527464"/>
                  <a:gd name="connsiteX0" fmla="*/ 169561 w 816174"/>
                  <a:gd name="connsiteY0" fmla="*/ 460303 h 527464"/>
                  <a:gd name="connsiteX1" fmla="*/ 462593 w 816174"/>
                  <a:gd name="connsiteY1" fmla="*/ 527382 h 527464"/>
                  <a:gd name="connsiteX2" fmla="*/ 727381 w 816174"/>
                  <a:gd name="connsiteY2" fmla="*/ 449712 h 527464"/>
                  <a:gd name="connsiteX3" fmla="*/ 815644 w 816174"/>
                  <a:gd name="connsiteY3" fmla="*/ 223761 h 527464"/>
                  <a:gd name="connsiteX4" fmla="*/ 547326 w 816174"/>
                  <a:gd name="connsiteY4" fmla="*/ 33113 h 527464"/>
                  <a:gd name="connsiteX5" fmla="*/ 151909 w 816174"/>
                  <a:gd name="connsiteY5" fmla="*/ 8399 h 527464"/>
                  <a:gd name="connsiteX6" fmla="*/ 99 w 816174"/>
                  <a:gd name="connsiteY6" fmla="*/ 124905 h 527464"/>
                  <a:gd name="connsiteX7" fmla="*/ 169561 w 816174"/>
                  <a:gd name="connsiteY7" fmla="*/ 255533 h 527464"/>
                  <a:gd name="connsiteX0" fmla="*/ 169561 w 825003"/>
                  <a:gd name="connsiteY0" fmla="*/ 460303 h 527464"/>
                  <a:gd name="connsiteX1" fmla="*/ 462593 w 825003"/>
                  <a:gd name="connsiteY1" fmla="*/ 527382 h 527464"/>
                  <a:gd name="connsiteX2" fmla="*/ 727381 w 825003"/>
                  <a:gd name="connsiteY2" fmla="*/ 449712 h 527464"/>
                  <a:gd name="connsiteX3" fmla="*/ 815644 w 825003"/>
                  <a:gd name="connsiteY3" fmla="*/ 223761 h 527464"/>
                  <a:gd name="connsiteX4" fmla="*/ 547326 w 825003"/>
                  <a:gd name="connsiteY4" fmla="*/ 33113 h 527464"/>
                  <a:gd name="connsiteX5" fmla="*/ 151909 w 825003"/>
                  <a:gd name="connsiteY5" fmla="*/ 8399 h 527464"/>
                  <a:gd name="connsiteX6" fmla="*/ 99 w 825003"/>
                  <a:gd name="connsiteY6" fmla="*/ 124905 h 527464"/>
                  <a:gd name="connsiteX7" fmla="*/ 169561 w 825003"/>
                  <a:gd name="connsiteY7" fmla="*/ 255533 h 527464"/>
                  <a:gd name="connsiteX0" fmla="*/ 169561 w 815370"/>
                  <a:gd name="connsiteY0" fmla="*/ 460447 h 527608"/>
                  <a:gd name="connsiteX1" fmla="*/ 462593 w 815370"/>
                  <a:gd name="connsiteY1" fmla="*/ 527526 h 527608"/>
                  <a:gd name="connsiteX2" fmla="*/ 727381 w 815370"/>
                  <a:gd name="connsiteY2" fmla="*/ 449856 h 527608"/>
                  <a:gd name="connsiteX3" fmla="*/ 805053 w 815370"/>
                  <a:gd name="connsiteY3" fmla="*/ 227436 h 527608"/>
                  <a:gd name="connsiteX4" fmla="*/ 547326 w 815370"/>
                  <a:gd name="connsiteY4" fmla="*/ 33257 h 527608"/>
                  <a:gd name="connsiteX5" fmla="*/ 151909 w 815370"/>
                  <a:gd name="connsiteY5" fmla="*/ 8543 h 527608"/>
                  <a:gd name="connsiteX6" fmla="*/ 99 w 815370"/>
                  <a:gd name="connsiteY6" fmla="*/ 125049 h 527608"/>
                  <a:gd name="connsiteX7" fmla="*/ 169561 w 815370"/>
                  <a:gd name="connsiteY7" fmla="*/ 255677 h 527608"/>
                  <a:gd name="connsiteX0" fmla="*/ 169561 w 812309"/>
                  <a:gd name="connsiteY0" fmla="*/ 460447 h 527913"/>
                  <a:gd name="connsiteX1" fmla="*/ 462593 w 812309"/>
                  <a:gd name="connsiteY1" fmla="*/ 527526 h 527913"/>
                  <a:gd name="connsiteX2" fmla="*/ 716789 w 812309"/>
                  <a:gd name="connsiteY2" fmla="*/ 435734 h 527913"/>
                  <a:gd name="connsiteX3" fmla="*/ 805053 w 812309"/>
                  <a:gd name="connsiteY3" fmla="*/ 227436 h 527913"/>
                  <a:gd name="connsiteX4" fmla="*/ 547326 w 812309"/>
                  <a:gd name="connsiteY4" fmla="*/ 33257 h 527913"/>
                  <a:gd name="connsiteX5" fmla="*/ 151909 w 812309"/>
                  <a:gd name="connsiteY5" fmla="*/ 8543 h 527913"/>
                  <a:gd name="connsiteX6" fmla="*/ 99 w 812309"/>
                  <a:gd name="connsiteY6" fmla="*/ 125049 h 527913"/>
                  <a:gd name="connsiteX7" fmla="*/ 169561 w 812309"/>
                  <a:gd name="connsiteY7" fmla="*/ 255677 h 527913"/>
                  <a:gd name="connsiteX0" fmla="*/ 169561 w 814620"/>
                  <a:gd name="connsiteY0" fmla="*/ 460447 h 527535"/>
                  <a:gd name="connsiteX1" fmla="*/ 462593 w 814620"/>
                  <a:gd name="connsiteY1" fmla="*/ 527526 h 527535"/>
                  <a:gd name="connsiteX2" fmla="*/ 730911 w 814620"/>
                  <a:gd name="connsiteY2" fmla="*/ 456917 h 527535"/>
                  <a:gd name="connsiteX3" fmla="*/ 805053 w 814620"/>
                  <a:gd name="connsiteY3" fmla="*/ 227436 h 527535"/>
                  <a:gd name="connsiteX4" fmla="*/ 547326 w 814620"/>
                  <a:gd name="connsiteY4" fmla="*/ 33257 h 527535"/>
                  <a:gd name="connsiteX5" fmla="*/ 151909 w 814620"/>
                  <a:gd name="connsiteY5" fmla="*/ 8543 h 527535"/>
                  <a:gd name="connsiteX6" fmla="*/ 99 w 814620"/>
                  <a:gd name="connsiteY6" fmla="*/ 125049 h 527535"/>
                  <a:gd name="connsiteX7" fmla="*/ 169561 w 814620"/>
                  <a:gd name="connsiteY7" fmla="*/ 255677 h 527535"/>
                  <a:gd name="connsiteX0" fmla="*/ 169561 w 813388"/>
                  <a:gd name="connsiteY0" fmla="*/ 460447 h 527737"/>
                  <a:gd name="connsiteX1" fmla="*/ 462593 w 813388"/>
                  <a:gd name="connsiteY1" fmla="*/ 527526 h 527737"/>
                  <a:gd name="connsiteX2" fmla="*/ 723850 w 813388"/>
                  <a:gd name="connsiteY2" fmla="*/ 442795 h 527737"/>
                  <a:gd name="connsiteX3" fmla="*/ 805053 w 813388"/>
                  <a:gd name="connsiteY3" fmla="*/ 227436 h 527737"/>
                  <a:gd name="connsiteX4" fmla="*/ 547326 w 813388"/>
                  <a:gd name="connsiteY4" fmla="*/ 33257 h 527737"/>
                  <a:gd name="connsiteX5" fmla="*/ 151909 w 813388"/>
                  <a:gd name="connsiteY5" fmla="*/ 8543 h 527737"/>
                  <a:gd name="connsiteX6" fmla="*/ 99 w 813388"/>
                  <a:gd name="connsiteY6" fmla="*/ 125049 h 527737"/>
                  <a:gd name="connsiteX7" fmla="*/ 169561 w 813388"/>
                  <a:gd name="connsiteY7" fmla="*/ 255677 h 527737"/>
                  <a:gd name="connsiteX0" fmla="*/ 169561 w 812943"/>
                  <a:gd name="connsiteY0" fmla="*/ 471065 h 538355"/>
                  <a:gd name="connsiteX1" fmla="*/ 462593 w 812943"/>
                  <a:gd name="connsiteY1" fmla="*/ 538144 h 538355"/>
                  <a:gd name="connsiteX2" fmla="*/ 723850 w 812943"/>
                  <a:gd name="connsiteY2" fmla="*/ 453413 h 538355"/>
                  <a:gd name="connsiteX3" fmla="*/ 805053 w 812943"/>
                  <a:gd name="connsiteY3" fmla="*/ 238054 h 538355"/>
                  <a:gd name="connsiteX4" fmla="*/ 554387 w 812943"/>
                  <a:gd name="connsiteY4" fmla="*/ 22692 h 538355"/>
                  <a:gd name="connsiteX5" fmla="*/ 151909 w 812943"/>
                  <a:gd name="connsiteY5" fmla="*/ 19161 h 538355"/>
                  <a:gd name="connsiteX6" fmla="*/ 99 w 812943"/>
                  <a:gd name="connsiteY6" fmla="*/ 135667 h 538355"/>
                  <a:gd name="connsiteX7" fmla="*/ 169561 w 812943"/>
                  <a:gd name="connsiteY7" fmla="*/ 266295 h 538355"/>
                  <a:gd name="connsiteX0" fmla="*/ 169562 w 812723"/>
                  <a:gd name="connsiteY0" fmla="*/ 461823 h 529113"/>
                  <a:gd name="connsiteX1" fmla="*/ 462594 w 812723"/>
                  <a:gd name="connsiteY1" fmla="*/ 528902 h 529113"/>
                  <a:gd name="connsiteX2" fmla="*/ 723851 w 812723"/>
                  <a:gd name="connsiteY2" fmla="*/ 444171 h 529113"/>
                  <a:gd name="connsiteX3" fmla="*/ 805054 w 812723"/>
                  <a:gd name="connsiteY3" fmla="*/ 228812 h 529113"/>
                  <a:gd name="connsiteX4" fmla="*/ 557918 w 812723"/>
                  <a:gd name="connsiteY4" fmla="*/ 31103 h 529113"/>
                  <a:gd name="connsiteX5" fmla="*/ 151910 w 812723"/>
                  <a:gd name="connsiteY5" fmla="*/ 9919 h 529113"/>
                  <a:gd name="connsiteX6" fmla="*/ 100 w 812723"/>
                  <a:gd name="connsiteY6" fmla="*/ 126425 h 529113"/>
                  <a:gd name="connsiteX7" fmla="*/ 169562 w 812723"/>
                  <a:gd name="connsiteY7" fmla="*/ 257053 h 529113"/>
                  <a:gd name="connsiteX0" fmla="*/ 169562 w 812723"/>
                  <a:gd name="connsiteY0" fmla="*/ 478685 h 545975"/>
                  <a:gd name="connsiteX1" fmla="*/ 462594 w 812723"/>
                  <a:gd name="connsiteY1" fmla="*/ 545764 h 545975"/>
                  <a:gd name="connsiteX2" fmla="*/ 723851 w 812723"/>
                  <a:gd name="connsiteY2" fmla="*/ 461033 h 545975"/>
                  <a:gd name="connsiteX3" fmla="*/ 805054 w 812723"/>
                  <a:gd name="connsiteY3" fmla="*/ 245674 h 545975"/>
                  <a:gd name="connsiteX4" fmla="*/ 557918 w 812723"/>
                  <a:gd name="connsiteY4" fmla="*/ 47965 h 545975"/>
                  <a:gd name="connsiteX5" fmla="*/ 151910 w 812723"/>
                  <a:gd name="connsiteY5" fmla="*/ 26781 h 545975"/>
                  <a:gd name="connsiteX6" fmla="*/ 100 w 812723"/>
                  <a:gd name="connsiteY6" fmla="*/ 143287 h 545975"/>
                  <a:gd name="connsiteX7" fmla="*/ 169562 w 812723"/>
                  <a:gd name="connsiteY7" fmla="*/ 273915 h 545975"/>
                  <a:gd name="connsiteX0" fmla="*/ 169562 w 812723"/>
                  <a:gd name="connsiteY0" fmla="*/ 465114 h 532404"/>
                  <a:gd name="connsiteX1" fmla="*/ 462594 w 812723"/>
                  <a:gd name="connsiteY1" fmla="*/ 532193 h 532404"/>
                  <a:gd name="connsiteX2" fmla="*/ 723851 w 812723"/>
                  <a:gd name="connsiteY2" fmla="*/ 447462 h 532404"/>
                  <a:gd name="connsiteX3" fmla="*/ 805054 w 812723"/>
                  <a:gd name="connsiteY3" fmla="*/ 232103 h 532404"/>
                  <a:gd name="connsiteX4" fmla="*/ 557918 w 812723"/>
                  <a:gd name="connsiteY4" fmla="*/ 34394 h 532404"/>
                  <a:gd name="connsiteX5" fmla="*/ 151910 w 812723"/>
                  <a:gd name="connsiteY5" fmla="*/ 13210 h 532404"/>
                  <a:gd name="connsiteX6" fmla="*/ 100 w 812723"/>
                  <a:gd name="connsiteY6" fmla="*/ 129716 h 532404"/>
                  <a:gd name="connsiteX7" fmla="*/ 169562 w 812723"/>
                  <a:gd name="connsiteY7" fmla="*/ 260344 h 532404"/>
                  <a:gd name="connsiteX0" fmla="*/ 169562 w 812723"/>
                  <a:gd name="connsiteY0" fmla="*/ 460016 h 527306"/>
                  <a:gd name="connsiteX1" fmla="*/ 462594 w 812723"/>
                  <a:gd name="connsiteY1" fmla="*/ 527095 h 527306"/>
                  <a:gd name="connsiteX2" fmla="*/ 723851 w 812723"/>
                  <a:gd name="connsiteY2" fmla="*/ 442364 h 527306"/>
                  <a:gd name="connsiteX3" fmla="*/ 805054 w 812723"/>
                  <a:gd name="connsiteY3" fmla="*/ 227005 h 527306"/>
                  <a:gd name="connsiteX4" fmla="*/ 557918 w 812723"/>
                  <a:gd name="connsiteY4" fmla="*/ 29296 h 527306"/>
                  <a:gd name="connsiteX5" fmla="*/ 151910 w 812723"/>
                  <a:gd name="connsiteY5" fmla="*/ 8112 h 527306"/>
                  <a:gd name="connsiteX6" fmla="*/ 100 w 812723"/>
                  <a:gd name="connsiteY6" fmla="*/ 124618 h 527306"/>
                  <a:gd name="connsiteX7" fmla="*/ 169562 w 812723"/>
                  <a:gd name="connsiteY7" fmla="*/ 255246 h 527306"/>
                  <a:gd name="connsiteX0" fmla="*/ 169563 w 812504"/>
                  <a:gd name="connsiteY0" fmla="*/ 456297 h 523587"/>
                  <a:gd name="connsiteX1" fmla="*/ 462595 w 812504"/>
                  <a:gd name="connsiteY1" fmla="*/ 523376 h 523587"/>
                  <a:gd name="connsiteX2" fmla="*/ 723852 w 812504"/>
                  <a:gd name="connsiteY2" fmla="*/ 438645 h 523587"/>
                  <a:gd name="connsiteX3" fmla="*/ 805055 w 812504"/>
                  <a:gd name="connsiteY3" fmla="*/ 223286 h 523587"/>
                  <a:gd name="connsiteX4" fmla="*/ 561449 w 812504"/>
                  <a:gd name="connsiteY4" fmla="*/ 39699 h 523587"/>
                  <a:gd name="connsiteX5" fmla="*/ 151911 w 812504"/>
                  <a:gd name="connsiteY5" fmla="*/ 4393 h 523587"/>
                  <a:gd name="connsiteX6" fmla="*/ 101 w 812504"/>
                  <a:gd name="connsiteY6" fmla="*/ 120899 h 523587"/>
                  <a:gd name="connsiteX7" fmla="*/ 169563 w 812504"/>
                  <a:gd name="connsiteY7" fmla="*/ 251527 h 523587"/>
                  <a:gd name="connsiteX0" fmla="*/ 169564 w 812285"/>
                  <a:gd name="connsiteY0" fmla="*/ 458877 h 526167"/>
                  <a:gd name="connsiteX1" fmla="*/ 462596 w 812285"/>
                  <a:gd name="connsiteY1" fmla="*/ 525956 h 526167"/>
                  <a:gd name="connsiteX2" fmla="*/ 723853 w 812285"/>
                  <a:gd name="connsiteY2" fmla="*/ 441225 h 526167"/>
                  <a:gd name="connsiteX3" fmla="*/ 805056 w 812285"/>
                  <a:gd name="connsiteY3" fmla="*/ 225866 h 526167"/>
                  <a:gd name="connsiteX4" fmla="*/ 564981 w 812285"/>
                  <a:gd name="connsiteY4" fmla="*/ 31688 h 526167"/>
                  <a:gd name="connsiteX5" fmla="*/ 151912 w 812285"/>
                  <a:gd name="connsiteY5" fmla="*/ 6973 h 526167"/>
                  <a:gd name="connsiteX6" fmla="*/ 102 w 812285"/>
                  <a:gd name="connsiteY6" fmla="*/ 123479 h 526167"/>
                  <a:gd name="connsiteX7" fmla="*/ 169564 w 812285"/>
                  <a:gd name="connsiteY7" fmla="*/ 254107 h 526167"/>
                  <a:gd name="connsiteX0" fmla="*/ 169723 w 812444"/>
                  <a:gd name="connsiteY0" fmla="*/ 478074 h 545364"/>
                  <a:gd name="connsiteX1" fmla="*/ 462755 w 812444"/>
                  <a:gd name="connsiteY1" fmla="*/ 545153 h 545364"/>
                  <a:gd name="connsiteX2" fmla="*/ 724012 w 812444"/>
                  <a:gd name="connsiteY2" fmla="*/ 460422 h 545364"/>
                  <a:gd name="connsiteX3" fmla="*/ 805215 w 812444"/>
                  <a:gd name="connsiteY3" fmla="*/ 245063 h 545364"/>
                  <a:gd name="connsiteX4" fmla="*/ 565140 w 812444"/>
                  <a:gd name="connsiteY4" fmla="*/ 50885 h 545364"/>
                  <a:gd name="connsiteX5" fmla="*/ 201498 w 812444"/>
                  <a:gd name="connsiteY5" fmla="*/ 4987 h 545364"/>
                  <a:gd name="connsiteX6" fmla="*/ 261 w 812444"/>
                  <a:gd name="connsiteY6" fmla="*/ 142676 h 545364"/>
                  <a:gd name="connsiteX7" fmla="*/ 169723 w 812444"/>
                  <a:gd name="connsiteY7" fmla="*/ 273304 h 545364"/>
                  <a:gd name="connsiteX0" fmla="*/ 169548 w 812269"/>
                  <a:gd name="connsiteY0" fmla="*/ 478074 h 545364"/>
                  <a:gd name="connsiteX1" fmla="*/ 462580 w 812269"/>
                  <a:gd name="connsiteY1" fmla="*/ 545153 h 545364"/>
                  <a:gd name="connsiteX2" fmla="*/ 723837 w 812269"/>
                  <a:gd name="connsiteY2" fmla="*/ 460422 h 545364"/>
                  <a:gd name="connsiteX3" fmla="*/ 805040 w 812269"/>
                  <a:gd name="connsiteY3" fmla="*/ 245063 h 545364"/>
                  <a:gd name="connsiteX4" fmla="*/ 564965 w 812269"/>
                  <a:gd name="connsiteY4" fmla="*/ 50885 h 545364"/>
                  <a:gd name="connsiteX5" fmla="*/ 187201 w 812269"/>
                  <a:gd name="connsiteY5" fmla="*/ 4987 h 545364"/>
                  <a:gd name="connsiteX6" fmla="*/ 86 w 812269"/>
                  <a:gd name="connsiteY6" fmla="*/ 142676 h 545364"/>
                  <a:gd name="connsiteX7" fmla="*/ 169548 w 812269"/>
                  <a:gd name="connsiteY7" fmla="*/ 273304 h 545364"/>
                  <a:gd name="connsiteX0" fmla="*/ 166021 w 808742"/>
                  <a:gd name="connsiteY0" fmla="*/ 475999 h 543289"/>
                  <a:gd name="connsiteX1" fmla="*/ 459053 w 808742"/>
                  <a:gd name="connsiteY1" fmla="*/ 543078 h 543289"/>
                  <a:gd name="connsiteX2" fmla="*/ 720310 w 808742"/>
                  <a:gd name="connsiteY2" fmla="*/ 458347 h 543289"/>
                  <a:gd name="connsiteX3" fmla="*/ 801513 w 808742"/>
                  <a:gd name="connsiteY3" fmla="*/ 242988 h 543289"/>
                  <a:gd name="connsiteX4" fmla="*/ 561438 w 808742"/>
                  <a:gd name="connsiteY4" fmla="*/ 48810 h 543289"/>
                  <a:gd name="connsiteX5" fmla="*/ 183674 w 808742"/>
                  <a:gd name="connsiteY5" fmla="*/ 2912 h 543289"/>
                  <a:gd name="connsiteX6" fmla="*/ 90 w 808742"/>
                  <a:gd name="connsiteY6" fmla="*/ 108826 h 543289"/>
                  <a:gd name="connsiteX7" fmla="*/ 166021 w 808742"/>
                  <a:gd name="connsiteY7" fmla="*/ 271229 h 543289"/>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71678 h 543738"/>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36373 h 543738"/>
                  <a:gd name="connsiteX0" fmla="*/ 171599 w 814320"/>
                  <a:gd name="connsiteY0" fmla="*/ 476448 h 543738"/>
                  <a:gd name="connsiteX1" fmla="*/ 464631 w 814320"/>
                  <a:gd name="connsiteY1" fmla="*/ 543527 h 543738"/>
                  <a:gd name="connsiteX2" fmla="*/ 725888 w 814320"/>
                  <a:gd name="connsiteY2" fmla="*/ 458796 h 543738"/>
                  <a:gd name="connsiteX3" fmla="*/ 807091 w 814320"/>
                  <a:gd name="connsiteY3" fmla="*/ 243437 h 543738"/>
                  <a:gd name="connsiteX4" fmla="*/ 567016 w 814320"/>
                  <a:gd name="connsiteY4" fmla="*/ 49259 h 543738"/>
                  <a:gd name="connsiteX5" fmla="*/ 189252 w 814320"/>
                  <a:gd name="connsiteY5" fmla="*/ 3361 h 543738"/>
                  <a:gd name="connsiteX6" fmla="*/ 2138 w 814320"/>
                  <a:gd name="connsiteY6" fmla="*/ 116336 h 543738"/>
                  <a:gd name="connsiteX7" fmla="*/ 171599 w 814320"/>
                  <a:gd name="connsiteY7" fmla="*/ 236373 h 543738"/>
                  <a:gd name="connsiteX0" fmla="*/ 169841 w 812562"/>
                  <a:gd name="connsiteY0" fmla="*/ 476448 h 543738"/>
                  <a:gd name="connsiteX1" fmla="*/ 462873 w 812562"/>
                  <a:gd name="connsiteY1" fmla="*/ 543527 h 543738"/>
                  <a:gd name="connsiteX2" fmla="*/ 724130 w 812562"/>
                  <a:gd name="connsiteY2" fmla="*/ 458796 h 543738"/>
                  <a:gd name="connsiteX3" fmla="*/ 805333 w 812562"/>
                  <a:gd name="connsiteY3" fmla="*/ 243437 h 543738"/>
                  <a:gd name="connsiteX4" fmla="*/ 565258 w 812562"/>
                  <a:gd name="connsiteY4" fmla="*/ 49259 h 543738"/>
                  <a:gd name="connsiteX5" fmla="*/ 187494 w 812562"/>
                  <a:gd name="connsiteY5" fmla="*/ 3361 h 543738"/>
                  <a:gd name="connsiteX6" fmla="*/ 380 w 812562"/>
                  <a:gd name="connsiteY6" fmla="*/ 116336 h 543738"/>
                  <a:gd name="connsiteX7" fmla="*/ 169841 w 812562"/>
                  <a:gd name="connsiteY7" fmla="*/ 236373 h 543738"/>
                  <a:gd name="connsiteX0" fmla="*/ 169841 w 834129"/>
                  <a:gd name="connsiteY0" fmla="*/ 476448 h 543738"/>
                  <a:gd name="connsiteX1" fmla="*/ 462873 w 834129"/>
                  <a:gd name="connsiteY1" fmla="*/ 543527 h 543738"/>
                  <a:gd name="connsiteX2" fmla="*/ 724130 w 834129"/>
                  <a:gd name="connsiteY2" fmla="*/ 458796 h 543738"/>
                  <a:gd name="connsiteX3" fmla="*/ 828357 w 834129"/>
                  <a:gd name="connsiteY3" fmla="*/ 243437 h 543738"/>
                  <a:gd name="connsiteX4" fmla="*/ 565258 w 834129"/>
                  <a:gd name="connsiteY4" fmla="*/ 49259 h 543738"/>
                  <a:gd name="connsiteX5" fmla="*/ 187494 w 834129"/>
                  <a:gd name="connsiteY5" fmla="*/ 3361 h 543738"/>
                  <a:gd name="connsiteX6" fmla="*/ 380 w 834129"/>
                  <a:gd name="connsiteY6" fmla="*/ 116336 h 543738"/>
                  <a:gd name="connsiteX7" fmla="*/ 169841 w 834129"/>
                  <a:gd name="connsiteY7" fmla="*/ 236373 h 543738"/>
                  <a:gd name="connsiteX0" fmla="*/ 169841 w 833084"/>
                  <a:gd name="connsiteY0" fmla="*/ 476448 h 543738"/>
                  <a:gd name="connsiteX1" fmla="*/ 462873 w 833084"/>
                  <a:gd name="connsiteY1" fmla="*/ 543527 h 543738"/>
                  <a:gd name="connsiteX2" fmla="*/ 724130 w 833084"/>
                  <a:gd name="connsiteY2" fmla="*/ 458796 h 543738"/>
                  <a:gd name="connsiteX3" fmla="*/ 828357 w 833084"/>
                  <a:gd name="connsiteY3" fmla="*/ 243437 h 543738"/>
                  <a:gd name="connsiteX4" fmla="*/ 565258 w 833084"/>
                  <a:gd name="connsiteY4" fmla="*/ 49259 h 543738"/>
                  <a:gd name="connsiteX5" fmla="*/ 187494 w 833084"/>
                  <a:gd name="connsiteY5" fmla="*/ 3361 h 543738"/>
                  <a:gd name="connsiteX6" fmla="*/ 380 w 833084"/>
                  <a:gd name="connsiteY6" fmla="*/ 116336 h 543738"/>
                  <a:gd name="connsiteX7" fmla="*/ 169841 w 833084"/>
                  <a:gd name="connsiteY7" fmla="*/ 236373 h 543738"/>
                  <a:gd name="connsiteX0" fmla="*/ 169841 w 832092"/>
                  <a:gd name="connsiteY0" fmla="*/ 476448 h 543738"/>
                  <a:gd name="connsiteX1" fmla="*/ 462873 w 832092"/>
                  <a:gd name="connsiteY1" fmla="*/ 543527 h 543738"/>
                  <a:gd name="connsiteX2" fmla="*/ 724130 w 832092"/>
                  <a:gd name="connsiteY2" fmla="*/ 458796 h 543738"/>
                  <a:gd name="connsiteX3" fmla="*/ 828357 w 832092"/>
                  <a:gd name="connsiteY3" fmla="*/ 243437 h 543738"/>
                  <a:gd name="connsiteX4" fmla="*/ 565258 w 832092"/>
                  <a:gd name="connsiteY4" fmla="*/ 49259 h 543738"/>
                  <a:gd name="connsiteX5" fmla="*/ 187494 w 832092"/>
                  <a:gd name="connsiteY5" fmla="*/ 3361 h 543738"/>
                  <a:gd name="connsiteX6" fmla="*/ 380 w 832092"/>
                  <a:gd name="connsiteY6" fmla="*/ 116336 h 543738"/>
                  <a:gd name="connsiteX7" fmla="*/ 169841 w 832092"/>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28967"/>
                  <a:gd name="connsiteY0" fmla="*/ 476448 h 543738"/>
                  <a:gd name="connsiteX1" fmla="*/ 462873 w 828967"/>
                  <a:gd name="connsiteY1" fmla="*/ 543527 h 543738"/>
                  <a:gd name="connsiteX2" fmla="*/ 724130 w 828967"/>
                  <a:gd name="connsiteY2" fmla="*/ 458796 h 543738"/>
                  <a:gd name="connsiteX3" fmla="*/ 828357 w 828967"/>
                  <a:gd name="connsiteY3" fmla="*/ 243437 h 543738"/>
                  <a:gd name="connsiteX4" fmla="*/ 565258 w 828967"/>
                  <a:gd name="connsiteY4" fmla="*/ 49259 h 543738"/>
                  <a:gd name="connsiteX5" fmla="*/ 187494 w 828967"/>
                  <a:gd name="connsiteY5" fmla="*/ 3361 h 543738"/>
                  <a:gd name="connsiteX6" fmla="*/ 380 w 828967"/>
                  <a:gd name="connsiteY6" fmla="*/ 116336 h 543738"/>
                  <a:gd name="connsiteX7" fmla="*/ 169841 w 828967"/>
                  <a:gd name="connsiteY7" fmla="*/ 236373 h 543738"/>
                  <a:gd name="connsiteX0" fmla="*/ 169841 w 828357"/>
                  <a:gd name="connsiteY0" fmla="*/ 476448 h 543738"/>
                  <a:gd name="connsiteX1" fmla="*/ 462873 w 828357"/>
                  <a:gd name="connsiteY1" fmla="*/ 543527 h 543738"/>
                  <a:gd name="connsiteX2" fmla="*/ 724130 w 828357"/>
                  <a:gd name="connsiteY2" fmla="*/ 458796 h 543738"/>
                  <a:gd name="connsiteX3" fmla="*/ 828357 w 828357"/>
                  <a:gd name="connsiteY3" fmla="*/ 243437 h 543738"/>
                  <a:gd name="connsiteX4" fmla="*/ 565258 w 828357"/>
                  <a:gd name="connsiteY4" fmla="*/ 49259 h 543738"/>
                  <a:gd name="connsiteX5" fmla="*/ 187494 w 828357"/>
                  <a:gd name="connsiteY5" fmla="*/ 3361 h 543738"/>
                  <a:gd name="connsiteX6" fmla="*/ 380 w 828357"/>
                  <a:gd name="connsiteY6" fmla="*/ 116336 h 543738"/>
                  <a:gd name="connsiteX7" fmla="*/ 169841 w 828357"/>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31165"/>
                  <a:gd name="connsiteY0" fmla="*/ 476448 h 543738"/>
                  <a:gd name="connsiteX1" fmla="*/ 462873 w 831165"/>
                  <a:gd name="connsiteY1" fmla="*/ 543527 h 543738"/>
                  <a:gd name="connsiteX2" fmla="*/ 724130 w 831165"/>
                  <a:gd name="connsiteY2" fmla="*/ 458796 h 543738"/>
                  <a:gd name="connsiteX3" fmla="*/ 828357 w 831165"/>
                  <a:gd name="connsiteY3" fmla="*/ 243437 h 543738"/>
                  <a:gd name="connsiteX4" fmla="*/ 565258 w 831165"/>
                  <a:gd name="connsiteY4" fmla="*/ 49259 h 543738"/>
                  <a:gd name="connsiteX5" fmla="*/ 187494 w 831165"/>
                  <a:gd name="connsiteY5" fmla="*/ 3361 h 543738"/>
                  <a:gd name="connsiteX6" fmla="*/ 380 w 831165"/>
                  <a:gd name="connsiteY6" fmla="*/ 116336 h 543738"/>
                  <a:gd name="connsiteX7" fmla="*/ 169841 w 831165"/>
                  <a:gd name="connsiteY7" fmla="*/ 236373 h 543738"/>
                  <a:gd name="connsiteX0" fmla="*/ 169841 w 846101"/>
                  <a:gd name="connsiteY0" fmla="*/ 476448 h 543738"/>
                  <a:gd name="connsiteX1" fmla="*/ 462873 w 846101"/>
                  <a:gd name="connsiteY1" fmla="*/ 543527 h 543738"/>
                  <a:gd name="connsiteX2" fmla="*/ 724130 w 846101"/>
                  <a:gd name="connsiteY2" fmla="*/ 458796 h 543738"/>
                  <a:gd name="connsiteX3" fmla="*/ 843699 w 846101"/>
                  <a:gd name="connsiteY3" fmla="*/ 243437 h 543738"/>
                  <a:gd name="connsiteX4" fmla="*/ 565258 w 846101"/>
                  <a:gd name="connsiteY4" fmla="*/ 49259 h 543738"/>
                  <a:gd name="connsiteX5" fmla="*/ 187494 w 846101"/>
                  <a:gd name="connsiteY5" fmla="*/ 3361 h 543738"/>
                  <a:gd name="connsiteX6" fmla="*/ 380 w 846101"/>
                  <a:gd name="connsiteY6" fmla="*/ 116336 h 543738"/>
                  <a:gd name="connsiteX7" fmla="*/ 169841 w 846101"/>
                  <a:gd name="connsiteY7" fmla="*/ 236373 h 543738"/>
                  <a:gd name="connsiteX0" fmla="*/ 169841 w 855113"/>
                  <a:gd name="connsiteY0" fmla="*/ 476946 h 544236"/>
                  <a:gd name="connsiteX1" fmla="*/ 462873 w 855113"/>
                  <a:gd name="connsiteY1" fmla="*/ 544025 h 544236"/>
                  <a:gd name="connsiteX2" fmla="*/ 724130 w 855113"/>
                  <a:gd name="connsiteY2" fmla="*/ 459294 h 544236"/>
                  <a:gd name="connsiteX3" fmla="*/ 852904 w 855113"/>
                  <a:gd name="connsiteY3" fmla="*/ 271551 h 544236"/>
                  <a:gd name="connsiteX4" fmla="*/ 565258 w 855113"/>
                  <a:gd name="connsiteY4" fmla="*/ 49757 h 544236"/>
                  <a:gd name="connsiteX5" fmla="*/ 187494 w 855113"/>
                  <a:gd name="connsiteY5" fmla="*/ 3859 h 544236"/>
                  <a:gd name="connsiteX6" fmla="*/ 380 w 855113"/>
                  <a:gd name="connsiteY6" fmla="*/ 116834 h 544236"/>
                  <a:gd name="connsiteX7" fmla="*/ 169841 w 855113"/>
                  <a:gd name="connsiteY7" fmla="*/ 236871 h 544236"/>
                  <a:gd name="connsiteX0" fmla="*/ 169841 w 852105"/>
                  <a:gd name="connsiteY0" fmla="*/ 477008 h 544298"/>
                  <a:gd name="connsiteX1" fmla="*/ 462873 w 852105"/>
                  <a:gd name="connsiteY1" fmla="*/ 544087 h 544298"/>
                  <a:gd name="connsiteX2" fmla="*/ 724130 w 852105"/>
                  <a:gd name="connsiteY2" fmla="*/ 459356 h 544298"/>
                  <a:gd name="connsiteX3" fmla="*/ 849835 w 852105"/>
                  <a:gd name="connsiteY3" fmla="*/ 274682 h 544298"/>
                  <a:gd name="connsiteX4" fmla="*/ 565258 w 852105"/>
                  <a:gd name="connsiteY4" fmla="*/ 49819 h 544298"/>
                  <a:gd name="connsiteX5" fmla="*/ 187494 w 852105"/>
                  <a:gd name="connsiteY5" fmla="*/ 3921 h 544298"/>
                  <a:gd name="connsiteX6" fmla="*/ 380 w 852105"/>
                  <a:gd name="connsiteY6" fmla="*/ 116896 h 544298"/>
                  <a:gd name="connsiteX7" fmla="*/ 169841 w 852105"/>
                  <a:gd name="connsiteY7" fmla="*/ 236933 h 544298"/>
                  <a:gd name="connsiteX0" fmla="*/ 179008 w 861272"/>
                  <a:gd name="connsiteY0" fmla="*/ 477008 h 544298"/>
                  <a:gd name="connsiteX1" fmla="*/ 472040 w 861272"/>
                  <a:gd name="connsiteY1" fmla="*/ 544087 h 544298"/>
                  <a:gd name="connsiteX2" fmla="*/ 733297 w 861272"/>
                  <a:gd name="connsiteY2" fmla="*/ 459356 h 544298"/>
                  <a:gd name="connsiteX3" fmla="*/ 859002 w 861272"/>
                  <a:gd name="connsiteY3" fmla="*/ 274682 h 544298"/>
                  <a:gd name="connsiteX4" fmla="*/ 574425 w 861272"/>
                  <a:gd name="connsiteY4" fmla="*/ 49819 h 544298"/>
                  <a:gd name="connsiteX5" fmla="*/ 196661 w 861272"/>
                  <a:gd name="connsiteY5" fmla="*/ 3921 h 544298"/>
                  <a:gd name="connsiteX6" fmla="*/ 342 w 861272"/>
                  <a:gd name="connsiteY6" fmla="*/ 116896 h 544298"/>
                  <a:gd name="connsiteX7" fmla="*/ 179008 w 861272"/>
                  <a:gd name="connsiteY7" fmla="*/ 236933 h 544298"/>
                  <a:gd name="connsiteX0" fmla="*/ 179008 w 861239"/>
                  <a:gd name="connsiteY0" fmla="*/ 477008 h 530049"/>
                  <a:gd name="connsiteX1" fmla="*/ 480693 w 861239"/>
                  <a:gd name="connsiteY1" fmla="*/ 529664 h 530049"/>
                  <a:gd name="connsiteX2" fmla="*/ 733297 w 861239"/>
                  <a:gd name="connsiteY2" fmla="*/ 459356 h 530049"/>
                  <a:gd name="connsiteX3" fmla="*/ 859002 w 861239"/>
                  <a:gd name="connsiteY3" fmla="*/ 274682 h 530049"/>
                  <a:gd name="connsiteX4" fmla="*/ 574425 w 861239"/>
                  <a:gd name="connsiteY4" fmla="*/ 49819 h 530049"/>
                  <a:gd name="connsiteX5" fmla="*/ 196661 w 861239"/>
                  <a:gd name="connsiteY5" fmla="*/ 3921 h 530049"/>
                  <a:gd name="connsiteX6" fmla="*/ 342 w 861239"/>
                  <a:gd name="connsiteY6" fmla="*/ 116896 h 530049"/>
                  <a:gd name="connsiteX7" fmla="*/ 179008 w 861239"/>
                  <a:gd name="connsiteY7" fmla="*/ 236933 h 530049"/>
                  <a:gd name="connsiteX0" fmla="*/ 179008 w 864054"/>
                  <a:gd name="connsiteY0" fmla="*/ 477008 h 531092"/>
                  <a:gd name="connsiteX1" fmla="*/ 480693 w 864054"/>
                  <a:gd name="connsiteY1" fmla="*/ 529664 h 531092"/>
                  <a:gd name="connsiteX2" fmla="*/ 736181 w 864054"/>
                  <a:gd name="connsiteY2" fmla="*/ 436280 h 531092"/>
                  <a:gd name="connsiteX3" fmla="*/ 859002 w 864054"/>
                  <a:gd name="connsiteY3" fmla="*/ 274682 h 531092"/>
                  <a:gd name="connsiteX4" fmla="*/ 574425 w 864054"/>
                  <a:gd name="connsiteY4" fmla="*/ 49819 h 531092"/>
                  <a:gd name="connsiteX5" fmla="*/ 196661 w 864054"/>
                  <a:gd name="connsiteY5" fmla="*/ 3921 h 531092"/>
                  <a:gd name="connsiteX6" fmla="*/ 342 w 864054"/>
                  <a:gd name="connsiteY6" fmla="*/ 116896 h 531092"/>
                  <a:gd name="connsiteX7" fmla="*/ 179008 w 864054"/>
                  <a:gd name="connsiteY7" fmla="*/ 236933 h 531092"/>
                  <a:gd name="connsiteX0" fmla="*/ 179008 w 864332"/>
                  <a:gd name="connsiteY0" fmla="*/ 477008 h 530397"/>
                  <a:gd name="connsiteX1" fmla="*/ 480693 w 864332"/>
                  <a:gd name="connsiteY1" fmla="*/ 529664 h 530397"/>
                  <a:gd name="connsiteX2" fmla="*/ 739066 w 864332"/>
                  <a:gd name="connsiteY2" fmla="*/ 450703 h 530397"/>
                  <a:gd name="connsiteX3" fmla="*/ 859002 w 864332"/>
                  <a:gd name="connsiteY3" fmla="*/ 274682 h 530397"/>
                  <a:gd name="connsiteX4" fmla="*/ 574425 w 864332"/>
                  <a:gd name="connsiteY4" fmla="*/ 49819 h 530397"/>
                  <a:gd name="connsiteX5" fmla="*/ 196661 w 864332"/>
                  <a:gd name="connsiteY5" fmla="*/ 3921 h 530397"/>
                  <a:gd name="connsiteX6" fmla="*/ 342 w 864332"/>
                  <a:gd name="connsiteY6" fmla="*/ 116896 h 530397"/>
                  <a:gd name="connsiteX7" fmla="*/ 179008 w 864332"/>
                  <a:gd name="connsiteY7" fmla="*/ 236933 h 530397"/>
                  <a:gd name="connsiteX0" fmla="*/ 179008 w 864332"/>
                  <a:gd name="connsiteY0" fmla="*/ 476386 h 529775"/>
                  <a:gd name="connsiteX1" fmla="*/ 480693 w 864332"/>
                  <a:gd name="connsiteY1" fmla="*/ 529042 h 529775"/>
                  <a:gd name="connsiteX2" fmla="*/ 739066 w 864332"/>
                  <a:gd name="connsiteY2" fmla="*/ 450081 h 529775"/>
                  <a:gd name="connsiteX3" fmla="*/ 859002 w 864332"/>
                  <a:gd name="connsiteY3" fmla="*/ 239445 h 529775"/>
                  <a:gd name="connsiteX4" fmla="*/ 574425 w 864332"/>
                  <a:gd name="connsiteY4" fmla="*/ 49197 h 529775"/>
                  <a:gd name="connsiteX5" fmla="*/ 196661 w 864332"/>
                  <a:gd name="connsiteY5" fmla="*/ 3299 h 529775"/>
                  <a:gd name="connsiteX6" fmla="*/ 342 w 864332"/>
                  <a:gd name="connsiteY6" fmla="*/ 116274 h 529775"/>
                  <a:gd name="connsiteX7" fmla="*/ 179008 w 864332"/>
                  <a:gd name="connsiteY7" fmla="*/ 236311 h 529775"/>
                  <a:gd name="connsiteX0" fmla="*/ 179008 w 864188"/>
                  <a:gd name="connsiteY0" fmla="*/ 480677 h 534066"/>
                  <a:gd name="connsiteX1" fmla="*/ 480693 w 864188"/>
                  <a:gd name="connsiteY1" fmla="*/ 533333 h 534066"/>
                  <a:gd name="connsiteX2" fmla="*/ 739066 w 864188"/>
                  <a:gd name="connsiteY2" fmla="*/ 454372 h 534066"/>
                  <a:gd name="connsiteX3" fmla="*/ 859002 w 864188"/>
                  <a:gd name="connsiteY3" fmla="*/ 243736 h 534066"/>
                  <a:gd name="connsiteX4" fmla="*/ 577310 w 864188"/>
                  <a:gd name="connsiteY4" fmla="*/ 36180 h 534066"/>
                  <a:gd name="connsiteX5" fmla="*/ 196661 w 864188"/>
                  <a:gd name="connsiteY5" fmla="*/ 7590 h 534066"/>
                  <a:gd name="connsiteX6" fmla="*/ 342 w 864188"/>
                  <a:gd name="connsiteY6" fmla="*/ 120565 h 534066"/>
                  <a:gd name="connsiteX7" fmla="*/ 179008 w 864188"/>
                  <a:gd name="connsiteY7" fmla="*/ 240602 h 534066"/>
                  <a:gd name="connsiteX0" fmla="*/ 179008 w 863347"/>
                  <a:gd name="connsiteY0" fmla="*/ 480677 h 534066"/>
                  <a:gd name="connsiteX1" fmla="*/ 480693 w 863347"/>
                  <a:gd name="connsiteY1" fmla="*/ 533333 h 534066"/>
                  <a:gd name="connsiteX2" fmla="*/ 739066 w 863347"/>
                  <a:gd name="connsiteY2" fmla="*/ 454372 h 534066"/>
                  <a:gd name="connsiteX3" fmla="*/ 859002 w 863347"/>
                  <a:gd name="connsiteY3" fmla="*/ 243736 h 534066"/>
                  <a:gd name="connsiteX4" fmla="*/ 577310 w 863347"/>
                  <a:gd name="connsiteY4" fmla="*/ 36180 h 534066"/>
                  <a:gd name="connsiteX5" fmla="*/ 196661 w 863347"/>
                  <a:gd name="connsiteY5" fmla="*/ 7590 h 534066"/>
                  <a:gd name="connsiteX6" fmla="*/ 342 w 863347"/>
                  <a:gd name="connsiteY6" fmla="*/ 120565 h 534066"/>
                  <a:gd name="connsiteX7" fmla="*/ 179008 w 863347"/>
                  <a:gd name="connsiteY7" fmla="*/ 240602 h 534066"/>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77310 w 860566"/>
                  <a:gd name="connsiteY4" fmla="*/ 36180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706"/>
                  <a:gd name="connsiteY0" fmla="*/ 485514 h 538903"/>
                  <a:gd name="connsiteX1" fmla="*/ 480693 w 860706"/>
                  <a:gd name="connsiteY1" fmla="*/ 538170 h 538903"/>
                  <a:gd name="connsiteX2" fmla="*/ 739066 w 860706"/>
                  <a:gd name="connsiteY2" fmla="*/ 459209 h 538903"/>
                  <a:gd name="connsiteX3" fmla="*/ 856117 w 860706"/>
                  <a:gd name="connsiteY3" fmla="*/ 248573 h 538903"/>
                  <a:gd name="connsiteX4" fmla="*/ 591732 w 860706"/>
                  <a:gd name="connsiteY4" fmla="*/ 29479 h 538903"/>
                  <a:gd name="connsiteX5" fmla="*/ 196661 w 860706"/>
                  <a:gd name="connsiteY5" fmla="*/ 12427 h 538903"/>
                  <a:gd name="connsiteX6" fmla="*/ 342 w 860706"/>
                  <a:gd name="connsiteY6" fmla="*/ 125402 h 538903"/>
                  <a:gd name="connsiteX7" fmla="*/ 179008 w 860706"/>
                  <a:gd name="connsiteY7" fmla="*/ 245439 h 538903"/>
                  <a:gd name="connsiteX0" fmla="*/ 179008 w 860706"/>
                  <a:gd name="connsiteY0" fmla="*/ 482053 h 535442"/>
                  <a:gd name="connsiteX1" fmla="*/ 480693 w 860706"/>
                  <a:gd name="connsiteY1" fmla="*/ 534709 h 535442"/>
                  <a:gd name="connsiteX2" fmla="*/ 739066 w 860706"/>
                  <a:gd name="connsiteY2" fmla="*/ 455748 h 535442"/>
                  <a:gd name="connsiteX3" fmla="*/ 856117 w 860706"/>
                  <a:gd name="connsiteY3" fmla="*/ 245112 h 535442"/>
                  <a:gd name="connsiteX4" fmla="*/ 591732 w 860706"/>
                  <a:gd name="connsiteY4" fmla="*/ 26018 h 535442"/>
                  <a:gd name="connsiteX5" fmla="*/ 196661 w 860706"/>
                  <a:gd name="connsiteY5" fmla="*/ 8966 h 535442"/>
                  <a:gd name="connsiteX6" fmla="*/ 342 w 860706"/>
                  <a:gd name="connsiteY6" fmla="*/ 121941 h 535442"/>
                  <a:gd name="connsiteX7" fmla="*/ 179008 w 860706"/>
                  <a:gd name="connsiteY7" fmla="*/ 241978 h 535442"/>
                  <a:gd name="connsiteX0" fmla="*/ 179008 w 860706"/>
                  <a:gd name="connsiteY0" fmla="*/ 479219 h 532608"/>
                  <a:gd name="connsiteX1" fmla="*/ 480693 w 860706"/>
                  <a:gd name="connsiteY1" fmla="*/ 531875 h 532608"/>
                  <a:gd name="connsiteX2" fmla="*/ 739066 w 860706"/>
                  <a:gd name="connsiteY2" fmla="*/ 452914 h 532608"/>
                  <a:gd name="connsiteX3" fmla="*/ 856117 w 860706"/>
                  <a:gd name="connsiteY3" fmla="*/ 242278 h 532608"/>
                  <a:gd name="connsiteX4" fmla="*/ 591732 w 860706"/>
                  <a:gd name="connsiteY4" fmla="*/ 31837 h 532608"/>
                  <a:gd name="connsiteX5" fmla="*/ 196661 w 860706"/>
                  <a:gd name="connsiteY5" fmla="*/ 6132 h 532608"/>
                  <a:gd name="connsiteX6" fmla="*/ 342 w 860706"/>
                  <a:gd name="connsiteY6" fmla="*/ 119107 h 532608"/>
                  <a:gd name="connsiteX7" fmla="*/ 179008 w 860706"/>
                  <a:gd name="connsiteY7" fmla="*/ 239144 h 532608"/>
                  <a:gd name="connsiteX0" fmla="*/ 179008 w 860706"/>
                  <a:gd name="connsiteY0" fmla="*/ 482497 h 535886"/>
                  <a:gd name="connsiteX1" fmla="*/ 480693 w 860706"/>
                  <a:gd name="connsiteY1" fmla="*/ 535153 h 535886"/>
                  <a:gd name="connsiteX2" fmla="*/ 739066 w 860706"/>
                  <a:gd name="connsiteY2" fmla="*/ 456192 h 535886"/>
                  <a:gd name="connsiteX3" fmla="*/ 856117 w 860706"/>
                  <a:gd name="connsiteY3" fmla="*/ 245556 h 535886"/>
                  <a:gd name="connsiteX4" fmla="*/ 591732 w 860706"/>
                  <a:gd name="connsiteY4" fmla="*/ 35115 h 535886"/>
                  <a:gd name="connsiteX5" fmla="*/ 196661 w 860706"/>
                  <a:gd name="connsiteY5" fmla="*/ 9410 h 535886"/>
                  <a:gd name="connsiteX6" fmla="*/ 342 w 860706"/>
                  <a:gd name="connsiteY6" fmla="*/ 122385 h 535886"/>
                  <a:gd name="connsiteX7" fmla="*/ 179008 w 860706"/>
                  <a:gd name="connsiteY7" fmla="*/ 242422 h 535886"/>
                  <a:gd name="connsiteX0" fmla="*/ 179008 w 860566"/>
                  <a:gd name="connsiteY0" fmla="*/ 491363 h 544752"/>
                  <a:gd name="connsiteX1" fmla="*/ 480693 w 860566"/>
                  <a:gd name="connsiteY1" fmla="*/ 544019 h 544752"/>
                  <a:gd name="connsiteX2" fmla="*/ 739066 w 860566"/>
                  <a:gd name="connsiteY2" fmla="*/ 465058 h 544752"/>
                  <a:gd name="connsiteX3" fmla="*/ 856117 w 860566"/>
                  <a:gd name="connsiteY3" fmla="*/ 254422 h 544752"/>
                  <a:gd name="connsiteX4" fmla="*/ 594616 w 860566"/>
                  <a:gd name="connsiteY4" fmla="*/ 26674 h 544752"/>
                  <a:gd name="connsiteX5" fmla="*/ 196661 w 860566"/>
                  <a:gd name="connsiteY5" fmla="*/ 18276 h 544752"/>
                  <a:gd name="connsiteX6" fmla="*/ 342 w 860566"/>
                  <a:gd name="connsiteY6" fmla="*/ 131251 h 544752"/>
                  <a:gd name="connsiteX7" fmla="*/ 179008 w 860566"/>
                  <a:gd name="connsiteY7" fmla="*/ 251288 h 544752"/>
                  <a:gd name="connsiteX0" fmla="*/ 179008 w 860566"/>
                  <a:gd name="connsiteY0" fmla="*/ 484044 h 537433"/>
                  <a:gd name="connsiteX1" fmla="*/ 480693 w 860566"/>
                  <a:gd name="connsiteY1" fmla="*/ 536700 h 537433"/>
                  <a:gd name="connsiteX2" fmla="*/ 739066 w 860566"/>
                  <a:gd name="connsiteY2" fmla="*/ 457739 h 537433"/>
                  <a:gd name="connsiteX3" fmla="*/ 856117 w 860566"/>
                  <a:gd name="connsiteY3" fmla="*/ 247103 h 537433"/>
                  <a:gd name="connsiteX4" fmla="*/ 594616 w 860566"/>
                  <a:gd name="connsiteY4" fmla="*/ 19355 h 537433"/>
                  <a:gd name="connsiteX5" fmla="*/ 196661 w 860566"/>
                  <a:gd name="connsiteY5" fmla="*/ 10957 h 537433"/>
                  <a:gd name="connsiteX6" fmla="*/ 342 w 860566"/>
                  <a:gd name="connsiteY6" fmla="*/ 123932 h 537433"/>
                  <a:gd name="connsiteX7" fmla="*/ 179008 w 860566"/>
                  <a:gd name="connsiteY7" fmla="*/ 243969 h 537433"/>
                  <a:gd name="connsiteX0" fmla="*/ 179008 w 860566"/>
                  <a:gd name="connsiteY0" fmla="*/ 477695 h 531084"/>
                  <a:gd name="connsiteX1" fmla="*/ 480693 w 860566"/>
                  <a:gd name="connsiteY1" fmla="*/ 530351 h 531084"/>
                  <a:gd name="connsiteX2" fmla="*/ 739066 w 860566"/>
                  <a:gd name="connsiteY2" fmla="*/ 451390 h 531084"/>
                  <a:gd name="connsiteX3" fmla="*/ 856117 w 860566"/>
                  <a:gd name="connsiteY3" fmla="*/ 240754 h 531084"/>
                  <a:gd name="connsiteX4" fmla="*/ 594616 w 860566"/>
                  <a:gd name="connsiteY4" fmla="*/ 33197 h 531084"/>
                  <a:gd name="connsiteX5" fmla="*/ 196661 w 860566"/>
                  <a:gd name="connsiteY5" fmla="*/ 4608 h 531084"/>
                  <a:gd name="connsiteX6" fmla="*/ 342 w 860566"/>
                  <a:gd name="connsiteY6" fmla="*/ 117583 h 531084"/>
                  <a:gd name="connsiteX7" fmla="*/ 179008 w 860566"/>
                  <a:gd name="connsiteY7" fmla="*/ 237620 h 531084"/>
                  <a:gd name="connsiteX0" fmla="*/ 179008 w 860566"/>
                  <a:gd name="connsiteY0" fmla="*/ 478941 h 532330"/>
                  <a:gd name="connsiteX1" fmla="*/ 480693 w 860566"/>
                  <a:gd name="connsiteY1" fmla="*/ 531597 h 532330"/>
                  <a:gd name="connsiteX2" fmla="*/ 739066 w 860566"/>
                  <a:gd name="connsiteY2" fmla="*/ 452636 h 532330"/>
                  <a:gd name="connsiteX3" fmla="*/ 856117 w 860566"/>
                  <a:gd name="connsiteY3" fmla="*/ 242000 h 532330"/>
                  <a:gd name="connsiteX4" fmla="*/ 594616 w 860566"/>
                  <a:gd name="connsiteY4" fmla="*/ 34443 h 532330"/>
                  <a:gd name="connsiteX5" fmla="*/ 196661 w 860566"/>
                  <a:gd name="connsiteY5" fmla="*/ 5854 h 532330"/>
                  <a:gd name="connsiteX6" fmla="*/ 342 w 860566"/>
                  <a:gd name="connsiteY6" fmla="*/ 118829 h 532330"/>
                  <a:gd name="connsiteX7" fmla="*/ 179008 w 860566"/>
                  <a:gd name="connsiteY7" fmla="*/ 238866 h 532330"/>
                  <a:gd name="connsiteX0" fmla="*/ 179008 w 860566"/>
                  <a:gd name="connsiteY0" fmla="*/ 478063 h 531452"/>
                  <a:gd name="connsiteX1" fmla="*/ 480693 w 860566"/>
                  <a:gd name="connsiteY1" fmla="*/ 530719 h 531452"/>
                  <a:gd name="connsiteX2" fmla="*/ 739066 w 860566"/>
                  <a:gd name="connsiteY2" fmla="*/ 451758 h 531452"/>
                  <a:gd name="connsiteX3" fmla="*/ 856117 w 860566"/>
                  <a:gd name="connsiteY3" fmla="*/ 241122 h 531452"/>
                  <a:gd name="connsiteX4" fmla="*/ 594616 w 860566"/>
                  <a:gd name="connsiteY4" fmla="*/ 33565 h 531452"/>
                  <a:gd name="connsiteX5" fmla="*/ 196661 w 860566"/>
                  <a:gd name="connsiteY5" fmla="*/ 4976 h 531452"/>
                  <a:gd name="connsiteX6" fmla="*/ 342 w 860566"/>
                  <a:gd name="connsiteY6" fmla="*/ 117951 h 531452"/>
                  <a:gd name="connsiteX7" fmla="*/ 179008 w 860566"/>
                  <a:gd name="connsiteY7" fmla="*/ 237988 h 531452"/>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94616 w 860566"/>
                  <a:gd name="connsiteY4" fmla="*/ 36179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566"/>
                  <a:gd name="connsiteY0" fmla="*/ 480677 h 534470"/>
                  <a:gd name="connsiteX1" fmla="*/ 480693 w 860566"/>
                  <a:gd name="connsiteY1" fmla="*/ 533333 h 534470"/>
                  <a:gd name="connsiteX2" fmla="*/ 739066 w 860566"/>
                  <a:gd name="connsiteY2" fmla="*/ 445719 h 534470"/>
                  <a:gd name="connsiteX3" fmla="*/ 856117 w 860566"/>
                  <a:gd name="connsiteY3" fmla="*/ 243736 h 534470"/>
                  <a:gd name="connsiteX4" fmla="*/ 594616 w 860566"/>
                  <a:gd name="connsiteY4" fmla="*/ 36179 h 534470"/>
                  <a:gd name="connsiteX5" fmla="*/ 196661 w 860566"/>
                  <a:gd name="connsiteY5" fmla="*/ 7590 h 534470"/>
                  <a:gd name="connsiteX6" fmla="*/ 342 w 860566"/>
                  <a:gd name="connsiteY6" fmla="*/ 120565 h 534470"/>
                  <a:gd name="connsiteX7" fmla="*/ 179008 w 860566"/>
                  <a:gd name="connsiteY7" fmla="*/ 240602 h 534470"/>
                  <a:gd name="connsiteX0" fmla="*/ 179008 w 849499"/>
                  <a:gd name="connsiteY0" fmla="*/ 480568 h 534361"/>
                  <a:gd name="connsiteX1" fmla="*/ 480693 w 849499"/>
                  <a:gd name="connsiteY1" fmla="*/ 533224 h 534361"/>
                  <a:gd name="connsiteX2" fmla="*/ 739066 w 849499"/>
                  <a:gd name="connsiteY2" fmla="*/ 445610 h 534361"/>
                  <a:gd name="connsiteX3" fmla="*/ 844579 w 849499"/>
                  <a:gd name="connsiteY3" fmla="*/ 240742 h 534361"/>
                  <a:gd name="connsiteX4" fmla="*/ 594616 w 849499"/>
                  <a:gd name="connsiteY4" fmla="*/ 36070 h 534361"/>
                  <a:gd name="connsiteX5" fmla="*/ 196661 w 849499"/>
                  <a:gd name="connsiteY5" fmla="*/ 7481 h 534361"/>
                  <a:gd name="connsiteX6" fmla="*/ 342 w 849499"/>
                  <a:gd name="connsiteY6" fmla="*/ 120456 h 534361"/>
                  <a:gd name="connsiteX7" fmla="*/ 179008 w 849499"/>
                  <a:gd name="connsiteY7" fmla="*/ 240493 h 534361"/>
                  <a:gd name="connsiteX0" fmla="*/ 179008 w 852257"/>
                  <a:gd name="connsiteY0" fmla="*/ 480568 h 534361"/>
                  <a:gd name="connsiteX1" fmla="*/ 480693 w 852257"/>
                  <a:gd name="connsiteY1" fmla="*/ 533224 h 534361"/>
                  <a:gd name="connsiteX2" fmla="*/ 739066 w 852257"/>
                  <a:gd name="connsiteY2" fmla="*/ 445610 h 534361"/>
                  <a:gd name="connsiteX3" fmla="*/ 847464 w 852257"/>
                  <a:gd name="connsiteY3" fmla="*/ 240742 h 534361"/>
                  <a:gd name="connsiteX4" fmla="*/ 594616 w 852257"/>
                  <a:gd name="connsiteY4" fmla="*/ 36070 h 534361"/>
                  <a:gd name="connsiteX5" fmla="*/ 196661 w 852257"/>
                  <a:gd name="connsiteY5" fmla="*/ 7481 h 534361"/>
                  <a:gd name="connsiteX6" fmla="*/ 342 w 852257"/>
                  <a:gd name="connsiteY6" fmla="*/ 120456 h 534361"/>
                  <a:gd name="connsiteX7" fmla="*/ 179008 w 852257"/>
                  <a:gd name="connsiteY7" fmla="*/ 240493 h 534361"/>
                  <a:gd name="connsiteX0" fmla="*/ 179008 w 851822"/>
                  <a:gd name="connsiteY0" fmla="*/ 488381 h 542174"/>
                  <a:gd name="connsiteX1" fmla="*/ 480693 w 851822"/>
                  <a:gd name="connsiteY1" fmla="*/ 541037 h 542174"/>
                  <a:gd name="connsiteX2" fmla="*/ 739066 w 851822"/>
                  <a:gd name="connsiteY2" fmla="*/ 453423 h 542174"/>
                  <a:gd name="connsiteX3" fmla="*/ 847464 w 851822"/>
                  <a:gd name="connsiteY3" fmla="*/ 248555 h 542174"/>
                  <a:gd name="connsiteX4" fmla="*/ 603270 w 851822"/>
                  <a:gd name="connsiteY4" fmla="*/ 26576 h 542174"/>
                  <a:gd name="connsiteX5" fmla="*/ 196661 w 851822"/>
                  <a:gd name="connsiteY5" fmla="*/ 15294 h 542174"/>
                  <a:gd name="connsiteX6" fmla="*/ 342 w 851822"/>
                  <a:gd name="connsiteY6" fmla="*/ 128269 h 542174"/>
                  <a:gd name="connsiteX7" fmla="*/ 179008 w 851822"/>
                  <a:gd name="connsiteY7" fmla="*/ 248306 h 542174"/>
                  <a:gd name="connsiteX0" fmla="*/ 179008 w 851679"/>
                  <a:gd name="connsiteY0" fmla="*/ 482746 h 536539"/>
                  <a:gd name="connsiteX1" fmla="*/ 480693 w 851679"/>
                  <a:gd name="connsiteY1" fmla="*/ 535402 h 536539"/>
                  <a:gd name="connsiteX2" fmla="*/ 739066 w 851679"/>
                  <a:gd name="connsiteY2" fmla="*/ 447788 h 536539"/>
                  <a:gd name="connsiteX3" fmla="*/ 847464 w 851679"/>
                  <a:gd name="connsiteY3" fmla="*/ 242920 h 536539"/>
                  <a:gd name="connsiteX4" fmla="*/ 606155 w 851679"/>
                  <a:gd name="connsiteY4" fmla="*/ 32479 h 536539"/>
                  <a:gd name="connsiteX5" fmla="*/ 196661 w 851679"/>
                  <a:gd name="connsiteY5" fmla="*/ 9659 h 536539"/>
                  <a:gd name="connsiteX6" fmla="*/ 342 w 851679"/>
                  <a:gd name="connsiteY6" fmla="*/ 122634 h 536539"/>
                  <a:gd name="connsiteX7" fmla="*/ 179008 w 851679"/>
                  <a:gd name="connsiteY7" fmla="*/ 242671 h 536539"/>
                  <a:gd name="connsiteX0" fmla="*/ 179008 w 851679"/>
                  <a:gd name="connsiteY0" fmla="*/ 478807 h 532600"/>
                  <a:gd name="connsiteX1" fmla="*/ 480693 w 851679"/>
                  <a:gd name="connsiteY1" fmla="*/ 531463 h 532600"/>
                  <a:gd name="connsiteX2" fmla="*/ 739066 w 851679"/>
                  <a:gd name="connsiteY2" fmla="*/ 443849 h 532600"/>
                  <a:gd name="connsiteX3" fmla="*/ 847464 w 851679"/>
                  <a:gd name="connsiteY3" fmla="*/ 238981 h 532600"/>
                  <a:gd name="connsiteX4" fmla="*/ 606155 w 851679"/>
                  <a:gd name="connsiteY4" fmla="*/ 40078 h 532600"/>
                  <a:gd name="connsiteX5" fmla="*/ 196661 w 851679"/>
                  <a:gd name="connsiteY5" fmla="*/ 5720 h 532600"/>
                  <a:gd name="connsiteX6" fmla="*/ 342 w 851679"/>
                  <a:gd name="connsiteY6" fmla="*/ 118695 h 532600"/>
                  <a:gd name="connsiteX7" fmla="*/ 179008 w 851679"/>
                  <a:gd name="connsiteY7" fmla="*/ 238732 h 532600"/>
                  <a:gd name="connsiteX0" fmla="*/ 179008 w 851679"/>
                  <a:gd name="connsiteY0" fmla="*/ 487461 h 533716"/>
                  <a:gd name="connsiteX1" fmla="*/ 480693 w 851679"/>
                  <a:gd name="connsiteY1" fmla="*/ 531463 h 533716"/>
                  <a:gd name="connsiteX2" fmla="*/ 739066 w 851679"/>
                  <a:gd name="connsiteY2" fmla="*/ 443849 h 533716"/>
                  <a:gd name="connsiteX3" fmla="*/ 847464 w 851679"/>
                  <a:gd name="connsiteY3" fmla="*/ 238981 h 533716"/>
                  <a:gd name="connsiteX4" fmla="*/ 606155 w 851679"/>
                  <a:gd name="connsiteY4" fmla="*/ 40078 h 533716"/>
                  <a:gd name="connsiteX5" fmla="*/ 196661 w 851679"/>
                  <a:gd name="connsiteY5" fmla="*/ 5720 h 533716"/>
                  <a:gd name="connsiteX6" fmla="*/ 342 w 851679"/>
                  <a:gd name="connsiteY6" fmla="*/ 118695 h 533716"/>
                  <a:gd name="connsiteX7" fmla="*/ 179008 w 851679"/>
                  <a:gd name="connsiteY7" fmla="*/ 238732 h 533716"/>
                  <a:gd name="connsiteX0" fmla="*/ 179008 w 851679"/>
                  <a:gd name="connsiteY0" fmla="*/ 493688 h 539943"/>
                  <a:gd name="connsiteX1" fmla="*/ 480693 w 851679"/>
                  <a:gd name="connsiteY1" fmla="*/ 537690 h 539943"/>
                  <a:gd name="connsiteX2" fmla="*/ 739066 w 851679"/>
                  <a:gd name="connsiteY2" fmla="*/ 450076 h 539943"/>
                  <a:gd name="connsiteX3" fmla="*/ 847464 w 851679"/>
                  <a:gd name="connsiteY3" fmla="*/ 245208 h 539943"/>
                  <a:gd name="connsiteX4" fmla="*/ 606155 w 851679"/>
                  <a:gd name="connsiteY4" fmla="*/ 46305 h 539943"/>
                  <a:gd name="connsiteX5" fmla="*/ 386410 w 851679"/>
                  <a:gd name="connsiteY5" fmla="*/ 7200 h 539943"/>
                  <a:gd name="connsiteX6" fmla="*/ 196661 w 851679"/>
                  <a:gd name="connsiteY6" fmla="*/ 11947 h 539943"/>
                  <a:gd name="connsiteX7" fmla="*/ 342 w 851679"/>
                  <a:gd name="connsiteY7" fmla="*/ 124922 h 539943"/>
                  <a:gd name="connsiteX8" fmla="*/ 179008 w 851679"/>
                  <a:gd name="connsiteY8" fmla="*/ 244959 h 539943"/>
                  <a:gd name="connsiteX0" fmla="*/ 179008 w 851679"/>
                  <a:gd name="connsiteY0" fmla="*/ 501137 h 547392"/>
                  <a:gd name="connsiteX1" fmla="*/ 480693 w 851679"/>
                  <a:gd name="connsiteY1" fmla="*/ 545139 h 547392"/>
                  <a:gd name="connsiteX2" fmla="*/ 739066 w 851679"/>
                  <a:gd name="connsiteY2" fmla="*/ 457525 h 547392"/>
                  <a:gd name="connsiteX3" fmla="*/ 847464 w 851679"/>
                  <a:gd name="connsiteY3" fmla="*/ 252657 h 547392"/>
                  <a:gd name="connsiteX4" fmla="*/ 606155 w 851679"/>
                  <a:gd name="connsiteY4" fmla="*/ 53754 h 547392"/>
                  <a:gd name="connsiteX5" fmla="*/ 421024 w 851679"/>
                  <a:gd name="connsiteY5" fmla="*/ 3110 h 547392"/>
                  <a:gd name="connsiteX6" fmla="*/ 196661 w 851679"/>
                  <a:gd name="connsiteY6" fmla="*/ 19396 h 547392"/>
                  <a:gd name="connsiteX7" fmla="*/ 342 w 851679"/>
                  <a:gd name="connsiteY7" fmla="*/ 132371 h 547392"/>
                  <a:gd name="connsiteX8" fmla="*/ 179008 w 851679"/>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8702 w 847173"/>
                  <a:gd name="connsiteY0" fmla="*/ 509705 h 555960"/>
                  <a:gd name="connsiteX1" fmla="*/ 480387 w 847173"/>
                  <a:gd name="connsiteY1" fmla="*/ 553707 h 555960"/>
                  <a:gd name="connsiteX2" fmla="*/ 738760 w 847173"/>
                  <a:gd name="connsiteY2" fmla="*/ 466093 h 555960"/>
                  <a:gd name="connsiteX3" fmla="*/ 847158 w 847173"/>
                  <a:gd name="connsiteY3" fmla="*/ 261225 h 555960"/>
                  <a:gd name="connsiteX4" fmla="*/ 732768 w 847173"/>
                  <a:gd name="connsiteY4" fmla="*/ 108475 h 555960"/>
                  <a:gd name="connsiteX5" fmla="*/ 420718 w 847173"/>
                  <a:gd name="connsiteY5" fmla="*/ 11678 h 555960"/>
                  <a:gd name="connsiteX6" fmla="*/ 190586 w 847173"/>
                  <a:gd name="connsiteY6" fmla="*/ 10656 h 555960"/>
                  <a:gd name="connsiteX7" fmla="*/ 36 w 847173"/>
                  <a:gd name="connsiteY7" fmla="*/ 140939 h 555960"/>
                  <a:gd name="connsiteX8" fmla="*/ 178702 w 847173"/>
                  <a:gd name="connsiteY8" fmla="*/ 260976 h 555960"/>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20144 h 566399"/>
                  <a:gd name="connsiteX1" fmla="*/ 480387 w 847173"/>
                  <a:gd name="connsiteY1" fmla="*/ 564146 h 566399"/>
                  <a:gd name="connsiteX2" fmla="*/ 738760 w 847173"/>
                  <a:gd name="connsiteY2" fmla="*/ 476532 h 566399"/>
                  <a:gd name="connsiteX3" fmla="*/ 847158 w 847173"/>
                  <a:gd name="connsiteY3" fmla="*/ 271664 h 566399"/>
                  <a:gd name="connsiteX4" fmla="*/ 732768 w 847173"/>
                  <a:gd name="connsiteY4" fmla="*/ 118914 h 566399"/>
                  <a:gd name="connsiteX5" fmla="*/ 463986 w 847173"/>
                  <a:gd name="connsiteY5" fmla="*/ 10579 h 566399"/>
                  <a:gd name="connsiteX6" fmla="*/ 190586 w 847173"/>
                  <a:gd name="connsiteY6" fmla="*/ 12442 h 566399"/>
                  <a:gd name="connsiteX7" fmla="*/ 36 w 847173"/>
                  <a:gd name="connsiteY7" fmla="*/ 151378 h 566399"/>
                  <a:gd name="connsiteX8" fmla="*/ 178702 w 847173"/>
                  <a:gd name="connsiteY8" fmla="*/ 271415 h 566399"/>
                  <a:gd name="connsiteX0" fmla="*/ 172935 w 841406"/>
                  <a:gd name="connsiteY0" fmla="*/ 518285 h 564540"/>
                  <a:gd name="connsiteX1" fmla="*/ 474620 w 841406"/>
                  <a:gd name="connsiteY1" fmla="*/ 562287 h 564540"/>
                  <a:gd name="connsiteX2" fmla="*/ 732993 w 841406"/>
                  <a:gd name="connsiteY2" fmla="*/ 474673 h 564540"/>
                  <a:gd name="connsiteX3" fmla="*/ 841391 w 841406"/>
                  <a:gd name="connsiteY3" fmla="*/ 269805 h 564540"/>
                  <a:gd name="connsiteX4" fmla="*/ 727001 w 841406"/>
                  <a:gd name="connsiteY4" fmla="*/ 117055 h 564540"/>
                  <a:gd name="connsiteX5" fmla="*/ 458219 w 841406"/>
                  <a:gd name="connsiteY5" fmla="*/ 8720 h 564540"/>
                  <a:gd name="connsiteX6" fmla="*/ 184819 w 841406"/>
                  <a:gd name="connsiteY6" fmla="*/ 10583 h 564540"/>
                  <a:gd name="connsiteX7" fmla="*/ 38 w 841406"/>
                  <a:gd name="connsiteY7" fmla="*/ 123558 h 564540"/>
                  <a:gd name="connsiteX8" fmla="*/ 172935 w 841406"/>
                  <a:gd name="connsiteY8" fmla="*/ 269556 h 564540"/>
                  <a:gd name="connsiteX0" fmla="*/ 181584 w 850055"/>
                  <a:gd name="connsiteY0" fmla="*/ 519729 h 565984"/>
                  <a:gd name="connsiteX1" fmla="*/ 483269 w 850055"/>
                  <a:gd name="connsiteY1" fmla="*/ 563731 h 565984"/>
                  <a:gd name="connsiteX2" fmla="*/ 741642 w 850055"/>
                  <a:gd name="connsiteY2" fmla="*/ 476117 h 565984"/>
                  <a:gd name="connsiteX3" fmla="*/ 850040 w 850055"/>
                  <a:gd name="connsiteY3" fmla="*/ 271249 h 565984"/>
                  <a:gd name="connsiteX4" fmla="*/ 735650 w 850055"/>
                  <a:gd name="connsiteY4" fmla="*/ 118499 h 565984"/>
                  <a:gd name="connsiteX5" fmla="*/ 466868 w 850055"/>
                  <a:gd name="connsiteY5" fmla="*/ 10164 h 565984"/>
                  <a:gd name="connsiteX6" fmla="*/ 193468 w 850055"/>
                  <a:gd name="connsiteY6" fmla="*/ 12027 h 565984"/>
                  <a:gd name="connsiteX7" fmla="*/ 34 w 850055"/>
                  <a:gd name="connsiteY7" fmla="*/ 145194 h 565984"/>
                  <a:gd name="connsiteX8" fmla="*/ 181584 w 850055"/>
                  <a:gd name="connsiteY8" fmla="*/ 271000 h 565984"/>
                  <a:gd name="connsiteX0" fmla="*/ 181603 w 850074"/>
                  <a:gd name="connsiteY0" fmla="*/ 519729 h 565984"/>
                  <a:gd name="connsiteX1" fmla="*/ 483288 w 850074"/>
                  <a:gd name="connsiteY1" fmla="*/ 563731 h 565984"/>
                  <a:gd name="connsiteX2" fmla="*/ 741661 w 850074"/>
                  <a:gd name="connsiteY2" fmla="*/ 476117 h 565984"/>
                  <a:gd name="connsiteX3" fmla="*/ 850059 w 850074"/>
                  <a:gd name="connsiteY3" fmla="*/ 271249 h 565984"/>
                  <a:gd name="connsiteX4" fmla="*/ 735669 w 850074"/>
                  <a:gd name="connsiteY4" fmla="*/ 118499 h 565984"/>
                  <a:gd name="connsiteX5" fmla="*/ 466887 w 850074"/>
                  <a:gd name="connsiteY5" fmla="*/ 10164 h 565984"/>
                  <a:gd name="connsiteX6" fmla="*/ 193487 w 850074"/>
                  <a:gd name="connsiteY6" fmla="*/ 12027 h 565984"/>
                  <a:gd name="connsiteX7" fmla="*/ 53 w 850074"/>
                  <a:gd name="connsiteY7" fmla="*/ 145194 h 565984"/>
                  <a:gd name="connsiteX8" fmla="*/ 178719 w 850074"/>
                  <a:gd name="connsiteY8" fmla="*/ 250808 h 565984"/>
                  <a:gd name="connsiteX0" fmla="*/ 178722 w 847193"/>
                  <a:gd name="connsiteY0" fmla="*/ 518285 h 564540"/>
                  <a:gd name="connsiteX1" fmla="*/ 480407 w 847193"/>
                  <a:gd name="connsiteY1" fmla="*/ 562287 h 564540"/>
                  <a:gd name="connsiteX2" fmla="*/ 738780 w 847193"/>
                  <a:gd name="connsiteY2" fmla="*/ 474673 h 564540"/>
                  <a:gd name="connsiteX3" fmla="*/ 847178 w 847193"/>
                  <a:gd name="connsiteY3" fmla="*/ 269805 h 564540"/>
                  <a:gd name="connsiteX4" fmla="*/ 732788 w 847193"/>
                  <a:gd name="connsiteY4" fmla="*/ 117055 h 564540"/>
                  <a:gd name="connsiteX5" fmla="*/ 464006 w 847193"/>
                  <a:gd name="connsiteY5" fmla="*/ 8720 h 564540"/>
                  <a:gd name="connsiteX6" fmla="*/ 190606 w 847193"/>
                  <a:gd name="connsiteY6" fmla="*/ 10583 h 564540"/>
                  <a:gd name="connsiteX7" fmla="*/ 56 w 847193"/>
                  <a:gd name="connsiteY7" fmla="*/ 123558 h 564540"/>
                  <a:gd name="connsiteX8" fmla="*/ 175838 w 847193"/>
                  <a:gd name="connsiteY8" fmla="*/ 249364 h 564540"/>
                  <a:gd name="connsiteX0" fmla="*/ 179544 w 848015"/>
                  <a:gd name="connsiteY0" fmla="*/ 529054 h 575309"/>
                  <a:gd name="connsiteX1" fmla="*/ 481229 w 848015"/>
                  <a:gd name="connsiteY1" fmla="*/ 573056 h 575309"/>
                  <a:gd name="connsiteX2" fmla="*/ 739602 w 848015"/>
                  <a:gd name="connsiteY2" fmla="*/ 485442 h 575309"/>
                  <a:gd name="connsiteX3" fmla="*/ 848000 w 848015"/>
                  <a:gd name="connsiteY3" fmla="*/ 280574 h 575309"/>
                  <a:gd name="connsiteX4" fmla="*/ 733610 w 848015"/>
                  <a:gd name="connsiteY4" fmla="*/ 127824 h 575309"/>
                  <a:gd name="connsiteX5" fmla="*/ 464828 w 848015"/>
                  <a:gd name="connsiteY5" fmla="*/ 19489 h 575309"/>
                  <a:gd name="connsiteX6" fmla="*/ 240466 w 848015"/>
                  <a:gd name="connsiteY6" fmla="*/ 6929 h 575309"/>
                  <a:gd name="connsiteX7" fmla="*/ 878 w 848015"/>
                  <a:gd name="connsiteY7" fmla="*/ 134327 h 575309"/>
                  <a:gd name="connsiteX8" fmla="*/ 176660 w 848015"/>
                  <a:gd name="connsiteY8" fmla="*/ 260133 h 575309"/>
                  <a:gd name="connsiteX0" fmla="*/ 179544 w 848015"/>
                  <a:gd name="connsiteY0" fmla="*/ 524288 h 570543"/>
                  <a:gd name="connsiteX1" fmla="*/ 481229 w 848015"/>
                  <a:gd name="connsiteY1" fmla="*/ 568290 h 570543"/>
                  <a:gd name="connsiteX2" fmla="*/ 739602 w 848015"/>
                  <a:gd name="connsiteY2" fmla="*/ 480676 h 570543"/>
                  <a:gd name="connsiteX3" fmla="*/ 848000 w 848015"/>
                  <a:gd name="connsiteY3" fmla="*/ 275808 h 570543"/>
                  <a:gd name="connsiteX4" fmla="*/ 733610 w 848015"/>
                  <a:gd name="connsiteY4" fmla="*/ 123058 h 570543"/>
                  <a:gd name="connsiteX5" fmla="*/ 464828 w 848015"/>
                  <a:gd name="connsiteY5" fmla="*/ 14723 h 570543"/>
                  <a:gd name="connsiteX6" fmla="*/ 240466 w 848015"/>
                  <a:gd name="connsiteY6" fmla="*/ 2163 h 570543"/>
                  <a:gd name="connsiteX7" fmla="*/ 878 w 848015"/>
                  <a:gd name="connsiteY7" fmla="*/ 129561 h 570543"/>
                  <a:gd name="connsiteX8" fmla="*/ 176660 w 848015"/>
                  <a:gd name="connsiteY8" fmla="*/ 255367 h 570543"/>
                  <a:gd name="connsiteX0" fmla="*/ 179544 w 848015"/>
                  <a:gd name="connsiteY0" fmla="*/ 527825 h 574080"/>
                  <a:gd name="connsiteX1" fmla="*/ 481229 w 848015"/>
                  <a:gd name="connsiteY1" fmla="*/ 571827 h 574080"/>
                  <a:gd name="connsiteX2" fmla="*/ 739602 w 848015"/>
                  <a:gd name="connsiteY2" fmla="*/ 484213 h 574080"/>
                  <a:gd name="connsiteX3" fmla="*/ 848000 w 848015"/>
                  <a:gd name="connsiteY3" fmla="*/ 279345 h 574080"/>
                  <a:gd name="connsiteX4" fmla="*/ 733610 w 848015"/>
                  <a:gd name="connsiteY4" fmla="*/ 126595 h 574080"/>
                  <a:gd name="connsiteX5" fmla="*/ 464828 w 848015"/>
                  <a:gd name="connsiteY5" fmla="*/ 18260 h 574080"/>
                  <a:gd name="connsiteX6" fmla="*/ 240466 w 848015"/>
                  <a:gd name="connsiteY6" fmla="*/ 5700 h 574080"/>
                  <a:gd name="connsiteX7" fmla="*/ 878 w 848015"/>
                  <a:gd name="connsiteY7" fmla="*/ 133098 h 574080"/>
                  <a:gd name="connsiteX8" fmla="*/ 176660 w 848015"/>
                  <a:gd name="connsiteY8" fmla="*/ 258904 h 574080"/>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6788 h 573043"/>
                  <a:gd name="connsiteX1" fmla="*/ 481229 w 848015"/>
                  <a:gd name="connsiteY1" fmla="*/ 570790 h 573043"/>
                  <a:gd name="connsiteX2" fmla="*/ 739602 w 848015"/>
                  <a:gd name="connsiteY2" fmla="*/ 483176 h 573043"/>
                  <a:gd name="connsiteX3" fmla="*/ 848000 w 848015"/>
                  <a:gd name="connsiteY3" fmla="*/ 278308 h 573043"/>
                  <a:gd name="connsiteX4" fmla="*/ 733610 w 848015"/>
                  <a:gd name="connsiteY4" fmla="*/ 125558 h 573043"/>
                  <a:gd name="connsiteX5" fmla="*/ 522519 w 848015"/>
                  <a:gd name="connsiteY5" fmla="*/ 28762 h 573043"/>
                  <a:gd name="connsiteX6" fmla="*/ 240466 w 848015"/>
                  <a:gd name="connsiteY6" fmla="*/ 4663 h 573043"/>
                  <a:gd name="connsiteX7" fmla="*/ 878 w 848015"/>
                  <a:gd name="connsiteY7" fmla="*/ 132061 h 573043"/>
                  <a:gd name="connsiteX8" fmla="*/ 176660 w 848015"/>
                  <a:gd name="connsiteY8" fmla="*/ 257867 h 573043"/>
                  <a:gd name="connsiteX0" fmla="*/ 179544 w 848015"/>
                  <a:gd name="connsiteY0" fmla="*/ 527687 h 573942"/>
                  <a:gd name="connsiteX1" fmla="*/ 481229 w 848015"/>
                  <a:gd name="connsiteY1" fmla="*/ 571689 h 573942"/>
                  <a:gd name="connsiteX2" fmla="*/ 739602 w 848015"/>
                  <a:gd name="connsiteY2" fmla="*/ 484075 h 573942"/>
                  <a:gd name="connsiteX3" fmla="*/ 848000 w 848015"/>
                  <a:gd name="connsiteY3" fmla="*/ 279207 h 573942"/>
                  <a:gd name="connsiteX4" fmla="*/ 733610 w 848015"/>
                  <a:gd name="connsiteY4" fmla="*/ 126457 h 573942"/>
                  <a:gd name="connsiteX5" fmla="*/ 522519 w 848015"/>
                  <a:gd name="connsiteY5" fmla="*/ 29661 h 573942"/>
                  <a:gd name="connsiteX6" fmla="*/ 240466 w 848015"/>
                  <a:gd name="connsiteY6" fmla="*/ 5562 h 573942"/>
                  <a:gd name="connsiteX7" fmla="*/ 878 w 848015"/>
                  <a:gd name="connsiteY7" fmla="*/ 132960 h 573942"/>
                  <a:gd name="connsiteX8" fmla="*/ 176660 w 848015"/>
                  <a:gd name="connsiteY8" fmla="*/ 258766 h 573942"/>
                  <a:gd name="connsiteX0" fmla="*/ 179691 w 848162"/>
                  <a:gd name="connsiteY0" fmla="*/ 522798 h 569053"/>
                  <a:gd name="connsiteX1" fmla="*/ 481376 w 848162"/>
                  <a:gd name="connsiteY1" fmla="*/ 566800 h 569053"/>
                  <a:gd name="connsiteX2" fmla="*/ 739749 w 848162"/>
                  <a:gd name="connsiteY2" fmla="*/ 479186 h 569053"/>
                  <a:gd name="connsiteX3" fmla="*/ 848147 w 848162"/>
                  <a:gd name="connsiteY3" fmla="*/ 274318 h 569053"/>
                  <a:gd name="connsiteX4" fmla="*/ 733757 w 848162"/>
                  <a:gd name="connsiteY4" fmla="*/ 121568 h 569053"/>
                  <a:gd name="connsiteX5" fmla="*/ 522666 w 848162"/>
                  <a:gd name="connsiteY5" fmla="*/ 24772 h 569053"/>
                  <a:gd name="connsiteX6" fmla="*/ 246382 w 848162"/>
                  <a:gd name="connsiteY6" fmla="*/ 6442 h 569053"/>
                  <a:gd name="connsiteX7" fmla="*/ 1025 w 848162"/>
                  <a:gd name="connsiteY7" fmla="*/ 128071 h 569053"/>
                  <a:gd name="connsiteX8" fmla="*/ 176807 w 848162"/>
                  <a:gd name="connsiteY8" fmla="*/ 253877 h 569053"/>
                  <a:gd name="connsiteX0" fmla="*/ 179691 w 848162"/>
                  <a:gd name="connsiteY0" fmla="*/ 519345 h 565600"/>
                  <a:gd name="connsiteX1" fmla="*/ 481376 w 848162"/>
                  <a:gd name="connsiteY1" fmla="*/ 563347 h 565600"/>
                  <a:gd name="connsiteX2" fmla="*/ 739749 w 848162"/>
                  <a:gd name="connsiteY2" fmla="*/ 475733 h 565600"/>
                  <a:gd name="connsiteX3" fmla="*/ 848147 w 848162"/>
                  <a:gd name="connsiteY3" fmla="*/ 270865 h 565600"/>
                  <a:gd name="connsiteX4" fmla="*/ 733757 w 848162"/>
                  <a:gd name="connsiteY4" fmla="*/ 118115 h 565600"/>
                  <a:gd name="connsiteX5" fmla="*/ 551512 w 848162"/>
                  <a:gd name="connsiteY5" fmla="*/ 41511 h 565600"/>
                  <a:gd name="connsiteX6" fmla="*/ 246382 w 848162"/>
                  <a:gd name="connsiteY6" fmla="*/ 2989 h 565600"/>
                  <a:gd name="connsiteX7" fmla="*/ 1025 w 848162"/>
                  <a:gd name="connsiteY7" fmla="*/ 124618 h 565600"/>
                  <a:gd name="connsiteX8" fmla="*/ 176807 w 848162"/>
                  <a:gd name="connsiteY8" fmla="*/ 250424 h 565600"/>
                  <a:gd name="connsiteX0" fmla="*/ 179691 w 848162"/>
                  <a:gd name="connsiteY0" fmla="*/ 520166 h 566421"/>
                  <a:gd name="connsiteX1" fmla="*/ 481376 w 848162"/>
                  <a:gd name="connsiteY1" fmla="*/ 564168 h 566421"/>
                  <a:gd name="connsiteX2" fmla="*/ 739749 w 848162"/>
                  <a:gd name="connsiteY2" fmla="*/ 476554 h 566421"/>
                  <a:gd name="connsiteX3" fmla="*/ 848147 w 848162"/>
                  <a:gd name="connsiteY3" fmla="*/ 271686 h 566421"/>
                  <a:gd name="connsiteX4" fmla="*/ 733757 w 848162"/>
                  <a:gd name="connsiteY4" fmla="*/ 118936 h 566421"/>
                  <a:gd name="connsiteX5" fmla="*/ 551512 w 848162"/>
                  <a:gd name="connsiteY5" fmla="*/ 42332 h 566421"/>
                  <a:gd name="connsiteX6" fmla="*/ 246382 w 848162"/>
                  <a:gd name="connsiteY6" fmla="*/ 3810 h 566421"/>
                  <a:gd name="connsiteX7" fmla="*/ 1025 w 848162"/>
                  <a:gd name="connsiteY7" fmla="*/ 125439 h 566421"/>
                  <a:gd name="connsiteX8" fmla="*/ 176807 w 848162"/>
                  <a:gd name="connsiteY8" fmla="*/ 251245 h 566421"/>
                  <a:gd name="connsiteX0" fmla="*/ 179691 w 848162"/>
                  <a:gd name="connsiteY0" fmla="*/ 519712 h 565967"/>
                  <a:gd name="connsiteX1" fmla="*/ 481376 w 848162"/>
                  <a:gd name="connsiteY1" fmla="*/ 563714 h 565967"/>
                  <a:gd name="connsiteX2" fmla="*/ 739749 w 848162"/>
                  <a:gd name="connsiteY2" fmla="*/ 476100 h 565967"/>
                  <a:gd name="connsiteX3" fmla="*/ 848147 w 848162"/>
                  <a:gd name="connsiteY3" fmla="*/ 271232 h 565967"/>
                  <a:gd name="connsiteX4" fmla="*/ 733757 w 848162"/>
                  <a:gd name="connsiteY4" fmla="*/ 118482 h 565967"/>
                  <a:gd name="connsiteX5" fmla="*/ 551512 w 848162"/>
                  <a:gd name="connsiteY5" fmla="*/ 41878 h 565967"/>
                  <a:gd name="connsiteX6" fmla="*/ 246382 w 848162"/>
                  <a:gd name="connsiteY6" fmla="*/ 3356 h 565967"/>
                  <a:gd name="connsiteX7" fmla="*/ 1025 w 848162"/>
                  <a:gd name="connsiteY7" fmla="*/ 124985 h 565967"/>
                  <a:gd name="connsiteX8" fmla="*/ 176807 w 848162"/>
                  <a:gd name="connsiteY8" fmla="*/ 250791 h 565967"/>
                  <a:gd name="connsiteX0" fmla="*/ 179691 w 848275"/>
                  <a:gd name="connsiteY0" fmla="*/ 519712 h 565967"/>
                  <a:gd name="connsiteX1" fmla="*/ 481376 w 848275"/>
                  <a:gd name="connsiteY1" fmla="*/ 563714 h 565967"/>
                  <a:gd name="connsiteX2" fmla="*/ 739749 w 848275"/>
                  <a:gd name="connsiteY2" fmla="*/ 476100 h 565967"/>
                  <a:gd name="connsiteX3" fmla="*/ 848147 w 848275"/>
                  <a:gd name="connsiteY3" fmla="*/ 271232 h 565967"/>
                  <a:gd name="connsiteX4" fmla="*/ 756833 w 848275"/>
                  <a:gd name="connsiteY4" fmla="*/ 121367 h 565967"/>
                  <a:gd name="connsiteX5" fmla="*/ 551512 w 848275"/>
                  <a:gd name="connsiteY5" fmla="*/ 41878 h 565967"/>
                  <a:gd name="connsiteX6" fmla="*/ 246382 w 848275"/>
                  <a:gd name="connsiteY6" fmla="*/ 3356 h 565967"/>
                  <a:gd name="connsiteX7" fmla="*/ 1025 w 848275"/>
                  <a:gd name="connsiteY7" fmla="*/ 124985 h 565967"/>
                  <a:gd name="connsiteX8" fmla="*/ 176807 w 848275"/>
                  <a:gd name="connsiteY8" fmla="*/ 250791 h 565967"/>
                  <a:gd name="connsiteX0" fmla="*/ 179691 w 848179"/>
                  <a:gd name="connsiteY0" fmla="*/ 519712 h 565967"/>
                  <a:gd name="connsiteX1" fmla="*/ 481376 w 848179"/>
                  <a:gd name="connsiteY1" fmla="*/ 563714 h 565967"/>
                  <a:gd name="connsiteX2" fmla="*/ 739749 w 848179"/>
                  <a:gd name="connsiteY2" fmla="*/ 476100 h 565967"/>
                  <a:gd name="connsiteX3" fmla="*/ 848147 w 848179"/>
                  <a:gd name="connsiteY3" fmla="*/ 271232 h 565967"/>
                  <a:gd name="connsiteX4" fmla="*/ 730872 w 848179"/>
                  <a:gd name="connsiteY4" fmla="*/ 109829 h 565967"/>
                  <a:gd name="connsiteX5" fmla="*/ 551512 w 848179"/>
                  <a:gd name="connsiteY5" fmla="*/ 41878 h 565967"/>
                  <a:gd name="connsiteX6" fmla="*/ 246382 w 848179"/>
                  <a:gd name="connsiteY6" fmla="*/ 3356 h 565967"/>
                  <a:gd name="connsiteX7" fmla="*/ 1025 w 848179"/>
                  <a:gd name="connsiteY7" fmla="*/ 124985 h 565967"/>
                  <a:gd name="connsiteX8" fmla="*/ 176807 w 848179"/>
                  <a:gd name="connsiteY8" fmla="*/ 250791 h 565967"/>
                  <a:gd name="connsiteX0" fmla="*/ 179691 w 848179"/>
                  <a:gd name="connsiteY0" fmla="*/ 521080 h 567335"/>
                  <a:gd name="connsiteX1" fmla="*/ 481376 w 848179"/>
                  <a:gd name="connsiteY1" fmla="*/ 565082 h 567335"/>
                  <a:gd name="connsiteX2" fmla="*/ 739749 w 848179"/>
                  <a:gd name="connsiteY2" fmla="*/ 477468 h 567335"/>
                  <a:gd name="connsiteX3" fmla="*/ 848147 w 848179"/>
                  <a:gd name="connsiteY3" fmla="*/ 272600 h 567335"/>
                  <a:gd name="connsiteX4" fmla="*/ 730872 w 848179"/>
                  <a:gd name="connsiteY4" fmla="*/ 111197 h 567335"/>
                  <a:gd name="connsiteX5" fmla="*/ 551512 w 848179"/>
                  <a:gd name="connsiteY5" fmla="*/ 34592 h 567335"/>
                  <a:gd name="connsiteX6" fmla="*/ 246382 w 848179"/>
                  <a:gd name="connsiteY6" fmla="*/ 4724 h 567335"/>
                  <a:gd name="connsiteX7" fmla="*/ 1025 w 848179"/>
                  <a:gd name="connsiteY7" fmla="*/ 126353 h 567335"/>
                  <a:gd name="connsiteX8" fmla="*/ 176807 w 848179"/>
                  <a:gd name="connsiteY8" fmla="*/ 252159 h 567335"/>
                  <a:gd name="connsiteX0" fmla="*/ 179691 w 848179"/>
                  <a:gd name="connsiteY0" fmla="*/ 520513 h 566768"/>
                  <a:gd name="connsiteX1" fmla="*/ 481376 w 848179"/>
                  <a:gd name="connsiteY1" fmla="*/ 564515 h 566768"/>
                  <a:gd name="connsiteX2" fmla="*/ 739749 w 848179"/>
                  <a:gd name="connsiteY2" fmla="*/ 476901 h 566768"/>
                  <a:gd name="connsiteX3" fmla="*/ 848147 w 848179"/>
                  <a:gd name="connsiteY3" fmla="*/ 272033 h 566768"/>
                  <a:gd name="connsiteX4" fmla="*/ 730872 w 848179"/>
                  <a:gd name="connsiteY4" fmla="*/ 110630 h 566768"/>
                  <a:gd name="connsiteX5" fmla="*/ 551512 w 848179"/>
                  <a:gd name="connsiteY5" fmla="*/ 34025 h 566768"/>
                  <a:gd name="connsiteX6" fmla="*/ 246382 w 848179"/>
                  <a:gd name="connsiteY6" fmla="*/ 4157 h 566768"/>
                  <a:gd name="connsiteX7" fmla="*/ 1025 w 848179"/>
                  <a:gd name="connsiteY7" fmla="*/ 125786 h 566768"/>
                  <a:gd name="connsiteX8" fmla="*/ 176807 w 848179"/>
                  <a:gd name="connsiteY8" fmla="*/ 251592 h 566768"/>
                  <a:gd name="connsiteX0" fmla="*/ 179617 w 848105"/>
                  <a:gd name="connsiteY0" fmla="*/ 510436 h 556691"/>
                  <a:gd name="connsiteX1" fmla="*/ 481302 w 848105"/>
                  <a:gd name="connsiteY1" fmla="*/ 554438 h 556691"/>
                  <a:gd name="connsiteX2" fmla="*/ 739675 w 848105"/>
                  <a:gd name="connsiteY2" fmla="*/ 466824 h 556691"/>
                  <a:gd name="connsiteX3" fmla="*/ 848073 w 848105"/>
                  <a:gd name="connsiteY3" fmla="*/ 261956 h 556691"/>
                  <a:gd name="connsiteX4" fmla="*/ 730798 w 848105"/>
                  <a:gd name="connsiteY4" fmla="*/ 100553 h 556691"/>
                  <a:gd name="connsiteX5" fmla="*/ 551438 w 848105"/>
                  <a:gd name="connsiteY5" fmla="*/ 23948 h 556691"/>
                  <a:gd name="connsiteX6" fmla="*/ 243424 w 848105"/>
                  <a:gd name="connsiteY6" fmla="*/ 5618 h 556691"/>
                  <a:gd name="connsiteX7" fmla="*/ 951 w 848105"/>
                  <a:gd name="connsiteY7" fmla="*/ 115709 h 556691"/>
                  <a:gd name="connsiteX8" fmla="*/ 176733 w 848105"/>
                  <a:gd name="connsiteY8" fmla="*/ 241515 h 556691"/>
                  <a:gd name="connsiteX0" fmla="*/ 179617 w 848105"/>
                  <a:gd name="connsiteY0" fmla="*/ 512920 h 559175"/>
                  <a:gd name="connsiteX1" fmla="*/ 481302 w 848105"/>
                  <a:gd name="connsiteY1" fmla="*/ 556922 h 559175"/>
                  <a:gd name="connsiteX2" fmla="*/ 739675 w 848105"/>
                  <a:gd name="connsiteY2" fmla="*/ 469308 h 559175"/>
                  <a:gd name="connsiteX3" fmla="*/ 848073 w 848105"/>
                  <a:gd name="connsiteY3" fmla="*/ 264440 h 559175"/>
                  <a:gd name="connsiteX4" fmla="*/ 730798 w 848105"/>
                  <a:gd name="connsiteY4" fmla="*/ 103037 h 559175"/>
                  <a:gd name="connsiteX5" fmla="*/ 551438 w 848105"/>
                  <a:gd name="connsiteY5" fmla="*/ 26432 h 559175"/>
                  <a:gd name="connsiteX6" fmla="*/ 243424 w 848105"/>
                  <a:gd name="connsiteY6" fmla="*/ 8102 h 559175"/>
                  <a:gd name="connsiteX7" fmla="*/ 951 w 848105"/>
                  <a:gd name="connsiteY7" fmla="*/ 118193 h 559175"/>
                  <a:gd name="connsiteX8" fmla="*/ 176733 w 848105"/>
                  <a:gd name="connsiteY8" fmla="*/ 243999 h 559175"/>
                  <a:gd name="connsiteX0" fmla="*/ 191055 w 859543"/>
                  <a:gd name="connsiteY0" fmla="*/ 512296 h 558551"/>
                  <a:gd name="connsiteX1" fmla="*/ 492740 w 859543"/>
                  <a:gd name="connsiteY1" fmla="*/ 556298 h 558551"/>
                  <a:gd name="connsiteX2" fmla="*/ 751113 w 859543"/>
                  <a:gd name="connsiteY2" fmla="*/ 468684 h 558551"/>
                  <a:gd name="connsiteX3" fmla="*/ 859511 w 859543"/>
                  <a:gd name="connsiteY3" fmla="*/ 263816 h 558551"/>
                  <a:gd name="connsiteX4" fmla="*/ 742236 w 859543"/>
                  <a:gd name="connsiteY4" fmla="*/ 102413 h 558551"/>
                  <a:gd name="connsiteX5" fmla="*/ 562876 w 859543"/>
                  <a:gd name="connsiteY5" fmla="*/ 25808 h 558551"/>
                  <a:gd name="connsiteX6" fmla="*/ 254862 w 859543"/>
                  <a:gd name="connsiteY6" fmla="*/ 7478 h 558551"/>
                  <a:gd name="connsiteX7" fmla="*/ 851 w 859543"/>
                  <a:gd name="connsiteY7" fmla="*/ 143530 h 558551"/>
                  <a:gd name="connsiteX8" fmla="*/ 188171 w 859543"/>
                  <a:gd name="connsiteY8" fmla="*/ 243375 h 558551"/>
                  <a:gd name="connsiteX0" fmla="*/ 192561 w 861049"/>
                  <a:gd name="connsiteY0" fmla="*/ 512296 h 558551"/>
                  <a:gd name="connsiteX1" fmla="*/ 494246 w 861049"/>
                  <a:gd name="connsiteY1" fmla="*/ 556298 h 558551"/>
                  <a:gd name="connsiteX2" fmla="*/ 752619 w 861049"/>
                  <a:gd name="connsiteY2" fmla="*/ 468684 h 558551"/>
                  <a:gd name="connsiteX3" fmla="*/ 861017 w 861049"/>
                  <a:gd name="connsiteY3" fmla="*/ 263816 h 558551"/>
                  <a:gd name="connsiteX4" fmla="*/ 743742 w 861049"/>
                  <a:gd name="connsiteY4" fmla="*/ 102413 h 558551"/>
                  <a:gd name="connsiteX5" fmla="*/ 564382 w 861049"/>
                  <a:gd name="connsiteY5" fmla="*/ 25808 h 558551"/>
                  <a:gd name="connsiteX6" fmla="*/ 256368 w 861049"/>
                  <a:gd name="connsiteY6" fmla="*/ 7478 h 558551"/>
                  <a:gd name="connsiteX7" fmla="*/ 2357 w 861049"/>
                  <a:gd name="connsiteY7" fmla="*/ 143530 h 558551"/>
                  <a:gd name="connsiteX8" fmla="*/ 189677 w 861049"/>
                  <a:gd name="connsiteY8" fmla="*/ 243375 h 558551"/>
                  <a:gd name="connsiteX0" fmla="*/ 190253 w 858741"/>
                  <a:gd name="connsiteY0" fmla="*/ 512296 h 558551"/>
                  <a:gd name="connsiteX1" fmla="*/ 491938 w 858741"/>
                  <a:gd name="connsiteY1" fmla="*/ 556298 h 558551"/>
                  <a:gd name="connsiteX2" fmla="*/ 750311 w 858741"/>
                  <a:gd name="connsiteY2" fmla="*/ 468684 h 558551"/>
                  <a:gd name="connsiteX3" fmla="*/ 858709 w 858741"/>
                  <a:gd name="connsiteY3" fmla="*/ 263816 h 558551"/>
                  <a:gd name="connsiteX4" fmla="*/ 741434 w 858741"/>
                  <a:gd name="connsiteY4" fmla="*/ 102413 h 558551"/>
                  <a:gd name="connsiteX5" fmla="*/ 562074 w 858741"/>
                  <a:gd name="connsiteY5" fmla="*/ 25808 h 558551"/>
                  <a:gd name="connsiteX6" fmla="*/ 254060 w 858741"/>
                  <a:gd name="connsiteY6" fmla="*/ 7478 h 558551"/>
                  <a:gd name="connsiteX7" fmla="*/ 49 w 858741"/>
                  <a:gd name="connsiteY7" fmla="*/ 143530 h 558551"/>
                  <a:gd name="connsiteX8" fmla="*/ 187369 w 858741"/>
                  <a:gd name="connsiteY8" fmla="*/ 243375 h 558551"/>
                  <a:gd name="connsiteX0" fmla="*/ 178722 w 847210"/>
                  <a:gd name="connsiteY0" fmla="*/ 512296 h 558551"/>
                  <a:gd name="connsiteX1" fmla="*/ 480407 w 847210"/>
                  <a:gd name="connsiteY1" fmla="*/ 556298 h 558551"/>
                  <a:gd name="connsiteX2" fmla="*/ 738780 w 847210"/>
                  <a:gd name="connsiteY2" fmla="*/ 468684 h 558551"/>
                  <a:gd name="connsiteX3" fmla="*/ 847178 w 847210"/>
                  <a:gd name="connsiteY3" fmla="*/ 263816 h 558551"/>
                  <a:gd name="connsiteX4" fmla="*/ 729903 w 847210"/>
                  <a:gd name="connsiteY4" fmla="*/ 102413 h 558551"/>
                  <a:gd name="connsiteX5" fmla="*/ 550543 w 847210"/>
                  <a:gd name="connsiteY5" fmla="*/ 25808 h 558551"/>
                  <a:gd name="connsiteX6" fmla="*/ 242529 w 847210"/>
                  <a:gd name="connsiteY6" fmla="*/ 7478 h 558551"/>
                  <a:gd name="connsiteX7" fmla="*/ 56 w 847210"/>
                  <a:gd name="connsiteY7" fmla="*/ 143530 h 558551"/>
                  <a:gd name="connsiteX8" fmla="*/ 175838 w 847210"/>
                  <a:gd name="connsiteY8" fmla="*/ 243375 h 55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10" h="558551">
                    <a:moveTo>
                      <a:pt x="178722" y="512296"/>
                    </a:moveTo>
                    <a:cubicBezTo>
                      <a:pt x="260217" y="554367"/>
                      <a:pt x="387064" y="563567"/>
                      <a:pt x="480407" y="556298"/>
                    </a:cubicBezTo>
                    <a:cubicBezTo>
                      <a:pt x="573750" y="549029"/>
                      <a:pt x="677652" y="517431"/>
                      <a:pt x="738780" y="468684"/>
                    </a:cubicBezTo>
                    <a:cubicBezTo>
                      <a:pt x="799908" y="419937"/>
                      <a:pt x="848657" y="324861"/>
                      <a:pt x="847178" y="263816"/>
                    </a:cubicBezTo>
                    <a:cubicBezTo>
                      <a:pt x="845699" y="202771"/>
                      <a:pt x="779342" y="142081"/>
                      <a:pt x="729903" y="102413"/>
                    </a:cubicBezTo>
                    <a:cubicBezTo>
                      <a:pt x="680464" y="62745"/>
                      <a:pt x="638983" y="54610"/>
                      <a:pt x="550543" y="25808"/>
                    </a:cubicBezTo>
                    <a:cubicBezTo>
                      <a:pt x="467871" y="11428"/>
                      <a:pt x="334277" y="-12142"/>
                      <a:pt x="242529" y="7478"/>
                    </a:cubicBezTo>
                    <a:cubicBezTo>
                      <a:pt x="150781" y="27098"/>
                      <a:pt x="2517" y="75368"/>
                      <a:pt x="56" y="143530"/>
                    </a:cubicBezTo>
                    <a:cubicBezTo>
                      <a:pt x="-2405" y="211692"/>
                      <a:pt x="76984" y="234254"/>
                      <a:pt x="175838" y="243375"/>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a:spLocks noChangeAspect="1"/>
              </p:cNvSpPr>
              <p:nvPr/>
            </p:nvSpPr>
            <p:spPr>
              <a:xfrm>
                <a:off x="7023708" y="5382144"/>
                <a:ext cx="72008"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円弧 64"/>
            <p:cNvSpPr/>
            <p:nvPr/>
          </p:nvSpPr>
          <p:spPr>
            <a:xfrm>
              <a:off x="7149600" y="5805264"/>
              <a:ext cx="680316" cy="468052"/>
            </a:xfrm>
            <a:prstGeom prst="arc">
              <a:avLst>
                <a:gd name="adj1" fmla="val 513840"/>
                <a:gd name="adj2" fmla="val 4667423"/>
              </a:avLst>
            </a:prstGeom>
            <a:ln w="19050">
              <a:solidFill>
                <a:schemeClr val="accent2">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 name="円弧 66"/>
            <p:cNvSpPr/>
            <p:nvPr/>
          </p:nvSpPr>
          <p:spPr>
            <a:xfrm>
              <a:off x="7092412" y="4642582"/>
              <a:ext cx="737504" cy="586618"/>
            </a:xfrm>
            <a:prstGeom prst="arc">
              <a:avLst>
                <a:gd name="adj1" fmla="val 20703042"/>
                <a:gd name="adj2" fmla="val 3893309"/>
              </a:avLst>
            </a:prstGeom>
            <a:ln w="19050">
              <a:solidFill>
                <a:schemeClr val="accent2">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6" name="左中かっこ 35"/>
          <p:cNvSpPr/>
          <p:nvPr/>
        </p:nvSpPr>
        <p:spPr>
          <a:xfrm flipH="1">
            <a:off x="7230078" y="4841969"/>
            <a:ext cx="113536" cy="238623"/>
          </a:xfrm>
          <a:prstGeom prst="leftBrace">
            <a:avLst>
              <a:gd name="adj1" fmla="val 45061"/>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0" name="直線矢印コネクタ 39"/>
          <p:cNvCxnSpPr/>
          <p:nvPr/>
        </p:nvCxnSpPr>
        <p:spPr>
          <a:xfrm flipH="1">
            <a:off x="7376313" y="4482307"/>
            <a:ext cx="238242" cy="454876"/>
          </a:xfrm>
          <a:prstGeom prst="straightConnector1">
            <a:avLst/>
          </a:prstGeom>
          <a:ln w="158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6799989" y="4235620"/>
            <a:ext cx="2372296" cy="307777"/>
          </a:xfrm>
          <a:prstGeom prst="rect">
            <a:avLst/>
          </a:prstGeom>
          <a:noFill/>
        </p:spPr>
        <p:txBody>
          <a:bodyPr wrap="square" rtlCol="0">
            <a:spAutoFit/>
          </a:bodyPr>
          <a:lstStyle/>
          <a:p>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ホロノミー＝正味の移動量</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886068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96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曲がった空間の幾何学</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040000"/>
          </a:xfrm>
        </p:spPr>
        <p:txBody>
          <a:bodyPr>
            <a:normAutofit/>
          </a:bodyPr>
          <a:lstStyle/>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平行移動＝空間中のベクトルを、向きを変えずに運ぶこと。</a:t>
            </a:r>
            <a:endParaRPr kumimoji="1"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空間が曲がっていると、ベクトルを平行移動したにもかかわらず</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、正味の回転を生じる</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0" name="グループ化 19"/>
          <p:cNvGrpSpPr/>
          <p:nvPr/>
        </p:nvGrpSpPr>
        <p:grpSpPr>
          <a:xfrm>
            <a:off x="859250" y="3687243"/>
            <a:ext cx="3429593" cy="2662969"/>
            <a:chOff x="573579" y="3644225"/>
            <a:chExt cx="3429593" cy="2662969"/>
          </a:xfrm>
        </p:grpSpPr>
        <p:sp>
          <p:nvSpPr>
            <p:cNvPr id="6" name="フリーフォーム 5"/>
            <p:cNvSpPr/>
            <p:nvPr/>
          </p:nvSpPr>
          <p:spPr>
            <a:xfrm>
              <a:off x="573579" y="3999329"/>
              <a:ext cx="3429593" cy="2307865"/>
            </a:xfrm>
            <a:custGeom>
              <a:avLst/>
              <a:gdLst>
                <a:gd name="connsiteX0" fmla="*/ 0 w 3534656"/>
                <a:gd name="connsiteY0" fmla="*/ 2374366 h 2374366"/>
                <a:gd name="connsiteX1" fmla="*/ 737668 w 3534656"/>
                <a:gd name="connsiteY1" fmla="*/ 1329338 h 2374366"/>
                <a:gd name="connsiteX2" fmla="*/ 2289842 w 3534656"/>
                <a:gd name="connsiteY2" fmla="*/ 1252497 h 2374366"/>
                <a:gd name="connsiteX3" fmla="*/ 3534656 w 3534656"/>
                <a:gd name="connsiteY3" fmla="*/ 0 h 2374366"/>
                <a:gd name="connsiteX0" fmla="*/ 0 w 3534656"/>
                <a:gd name="connsiteY0" fmla="*/ 2374366 h 2374366"/>
                <a:gd name="connsiteX1" fmla="*/ 737668 w 3534656"/>
                <a:gd name="connsiteY1" fmla="*/ 1329338 h 2374366"/>
                <a:gd name="connsiteX2" fmla="*/ 2630664 w 3534656"/>
                <a:gd name="connsiteY2" fmla="*/ 1144431 h 2374366"/>
                <a:gd name="connsiteX3" fmla="*/ 3534656 w 3534656"/>
                <a:gd name="connsiteY3" fmla="*/ 0 h 2374366"/>
                <a:gd name="connsiteX0" fmla="*/ 0 w 3534656"/>
                <a:gd name="connsiteY0" fmla="*/ 2374366 h 2374366"/>
                <a:gd name="connsiteX1" fmla="*/ 737668 w 3534656"/>
                <a:gd name="connsiteY1" fmla="*/ 1329338 h 2374366"/>
                <a:gd name="connsiteX2" fmla="*/ 2630664 w 3534656"/>
                <a:gd name="connsiteY2" fmla="*/ 1144431 h 2374366"/>
                <a:gd name="connsiteX3" fmla="*/ 3534656 w 3534656"/>
                <a:gd name="connsiteY3" fmla="*/ 0 h 2374366"/>
                <a:gd name="connsiteX0" fmla="*/ 0 w 3534656"/>
                <a:gd name="connsiteY0" fmla="*/ 2374366 h 2374366"/>
                <a:gd name="connsiteX1" fmla="*/ 1211494 w 3534656"/>
                <a:gd name="connsiteY1" fmla="*/ 1304400 h 2374366"/>
                <a:gd name="connsiteX2" fmla="*/ 2630664 w 3534656"/>
                <a:gd name="connsiteY2" fmla="*/ 1144431 h 2374366"/>
                <a:gd name="connsiteX3" fmla="*/ 3534656 w 3534656"/>
                <a:gd name="connsiteY3" fmla="*/ 0 h 2374366"/>
                <a:gd name="connsiteX0" fmla="*/ 0 w 3534656"/>
                <a:gd name="connsiteY0" fmla="*/ 2374366 h 2374366"/>
                <a:gd name="connsiteX1" fmla="*/ 1211494 w 3534656"/>
                <a:gd name="connsiteY1" fmla="*/ 1304400 h 2374366"/>
                <a:gd name="connsiteX2" fmla="*/ 2630664 w 3534656"/>
                <a:gd name="connsiteY2" fmla="*/ 1144431 h 2374366"/>
                <a:gd name="connsiteX3" fmla="*/ 3534656 w 3534656"/>
                <a:gd name="connsiteY3" fmla="*/ 0 h 2374366"/>
                <a:gd name="connsiteX0" fmla="*/ 0 w 3534656"/>
                <a:gd name="connsiteY0" fmla="*/ 2374366 h 2374366"/>
                <a:gd name="connsiteX1" fmla="*/ 1211494 w 3534656"/>
                <a:gd name="connsiteY1" fmla="*/ 1304400 h 2374366"/>
                <a:gd name="connsiteX2" fmla="*/ 2630664 w 3534656"/>
                <a:gd name="connsiteY2" fmla="*/ 1144431 h 2374366"/>
                <a:gd name="connsiteX3" fmla="*/ 3534656 w 3534656"/>
                <a:gd name="connsiteY3" fmla="*/ 0 h 2374366"/>
                <a:gd name="connsiteX0" fmla="*/ 0 w 3534656"/>
                <a:gd name="connsiteY0" fmla="*/ 2374366 h 2374366"/>
                <a:gd name="connsiteX1" fmla="*/ 1336185 w 3534656"/>
                <a:gd name="connsiteY1" fmla="*/ 1387528 h 2374366"/>
                <a:gd name="connsiteX2" fmla="*/ 2630664 w 3534656"/>
                <a:gd name="connsiteY2" fmla="*/ 1144431 h 2374366"/>
                <a:gd name="connsiteX3" fmla="*/ 3534656 w 3534656"/>
                <a:gd name="connsiteY3" fmla="*/ 0 h 2374366"/>
                <a:gd name="connsiteX0" fmla="*/ 0 w 3534656"/>
                <a:gd name="connsiteY0" fmla="*/ 2374366 h 2374366"/>
                <a:gd name="connsiteX1" fmla="*/ 1336185 w 3534656"/>
                <a:gd name="connsiteY1" fmla="*/ 1387528 h 2374366"/>
                <a:gd name="connsiteX2" fmla="*/ 2630664 w 3534656"/>
                <a:gd name="connsiteY2" fmla="*/ 1144431 h 2374366"/>
                <a:gd name="connsiteX3" fmla="*/ 3534656 w 3534656"/>
                <a:gd name="connsiteY3" fmla="*/ 0 h 2374366"/>
                <a:gd name="connsiteX0" fmla="*/ 0 w 3752973"/>
                <a:gd name="connsiteY0" fmla="*/ 2307865 h 2307865"/>
                <a:gd name="connsiteX1" fmla="*/ 1336185 w 3752973"/>
                <a:gd name="connsiteY1" fmla="*/ 1321027 h 2307865"/>
                <a:gd name="connsiteX2" fmla="*/ 2630664 w 3752973"/>
                <a:gd name="connsiteY2" fmla="*/ 1077930 h 2307865"/>
                <a:gd name="connsiteX3" fmla="*/ 3752973 w 3752973"/>
                <a:gd name="connsiteY3" fmla="*/ 0 h 2307865"/>
                <a:gd name="connsiteX0" fmla="*/ 0 w 3752973"/>
                <a:gd name="connsiteY0" fmla="*/ 2307865 h 2307865"/>
                <a:gd name="connsiteX1" fmla="*/ 1336185 w 3752973"/>
                <a:gd name="connsiteY1" fmla="*/ 1321027 h 2307865"/>
                <a:gd name="connsiteX2" fmla="*/ 2630664 w 3752973"/>
                <a:gd name="connsiteY2" fmla="*/ 1077930 h 2307865"/>
                <a:gd name="connsiteX3" fmla="*/ 3752973 w 3752973"/>
                <a:gd name="connsiteY3" fmla="*/ 0 h 2307865"/>
                <a:gd name="connsiteX0" fmla="*/ 0 w 3752973"/>
                <a:gd name="connsiteY0" fmla="*/ 2307865 h 2307865"/>
                <a:gd name="connsiteX1" fmla="*/ 1336185 w 3752973"/>
                <a:gd name="connsiteY1" fmla="*/ 1321027 h 2307865"/>
                <a:gd name="connsiteX2" fmla="*/ 2630664 w 3752973"/>
                <a:gd name="connsiteY2" fmla="*/ 1077930 h 2307865"/>
                <a:gd name="connsiteX3" fmla="*/ 3752973 w 3752973"/>
                <a:gd name="connsiteY3" fmla="*/ 0 h 2307865"/>
              </a:gdLst>
              <a:ahLst/>
              <a:cxnLst>
                <a:cxn ang="0">
                  <a:pos x="connsiteX0" y="connsiteY0"/>
                </a:cxn>
                <a:cxn ang="0">
                  <a:pos x="connsiteX1" y="connsiteY1"/>
                </a:cxn>
                <a:cxn ang="0">
                  <a:pos x="connsiteX2" y="connsiteY2"/>
                </a:cxn>
                <a:cxn ang="0">
                  <a:pos x="connsiteX3" y="connsiteY3"/>
                </a:cxn>
              </a:cxnLst>
              <a:rect l="l" t="t" r="r" b="b"/>
              <a:pathLst>
                <a:path w="3752973" h="2307865">
                  <a:moveTo>
                    <a:pt x="0" y="2307865"/>
                  </a:moveTo>
                  <a:cubicBezTo>
                    <a:pt x="460647" y="1671022"/>
                    <a:pt x="922679" y="1434576"/>
                    <a:pt x="1336185" y="1321027"/>
                  </a:cubicBezTo>
                  <a:cubicBezTo>
                    <a:pt x="1749691" y="1207478"/>
                    <a:pt x="2227866" y="1298101"/>
                    <a:pt x="2630664" y="1077930"/>
                  </a:cubicBezTo>
                  <a:cubicBezTo>
                    <a:pt x="3033462" y="857759"/>
                    <a:pt x="3199291" y="307651"/>
                    <a:pt x="3752973" y="0"/>
                  </a:cubicBezTo>
                </a:path>
              </a:pathLst>
            </a:custGeom>
            <a:noFill/>
            <a:ln>
              <a:solidFill>
                <a:srgbClr val="0000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flipV="1">
              <a:off x="602673" y="5418272"/>
              <a:ext cx="191193" cy="837420"/>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1124989" y="4838035"/>
              <a:ext cx="191193" cy="837420"/>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1747059" y="4506908"/>
              <a:ext cx="191193" cy="837420"/>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2394065" y="4419325"/>
              <a:ext cx="191193" cy="837420"/>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2973779" y="4238589"/>
              <a:ext cx="191193" cy="837420"/>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3525189" y="3644225"/>
              <a:ext cx="191193" cy="837420"/>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7" name="グループ化 46"/>
          <p:cNvGrpSpPr/>
          <p:nvPr/>
        </p:nvGrpSpPr>
        <p:grpSpPr>
          <a:xfrm>
            <a:off x="4962631" y="3749260"/>
            <a:ext cx="2840278" cy="2808001"/>
            <a:chOff x="5135904" y="3564008"/>
            <a:chExt cx="2840278" cy="2808001"/>
          </a:xfrm>
        </p:grpSpPr>
        <p:sp>
          <p:nvSpPr>
            <p:cNvPr id="21" name="円/楕円 20"/>
            <p:cNvSpPr>
              <a:spLocks noChangeAspect="1"/>
            </p:cNvSpPr>
            <p:nvPr/>
          </p:nvSpPr>
          <p:spPr>
            <a:xfrm>
              <a:off x="5135906" y="3564009"/>
              <a:ext cx="2808000" cy="2808000"/>
            </a:xfrm>
            <a:prstGeom prst="ellipse">
              <a:avLst/>
            </a:prstGeom>
            <a:gradFill flip="none" rotWithShape="1">
              <a:gsLst>
                <a:gs pos="0">
                  <a:schemeClr val="accent1">
                    <a:lumMod val="5000"/>
                    <a:lumOff val="95000"/>
                  </a:schemeClr>
                </a:gs>
                <a:gs pos="70000">
                  <a:schemeClr val="accent1">
                    <a:lumMod val="45000"/>
                    <a:lumOff val="55000"/>
                  </a:schemeClr>
                </a:gs>
                <a:gs pos="90000">
                  <a:schemeClr val="accent1">
                    <a:lumMod val="45000"/>
                    <a:lumOff val="55000"/>
                  </a:schemeClr>
                </a:gs>
                <a:gs pos="100000">
                  <a:schemeClr val="accent1">
                    <a:lumMod val="30000"/>
                    <a:lumOff val="70000"/>
                  </a:schemeClr>
                </a:gs>
              </a:gsLst>
              <a:path path="circle">
                <a:fillToRect l="100000" b="100000"/>
              </a:path>
              <a:tileRect t="-100000" r="-100000"/>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p:nvGrpSpPr>
          <p:grpSpPr>
            <a:xfrm>
              <a:off x="5135906" y="4337538"/>
              <a:ext cx="2808000" cy="1162050"/>
              <a:chOff x="5135906" y="4337538"/>
              <a:chExt cx="2808000" cy="1162050"/>
            </a:xfrm>
          </p:grpSpPr>
          <p:sp>
            <p:nvSpPr>
              <p:cNvPr id="4" name="円弧 3"/>
              <p:cNvSpPr/>
              <p:nvPr/>
            </p:nvSpPr>
            <p:spPr>
              <a:xfrm>
                <a:off x="5135906" y="4337538"/>
                <a:ext cx="2808000" cy="1162050"/>
              </a:xfrm>
              <a:prstGeom prst="arc">
                <a:avLst>
                  <a:gd name="adj1" fmla="val 21519522"/>
                  <a:gd name="adj2" fmla="val 10773822"/>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円弧 17"/>
              <p:cNvSpPr/>
              <p:nvPr/>
            </p:nvSpPr>
            <p:spPr>
              <a:xfrm flipV="1">
                <a:off x="5135906" y="4337538"/>
                <a:ext cx="2808000" cy="1162050"/>
              </a:xfrm>
              <a:prstGeom prst="arc">
                <a:avLst>
                  <a:gd name="adj1" fmla="val 21519522"/>
                  <a:gd name="adj2" fmla="val 10773822"/>
                </a:avLst>
              </a:prstGeom>
              <a:ln w="2540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9" name="グループ化 18"/>
            <p:cNvGrpSpPr/>
            <p:nvPr/>
          </p:nvGrpSpPr>
          <p:grpSpPr>
            <a:xfrm rot="5991137">
              <a:off x="5135905" y="4342207"/>
              <a:ext cx="2808000" cy="1251601"/>
              <a:chOff x="5135906" y="4337538"/>
              <a:chExt cx="2808000" cy="1162050"/>
            </a:xfrm>
          </p:grpSpPr>
          <p:sp>
            <p:nvSpPr>
              <p:cNvPr id="24" name="円弧 23"/>
              <p:cNvSpPr/>
              <p:nvPr/>
            </p:nvSpPr>
            <p:spPr>
              <a:xfrm>
                <a:off x="5135906" y="4337538"/>
                <a:ext cx="2808000" cy="1162050"/>
              </a:xfrm>
              <a:prstGeom prst="arc">
                <a:avLst>
                  <a:gd name="adj1" fmla="val 21519522"/>
                  <a:gd name="adj2" fmla="val 10773822"/>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円弧 25"/>
              <p:cNvSpPr/>
              <p:nvPr/>
            </p:nvSpPr>
            <p:spPr>
              <a:xfrm flipV="1">
                <a:off x="5135906" y="4337538"/>
                <a:ext cx="2808000" cy="1162050"/>
              </a:xfrm>
              <a:prstGeom prst="arc">
                <a:avLst>
                  <a:gd name="adj1" fmla="val 21519522"/>
                  <a:gd name="adj2" fmla="val 10773822"/>
                </a:avLst>
              </a:prstGeom>
              <a:ln w="2540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27" name="グループ化 26"/>
            <p:cNvGrpSpPr/>
            <p:nvPr/>
          </p:nvGrpSpPr>
          <p:grpSpPr>
            <a:xfrm rot="13032150">
              <a:off x="5135904" y="3802653"/>
              <a:ext cx="2808000" cy="2330707"/>
              <a:chOff x="5135906" y="4337538"/>
              <a:chExt cx="2808000" cy="1162050"/>
            </a:xfrm>
          </p:grpSpPr>
          <p:sp>
            <p:nvSpPr>
              <p:cNvPr id="28" name="円弧 27"/>
              <p:cNvSpPr/>
              <p:nvPr/>
            </p:nvSpPr>
            <p:spPr>
              <a:xfrm>
                <a:off x="5135906" y="4337538"/>
                <a:ext cx="2808000" cy="1162050"/>
              </a:xfrm>
              <a:prstGeom prst="arc">
                <a:avLst>
                  <a:gd name="adj1" fmla="val 21519522"/>
                  <a:gd name="adj2" fmla="val 10773822"/>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円弧 28"/>
              <p:cNvSpPr/>
              <p:nvPr/>
            </p:nvSpPr>
            <p:spPr>
              <a:xfrm flipV="1">
                <a:off x="5135906" y="4337538"/>
                <a:ext cx="2808000" cy="1162050"/>
              </a:xfrm>
              <a:prstGeom prst="arc">
                <a:avLst>
                  <a:gd name="adj1" fmla="val 21519522"/>
                  <a:gd name="adj2" fmla="val 10773822"/>
                </a:avLst>
              </a:prstGeom>
              <a:ln w="2540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30" name="直線矢印コネクタ 29"/>
            <p:cNvCxnSpPr/>
            <p:nvPr/>
          </p:nvCxnSpPr>
          <p:spPr>
            <a:xfrm>
              <a:off x="6444307" y="3703221"/>
              <a:ext cx="557233" cy="71337"/>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7145883" y="3967254"/>
              <a:ext cx="468318" cy="283911"/>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7603388" y="4419141"/>
              <a:ext cx="372794" cy="399056"/>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7859725" y="5102606"/>
              <a:ext cx="28073" cy="572849"/>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a:off x="7410730" y="5370320"/>
              <a:ext cx="28073" cy="572849"/>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6694850" y="5499904"/>
              <a:ext cx="28073" cy="572849"/>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5863738" y="5434954"/>
              <a:ext cx="28073" cy="572849"/>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H="1">
              <a:off x="5823658" y="4726465"/>
              <a:ext cx="128685" cy="528499"/>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H="1">
              <a:off x="5913192" y="4089000"/>
              <a:ext cx="222200" cy="457475"/>
            </a:xfrm>
            <a:prstGeom prst="straightConnector1">
              <a:avLst/>
            </a:prstGeom>
            <a:ln w="38100">
              <a:solidFill>
                <a:srgbClr val="FF0000"/>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H="1">
              <a:off x="6114602" y="3693504"/>
              <a:ext cx="331977" cy="291028"/>
            </a:xfrm>
            <a:prstGeom prst="straightConnector1">
              <a:avLst/>
            </a:prstGeom>
            <a:ln w="38100">
              <a:solidFill>
                <a:srgbClr val="FF9933"/>
              </a:solidFill>
              <a:headEnd type="ova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95488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円錐</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は平面に展開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できる⇒平坦</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C:\home\tanimura\presentation\201705-東京六本木サイエンスカフェ\写真素材\IMGP89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992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96000"/>
            <a:ext cx="8229600" cy="900000"/>
          </a:xfrm>
        </p:spPr>
        <p:txBody>
          <a:bodyPr>
            <a:normAutofit fontScale="90000"/>
          </a:bodyPr>
          <a:lstStyle/>
          <a:p>
            <a:r>
              <a:rPr lang="ja-JP" altLang="en-US" smtClean="0">
                <a:latin typeface="メイリオ" panose="020B0604030504040204" pitchFamily="50" charset="-128"/>
                <a:ea typeface="メイリオ" panose="020B0604030504040204" pitchFamily="50" charset="-128"/>
                <a:cs typeface="メイリオ" panose="020B0604030504040204" pitchFamily="50" charset="-128"/>
              </a:rPr>
              <a:t>自己紹介：谷村省吾</a:t>
            </a:r>
            <a:r>
              <a:rPr lang="ja-JP" altLang="en-US" sz="2200" smtClean="0">
                <a:latin typeface="メイリオ" panose="020B0604030504040204" pitchFamily="50" charset="-128"/>
                <a:ea typeface="メイリオ" panose="020B0604030504040204" pitchFamily="50" charset="-128"/>
                <a:cs typeface="メイリオ" panose="020B0604030504040204" pitchFamily="50" charset="-128"/>
              </a:rPr>
              <a:t>（たにむら・しょうご）</a:t>
            </a:r>
            <a:endParaRPr kumimoji="1" lang="ja-JP" altLang="en-US" sz="2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75300"/>
          </a:xfrm>
        </p:spPr>
        <p:txBody>
          <a:bodyPr>
            <a:noAutofit/>
          </a:bodyPr>
          <a:lstStyle/>
          <a:p>
            <a:pPr>
              <a:spcBef>
                <a:spcPts val="0"/>
              </a:spcBef>
            </a:pP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1967</a:t>
            </a: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年、名古屋生まれ</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pP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1990</a:t>
            </a: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年、名古屋大学工学部応用物理学科卒業</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358775" indent="0">
              <a:spcBef>
                <a:spcPts val="0"/>
              </a:spcBef>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主に物性物理を学んだ。わずかに鉄を含んだ金や銅の電気抵抗の理論が卒業研究のテーマだった。</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pP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1995</a:t>
            </a: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年、名古屋大学大学院理学研究科物理学専攻修了</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358775" indent="0">
              <a:spcBef>
                <a:spcPts val="0"/>
              </a:spcBef>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素粒子論研究室（</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E</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研）にいた。猫の宙返りのゲージ理論が修士論文のテーマだった。</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pP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東京大学で学振ポスドク。</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ヶ月だけの東京暮らし。</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京都大学工学部数理工学科助手、工学研究科機械物理工学専攻講師、大阪市立大学工学研究科助教授、京都大学情報学研究科准教授を経て、</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2011</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年から名古屋大学教授。</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研究分野は、量子力学・量子情報科学・力学系理論・微分幾何学と圏論の物理への応用</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85328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円錐</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は平面に展開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できる⇒平坦</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C:\home\tanimura\presentation\201705-東京六本木サイエンスカフェ\写真素材\IMGP89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760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円錐</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は平面に展開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できる⇒平坦</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74" name="Picture 2" descr="C:\home\tanimura\presentation\201705-東京六本木サイエンスカフェ\写真素材\IMGP89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706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円錐の頂点の周りを平行移動する</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と　回転</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生じる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98" name="Picture 2" descr="C:\home\tanimura\presentation\201705-東京六本木サイエンスカフェ\写真素材\IMGP89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57712"/>
            <a:ext cx="8208000" cy="4617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43095" y="5687367"/>
            <a:ext cx="8043705" cy="864632"/>
          </a:xfrm>
        </p:spPr>
        <p:txBody>
          <a:bodyPr>
            <a:normAutofit/>
          </a:bodyPr>
          <a:lstStyle/>
          <a:p>
            <a:pPr marL="0" indent="0">
              <a:buNone/>
            </a:pP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欠損角</a:t>
            </a:r>
            <a:r>
              <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30°</a:t>
            </a:r>
          </a:p>
        </p:txBody>
      </p:sp>
    </p:spTree>
    <p:extLst>
      <p:ext uri="{BB962C8B-B14F-4D97-AF65-F5344CB8AC3E}">
        <p14:creationId xmlns:p14="http://schemas.microsoft.com/office/powerpoint/2010/main" val="22107085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円錐の頂点の周りを平行移動する</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と　回転</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生じる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122" name="Picture 2" descr="C:\home\tanimura\presentation\201705-東京六本木サイエンスカフェ\写真素材\IMGP89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43095" y="5687367"/>
            <a:ext cx="8043705" cy="864632"/>
          </a:xfrm>
        </p:spPr>
        <p:txBody>
          <a:bodyPr>
            <a:normAutofit/>
          </a:bodyPr>
          <a:lstStyle/>
          <a:p>
            <a:pPr marL="0" indent="0">
              <a:buNone/>
            </a:pP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欠損角</a:t>
            </a:r>
            <a:r>
              <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30°</a:t>
            </a:r>
          </a:p>
        </p:txBody>
      </p:sp>
    </p:spTree>
    <p:extLst>
      <p:ext uri="{BB962C8B-B14F-4D97-AF65-F5344CB8AC3E}">
        <p14:creationId xmlns:p14="http://schemas.microsoft.com/office/powerpoint/2010/main" val="117185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円錐の頂点の周りを平行移動する</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と　回転</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生じる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7" name="Picture 3" descr="C:\home\tanimura\presentation\201705-東京六本木サイエンスカフェ\写真素材\IMGP89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43095" y="5687367"/>
            <a:ext cx="8043705" cy="864632"/>
          </a:xfrm>
        </p:spPr>
        <p:txBody>
          <a:bodyPr>
            <a:normAutofit/>
          </a:bodyPr>
          <a:lstStyle/>
          <a:p>
            <a:pPr marL="0" indent="0">
              <a:buNone/>
            </a:pP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欠損角</a:t>
            </a:r>
            <a:r>
              <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60°</a:t>
            </a:r>
          </a:p>
        </p:txBody>
      </p:sp>
    </p:spTree>
    <p:extLst>
      <p:ext uri="{BB962C8B-B14F-4D97-AF65-F5344CB8AC3E}">
        <p14:creationId xmlns:p14="http://schemas.microsoft.com/office/powerpoint/2010/main" val="41661472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円錐の頂点の周りを平行移動する</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と　回転</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生じる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6" name="Picture 2" descr="C:\home\tanimura\presentation\201705-東京六本木サイエンスカフェ\写真素材\IMGP8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43095" y="5687367"/>
            <a:ext cx="8043705" cy="864632"/>
          </a:xfrm>
        </p:spPr>
        <p:txBody>
          <a:bodyPr>
            <a:normAutofit/>
          </a:bodyPr>
          <a:lstStyle/>
          <a:p>
            <a:pPr marL="0" indent="0">
              <a:buNone/>
            </a:pP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欠損角</a:t>
            </a:r>
            <a:r>
              <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60°</a:t>
            </a:r>
          </a:p>
        </p:txBody>
      </p:sp>
    </p:spTree>
    <p:extLst>
      <p:ext uri="{BB962C8B-B14F-4D97-AF65-F5344CB8AC3E}">
        <p14:creationId xmlns:p14="http://schemas.microsoft.com/office/powerpoint/2010/main" val="2667144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円錐の頂点の周りを平行移動する</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と　回転</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生じる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170" name="Picture 2" descr="C:\home\tanimura\presentation\201705-東京六本木サイエンスカフェ\写真素材\IMGP89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43096" y="5687367"/>
            <a:ext cx="2873828" cy="864632"/>
          </a:xfrm>
        </p:spPr>
        <p:txBody>
          <a:bodyPr>
            <a:normAutofit/>
          </a:bodyPr>
          <a:lstStyle/>
          <a:p>
            <a:pPr marL="0" indent="0">
              <a:buNone/>
            </a:pP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欠損角</a:t>
            </a:r>
            <a:r>
              <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9</a:t>
            </a:r>
            <a:r>
              <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0°</a:t>
            </a:r>
          </a:p>
        </p:txBody>
      </p:sp>
    </p:spTree>
    <p:extLst>
      <p:ext uri="{BB962C8B-B14F-4D97-AF65-F5344CB8AC3E}">
        <p14:creationId xmlns:p14="http://schemas.microsoft.com/office/powerpoint/2010/main" val="2156981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円錐の頂点の周りを平行移動する</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と　回転</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生じる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194" name="Picture 2" descr="C:\home\tanimura\presentation\201705-東京六本木サイエンスカフェ\写真素材\IMGP89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43096" y="5687367"/>
            <a:ext cx="2873828" cy="864632"/>
          </a:xfrm>
        </p:spPr>
        <p:txBody>
          <a:bodyPr>
            <a:normAutofit/>
          </a:bodyPr>
          <a:lstStyle/>
          <a:p>
            <a:pPr marL="0" indent="0">
              <a:buNone/>
            </a:pP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欠損角</a:t>
            </a:r>
            <a:r>
              <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9</a:t>
            </a:r>
            <a:r>
              <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0°</a:t>
            </a:r>
          </a:p>
        </p:txBody>
      </p:sp>
    </p:spTree>
    <p:extLst>
      <p:ext uri="{BB962C8B-B14F-4D97-AF65-F5344CB8AC3E}">
        <p14:creationId xmlns:p14="http://schemas.microsoft.com/office/powerpoint/2010/main" val="13509739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円錐の頂点の周りを平行移動する</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と　回転</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生じる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218" name="Picture 2" descr="C:\home\tanimura\presentation\201705-東京六本木サイエンスカフェ\写真素材\IMGP89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43096" y="5687367"/>
            <a:ext cx="2873828" cy="864632"/>
          </a:xfrm>
        </p:spPr>
        <p:txBody>
          <a:bodyPr>
            <a:normAutofit/>
          </a:bodyPr>
          <a:lstStyle/>
          <a:p>
            <a:pPr marL="0" indent="0">
              <a:buNone/>
            </a:pP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欠損角</a:t>
            </a:r>
            <a:r>
              <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120°</a:t>
            </a:r>
          </a:p>
        </p:txBody>
      </p:sp>
    </p:spTree>
    <p:extLst>
      <p:ext uri="{BB962C8B-B14F-4D97-AF65-F5344CB8AC3E}">
        <p14:creationId xmlns:p14="http://schemas.microsoft.com/office/powerpoint/2010/main" val="28494910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円錐の頂点の周りを平行移動する</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と　回転</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生じる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42" name="Picture 2" descr="C:\home\tanimura\presentation\201705-東京六本木サイエンスカフェ\写真素材\IMGP89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43096" y="5687367"/>
            <a:ext cx="2873828" cy="864632"/>
          </a:xfrm>
        </p:spPr>
        <p:txBody>
          <a:bodyPr>
            <a:normAutofit/>
          </a:bodyPr>
          <a:lstStyle/>
          <a:p>
            <a:pPr marL="0" indent="0">
              <a:buNone/>
            </a:pP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欠損角</a:t>
            </a:r>
            <a:r>
              <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120°</a:t>
            </a:r>
          </a:p>
        </p:txBody>
      </p:sp>
    </p:spTree>
    <p:extLst>
      <p:ext uri="{BB962C8B-B14F-4D97-AF65-F5344CB8AC3E}">
        <p14:creationId xmlns:p14="http://schemas.microsoft.com/office/powerpoint/2010/main" val="2715298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96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今日の話</a:t>
            </a:r>
            <a:endParaRPr kumimoji="1" lang="ja-JP" altLang="en-US" sz="2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75300"/>
          </a:xfrm>
        </p:spPr>
        <p:txBody>
          <a:bodyPr>
            <a:noAutofit/>
          </a:bodyPr>
          <a:lstStyle/>
          <a:p>
            <a:pPr>
              <a:spcBef>
                <a:spcPts val="0"/>
              </a:spcBef>
            </a:pP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ホロノミーって何、という雑な話から始めます。</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ホロノミーの具体例をいくつか挙げます（猫の宙返り・一輪車・曲がった空間の幾何学）。</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pP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ホロノミーについて数学的な話をじわじわと交えます。</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熱力学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系のホロノミーという話をします。</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pP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循環</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と発展という妄想がかった話を最後にします。</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97748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円錐の頂点の周りを平行移動する</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と　回転</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生じる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1266" name="Picture 2" descr="C:\home\tanimura\presentation\201705-東京六本木サイエンスカフェ\写真素材\IMGP89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43096" y="5687367"/>
            <a:ext cx="2873828" cy="864632"/>
          </a:xfrm>
        </p:spPr>
        <p:txBody>
          <a:bodyPr>
            <a:normAutofit/>
          </a:bodyPr>
          <a:lstStyle/>
          <a:p>
            <a:pPr marL="0" indent="0">
              <a:buNone/>
            </a:pP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欠損角</a:t>
            </a:r>
            <a:r>
              <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150°</a:t>
            </a:r>
          </a:p>
        </p:txBody>
      </p:sp>
    </p:spTree>
    <p:extLst>
      <p:ext uri="{BB962C8B-B14F-4D97-AF65-F5344CB8AC3E}">
        <p14:creationId xmlns:p14="http://schemas.microsoft.com/office/powerpoint/2010/main" val="24639939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円錐の頂点の周りを平行移動する</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と　回転</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生じる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290" name="Picture 2" descr="C:\home\tanimura\presentation\201705-東京六本木サイエンスカフェ\写真素材\IMGP8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43096" y="5687367"/>
            <a:ext cx="2873828" cy="864632"/>
          </a:xfrm>
        </p:spPr>
        <p:txBody>
          <a:bodyPr>
            <a:normAutofit/>
          </a:bodyPr>
          <a:lstStyle/>
          <a:p>
            <a:pPr marL="0" indent="0">
              <a:buNone/>
            </a:pP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欠損角</a:t>
            </a:r>
            <a:r>
              <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150°</a:t>
            </a:r>
          </a:p>
        </p:txBody>
      </p:sp>
    </p:spTree>
    <p:extLst>
      <p:ext uri="{BB962C8B-B14F-4D97-AF65-F5344CB8AC3E}">
        <p14:creationId xmlns:p14="http://schemas.microsoft.com/office/powerpoint/2010/main" val="27691430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円錐の頂点の周りを平行移動する</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と　回転</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生じる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314" name="Picture 2" descr="C:\home\tanimura\presentation\201705-東京六本木サイエンスカフェ\写真素材\IMGP89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43096" y="5687367"/>
            <a:ext cx="2873828" cy="864632"/>
          </a:xfrm>
        </p:spPr>
        <p:txBody>
          <a:bodyPr>
            <a:normAutofit/>
          </a:bodyPr>
          <a:lstStyle/>
          <a:p>
            <a:pPr marL="0" indent="0">
              <a:buNone/>
            </a:pP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欠損角</a:t>
            </a:r>
            <a:r>
              <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180°</a:t>
            </a:r>
          </a:p>
        </p:txBody>
      </p:sp>
    </p:spTree>
    <p:extLst>
      <p:ext uri="{BB962C8B-B14F-4D97-AF65-F5344CB8AC3E}">
        <p14:creationId xmlns:p14="http://schemas.microsoft.com/office/powerpoint/2010/main" val="8664938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円錐の頂点の周りを平行移動する</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と　回転</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生じる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338" name="Picture 2" descr="C:\home\tanimura\presentation\201705-東京六本木サイエンスカフェ\写真素材\IMGP89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43096" y="5687367"/>
            <a:ext cx="2873828" cy="864632"/>
          </a:xfrm>
        </p:spPr>
        <p:txBody>
          <a:bodyPr>
            <a:normAutofit/>
          </a:bodyPr>
          <a:lstStyle/>
          <a:p>
            <a:pPr marL="0" indent="0">
              <a:buNone/>
            </a:pP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欠損角</a:t>
            </a:r>
            <a:r>
              <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180°</a:t>
            </a:r>
          </a:p>
        </p:txBody>
      </p:sp>
    </p:spTree>
    <p:extLst>
      <p:ext uri="{BB962C8B-B14F-4D97-AF65-F5344CB8AC3E}">
        <p14:creationId xmlns:p14="http://schemas.microsoft.com/office/powerpoint/2010/main" val="34173454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ボールを持って来る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362" name="Picture 2" descr="C:\home\tanimura\presentation\201705-東京六本木サイエンスカフェ\写真素材\IMGP89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2338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円錐の</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頂点を切り抜く</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363" name="Picture 3" descr="C:\home\tanimura\presentation\201705-東京六本木サイエンスカフェ\写真素材\IMGP89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7915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円錐を球面にかぶせる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386" name="Picture 2" descr="C:\home\tanimura\presentation\201705-東京六本木サイエンスカフェ\写真素材\IMGP89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36800" cy="463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6319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円錐を球面にかぶせる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410" name="Picture 2" descr="C:\home\tanimura\presentation\201705-東京六本木サイエンスカフェ\写真素材\IMGP89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5898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円錐を球面にかぶせる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8434" name="Picture 2" descr="C:\home\tanimura\presentation\201705-東京六本木サイエンスカフェ\写真素材\IMGP89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0696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円錐を球面にかぶせる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9458" name="Picture 2" descr="C:\home\tanimura\presentation\201705-東京六本木サイエンスカフェ\写真素材\IMGP89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7056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96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ホロノミーとは</a:t>
            </a:r>
            <a:endParaRPr kumimoji="1" lang="ja-JP" altLang="en-US" sz="2200"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75300"/>
              </a:xfrm>
            </p:spPr>
            <p:txBody>
              <a:bodyPr>
                <a:noAutofit/>
              </a:bodyPr>
              <a:lstStyle/>
              <a:p>
                <a:pPr marL="0" indent="0">
                  <a:spcBef>
                    <a:spcPts val="0"/>
                  </a:spcBef>
                  <a:buNone/>
                </a:pPr>
                <a:r>
                  <a:rPr kumimoji="1"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時間変化して元の値に戻る変数があるときに、元の値に戻らない変数がある。その「元に戻らなさ」のギャップをホロノミー</a:t>
                </a:r>
                <a:r>
                  <a:rPr kumimoji="1"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(holonomy)</a:t>
                </a:r>
                <a:r>
                  <a:rPr kumimoji="1"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という。</a:t>
                </a:r>
                <a:endParaRPr kumimoji="1"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2400"/>
                  </a:spcBef>
                  <a:buNone/>
                </a:pPr>
                <a14:m>
                  <m:oMathPara xmlns:m="http://schemas.openxmlformats.org/officeDocument/2006/math">
                    <m:oMathParaPr>
                      <m:jc m:val="centerGroup"/>
                    </m:oMathParaPr>
                    <m:oMath xmlns:m="http://schemas.openxmlformats.org/officeDocument/2006/math">
                      <m:r>
                        <a:rPr kumimoji="1" lang="en-US" altLang="ja-JP" sz="3600" b="1" i="1" smtClean="0">
                          <a:latin typeface="Cambria Math"/>
                          <a:ea typeface="メイリオ" panose="020B0604030504040204" pitchFamily="50" charset="-128"/>
                          <a:cs typeface="メイリオ" panose="020B0604030504040204" pitchFamily="50" charset="-128"/>
                        </a:rPr>
                        <m:t>𝒙</m:t>
                      </m:r>
                      <m:d>
                        <m:dPr>
                          <m:ctrlPr>
                            <a:rPr kumimoji="1" lang="en-US" altLang="ja-JP" sz="3600" b="0" i="1" smtClean="0">
                              <a:latin typeface="Cambria Math"/>
                              <a:ea typeface="メイリオ" panose="020B0604030504040204" pitchFamily="50" charset="-128"/>
                              <a:cs typeface="メイリオ" panose="020B0604030504040204" pitchFamily="50" charset="-128"/>
                            </a:rPr>
                          </m:ctrlPr>
                        </m:dPr>
                        <m:e>
                          <m:r>
                            <a:rPr kumimoji="1" lang="en-US" altLang="ja-JP" sz="3600" b="0" i="1" smtClean="0">
                              <a:latin typeface="Cambria Math"/>
                              <a:ea typeface="メイリオ" panose="020B0604030504040204" pitchFamily="50" charset="-128"/>
                              <a:cs typeface="メイリオ" panose="020B0604030504040204" pitchFamily="50" charset="-128"/>
                            </a:rPr>
                            <m:t>0</m:t>
                          </m:r>
                        </m:e>
                      </m:d>
                      <m:r>
                        <a:rPr kumimoji="1" lang="en-US" altLang="ja-JP" sz="3600" b="0" i="1" smtClean="0">
                          <a:latin typeface="Cambria Math"/>
                          <a:ea typeface="Cambria Math"/>
                          <a:cs typeface="メイリオ" panose="020B0604030504040204" pitchFamily="50" charset="-128"/>
                        </a:rPr>
                        <m:t>→</m:t>
                      </m:r>
                      <m:r>
                        <a:rPr kumimoji="1" lang="en-US" altLang="ja-JP" sz="3600" b="1" i="1" smtClean="0">
                          <a:latin typeface="Cambria Math"/>
                          <a:ea typeface="メイリオ" panose="020B0604030504040204" pitchFamily="50" charset="-128"/>
                          <a:cs typeface="メイリオ" panose="020B0604030504040204" pitchFamily="50" charset="-128"/>
                        </a:rPr>
                        <m:t>𝒙</m:t>
                      </m:r>
                      <m:d>
                        <m:dPr>
                          <m:ctrlPr>
                            <a:rPr kumimoji="1" lang="en-US" altLang="ja-JP" sz="3600" b="0" i="1" smtClean="0">
                              <a:latin typeface="Cambria Math"/>
                              <a:ea typeface="メイリオ" panose="020B0604030504040204" pitchFamily="50" charset="-128"/>
                              <a:cs typeface="メイリオ" panose="020B0604030504040204" pitchFamily="50" charset="-128"/>
                            </a:rPr>
                          </m:ctrlPr>
                        </m:dPr>
                        <m:e>
                          <m:r>
                            <a:rPr kumimoji="1" lang="en-US" altLang="ja-JP" sz="3600" b="0" i="1" smtClean="0">
                              <a:latin typeface="Cambria Math"/>
                              <a:ea typeface="メイリオ" panose="020B0604030504040204" pitchFamily="50" charset="-128"/>
                              <a:cs typeface="メイリオ" panose="020B0604030504040204" pitchFamily="50" charset="-128"/>
                            </a:rPr>
                            <m:t>𝑡</m:t>
                          </m:r>
                        </m:e>
                      </m:d>
                      <m:r>
                        <a:rPr kumimoji="1" lang="en-US" altLang="ja-JP" sz="3600" b="0" i="1" smtClean="0">
                          <a:latin typeface="Cambria Math"/>
                          <a:ea typeface="Cambria Math"/>
                          <a:cs typeface="メイリオ" panose="020B0604030504040204" pitchFamily="50" charset="-128"/>
                        </a:rPr>
                        <m:t>→</m:t>
                      </m:r>
                      <m:r>
                        <a:rPr kumimoji="1" lang="en-US" altLang="ja-JP" sz="3600" b="1" i="1" smtClean="0">
                          <a:latin typeface="Cambria Math"/>
                          <a:ea typeface="メイリオ" panose="020B0604030504040204" pitchFamily="50" charset="-128"/>
                          <a:cs typeface="メイリオ" panose="020B0604030504040204" pitchFamily="50" charset="-128"/>
                        </a:rPr>
                        <m:t>𝒙</m:t>
                      </m:r>
                      <m:d>
                        <m:dPr>
                          <m:ctrlPr>
                            <a:rPr kumimoji="1" lang="en-US" altLang="ja-JP" sz="3600" b="0" i="1" smtClean="0">
                              <a:latin typeface="Cambria Math"/>
                              <a:ea typeface="メイリオ" panose="020B0604030504040204" pitchFamily="50" charset="-128"/>
                              <a:cs typeface="メイリオ" panose="020B0604030504040204" pitchFamily="50" charset="-128"/>
                            </a:rPr>
                          </m:ctrlPr>
                        </m:dPr>
                        <m:e>
                          <m:r>
                            <a:rPr kumimoji="1" lang="en-US" altLang="ja-JP" sz="3600" b="0" i="1" smtClean="0">
                              <a:latin typeface="Cambria Math"/>
                              <a:ea typeface="メイリオ" panose="020B0604030504040204" pitchFamily="50" charset="-128"/>
                              <a:cs typeface="メイリオ" panose="020B0604030504040204" pitchFamily="50" charset="-128"/>
                            </a:rPr>
                            <m:t>𝑇</m:t>
                          </m:r>
                        </m:e>
                      </m:d>
                      <m:r>
                        <a:rPr kumimoji="1" lang="en-US" altLang="ja-JP" sz="3600" b="0" i="1" smtClean="0">
                          <a:latin typeface="Cambria Math"/>
                          <a:ea typeface="メイリオ" panose="020B0604030504040204" pitchFamily="50" charset="-128"/>
                          <a:cs typeface="メイリオ" panose="020B0604030504040204" pitchFamily="50" charset="-128"/>
                        </a:rPr>
                        <m:t>=</m:t>
                      </m:r>
                      <m:r>
                        <a:rPr kumimoji="1" lang="en-US" altLang="ja-JP" sz="3600" b="1" i="1" smtClean="0">
                          <a:latin typeface="Cambria Math"/>
                          <a:ea typeface="メイリオ" panose="020B0604030504040204" pitchFamily="50" charset="-128"/>
                          <a:cs typeface="メイリオ" panose="020B0604030504040204" pitchFamily="50" charset="-128"/>
                        </a:rPr>
                        <m:t>𝒙</m:t>
                      </m:r>
                      <m:r>
                        <a:rPr kumimoji="1" lang="en-US" altLang="ja-JP" sz="3600" b="0" i="1" smtClean="0">
                          <a:latin typeface="Cambria Math"/>
                          <a:ea typeface="メイリオ" panose="020B0604030504040204" pitchFamily="50" charset="-128"/>
                          <a:cs typeface="メイリオ" panose="020B0604030504040204" pitchFamily="50" charset="-128"/>
                        </a:rPr>
                        <m:t>(0)</m:t>
                      </m:r>
                    </m:oMath>
                  </m:oMathPara>
                </a14:m>
                <a:endParaRPr kumimoji="1"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1200"/>
                  </a:spcBef>
                  <a:buNone/>
                </a:pPr>
                <a14:m>
                  <m:oMathPara xmlns:m="http://schemas.openxmlformats.org/officeDocument/2006/math">
                    <m:oMathParaPr>
                      <m:jc m:val="centerGroup"/>
                    </m:oMathParaPr>
                    <m:oMath xmlns:m="http://schemas.openxmlformats.org/officeDocument/2006/math">
                      <m:r>
                        <a:rPr lang="en-US" altLang="ja-JP" sz="3600" b="1" i="1" smtClean="0">
                          <a:latin typeface="Cambria Math"/>
                          <a:ea typeface="メイリオ" panose="020B0604030504040204" pitchFamily="50" charset="-128"/>
                          <a:cs typeface="メイリオ" panose="020B0604030504040204" pitchFamily="50" charset="-128"/>
                        </a:rPr>
                        <m:t>𝒚</m:t>
                      </m:r>
                      <m:d>
                        <m:dPr>
                          <m:ctrlPr>
                            <a:rPr lang="en-US" altLang="ja-JP" sz="3600" i="1">
                              <a:latin typeface="Cambria Math"/>
                              <a:ea typeface="メイリオ" panose="020B0604030504040204" pitchFamily="50" charset="-128"/>
                              <a:cs typeface="メイリオ" panose="020B0604030504040204" pitchFamily="50" charset="-128"/>
                            </a:rPr>
                          </m:ctrlPr>
                        </m:dPr>
                        <m:e>
                          <m:r>
                            <a:rPr lang="en-US" altLang="ja-JP" sz="3600" i="1">
                              <a:latin typeface="Cambria Math"/>
                              <a:ea typeface="メイリオ" panose="020B0604030504040204" pitchFamily="50" charset="-128"/>
                              <a:cs typeface="メイリオ" panose="020B0604030504040204" pitchFamily="50" charset="-128"/>
                            </a:rPr>
                            <m:t>0</m:t>
                          </m:r>
                        </m:e>
                      </m:d>
                      <m:r>
                        <a:rPr lang="en-US" altLang="ja-JP" sz="3600" i="1">
                          <a:latin typeface="Cambria Math"/>
                          <a:ea typeface="Cambria Math"/>
                          <a:cs typeface="メイリオ" panose="020B0604030504040204" pitchFamily="50" charset="-128"/>
                        </a:rPr>
                        <m:t>→</m:t>
                      </m:r>
                      <m:r>
                        <a:rPr lang="en-US" altLang="ja-JP" sz="3600" b="1" i="1" smtClean="0">
                          <a:latin typeface="Cambria Math"/>
                          <a:ea typeface="Cambria Math"/>
                          <a:cs typeface="メイリオ" panose="020B0604030504040204" pitchFamily="50" charset="-128"/>
                        </a:rPr>
                        <m:t>𝒚</m:t>
                      </m:r>
                      <m:d>
                        <m:dPr>
                          <m:ctrlPr>
                            <a:rPr lang="en-US" altLang="ja-JP" sz="3600" i="1">
                              <a:latin typeface="Cambria Math"/>
                              <a:ea typeface="メイリオ" panose="020B0604030504040204" pitchFamily="50" charset="-128"/>
                              <a:cs typeface="メイリオ" panose="020B0604030504040204" pitchFamily="50" charset="-128"/>
                            </a:rPr>
                          </m:ctrlPr>
                        </m:dPr>
                        <m:e>
                          <m:r>
                            <a:rPr lang="en-US" altLang="ja-JP" sz="3600" i="1">
                              <a:latin typeface="Cambria Math"/>
                              <a:ea typeface="メイリオ" panose="020B0604030504040204" pitchFamily="50" charset="-128"/>
                              <a:cs typeface="メイリオ" panose="020B0604030504040204" pitchFamily="50" charset="-128"/>
                            </a:rPr>
                            <m:t>𝑡</m:t>
                          </m:r>
                        </m:e>
                      </m:d>
                      <m:r>
                        <a:rPr lang="en-US" altLang="ja-JP" sz="3600" i="1">
                          <a:latin typeface="Cambria Math"/>
                          <a:ea typeface="Cambria Math"/>
                          <a:cs typeface="メイリオ" panose="020B0604030504040204" pitchFamily="50" charset="-128"/>
                        </a:rPr>
                        <m:t>→</m:t>
                      </m:r>
                      <m:r>
                        <a:rPr lang="en-US" altLang="ja-JP" sz="3600" b="1" i="1" smtClean="0">
                          <a:latin typeface="Cambria Math"/>
                          <a:ea typeface="Cambria Math"/>
                          <a:cs typeface="メイリオ" panose="020B0604030504040204" pitchFamily="50" charset="-128"/>
                        </a:rPr>
                        <m:t>𝒚</m:t>
                      </m:r>
                      <m:d>
                        <m:dPr>
                          <m:ctrlPr>
                            <a:rPr lang="en-US" altLang="ja-JP" sz="3600" i="1">
                              <a:latin typeface="Cambria Math"/>
                              <a:ea typeface="メイリオ" panose="020B0604030504040204" pitchFamily="50" charset="-128"/>
                              <a:cs typeface="メイリオ" panose="020B0604030504040204" pitchFamily="50" charset="-128"/>
                            </a:rPr>
                          </m:ctrlPr>
                        </m:dPr>
                        <m:e>
                          <m:r>
                            <a:rPr lang="en-US" altLang="ja-JP" sz="3600" i="1">
                              <a:latin typeface="Cambria Math"/>
                              <a:ea typeface="メイリオ" panose="020B0604030504040204" pitchFamily="50" charset="-128"/>
                              <a:cs typeface="メイリオ" panose="020B0604030504040204" pitchFamily="50" charset="-128"/>
                            </a:rPr>
                            <m:t>𝑇</m:t>
                          </m:r>
                        </m:e>
                      </m:d>
                      <m:r>
                        <a:rPr lang="en-US" altLang="ja-JP" sz="3600" i="1" smtClean="0">
                          <a:latin typeface="Cambria Math"/>
                          <a:ea typeface="Cambria Math"/>
                          <a:cs typeface="メイリオ" panose="020B0604030504040204" pitchFamily="50" charset="-128"/>
                        </a:rPr>
                        <m:t>≠</m:t>
                      </m:r>
                      <m:r>
                        <a:rPr lang="en-US" altLang="ja-JP" sz="3600" b="1" i="1" smtClean="0">
                          <a:latin typeface="Cambria Math"/>
                          <a:ea typeface="メイリオ" panose="020B0604030504040204" pitchFamily="50" charset="-128"/>
                          <a:cs typeface="メイリオ" panose="020B0604030504040204" pitchFamily="50" charset="-128"/>
                        </a:rPr>
                        <m:t>𝒚</m:t>
                      </m:r>
                      <m:r>
                        <a:rPr lang="en-US" altLang="ja-JP" sz="3600" i="1">
                          <a:latin typeface="Cambria Math"/>
                          <a:ea typeface="メイリオ" panose="020B0604030504040204" pitchFamily="50" charset="-128"/>
                          <a:cs typeface="メイリオ" panose="020B0604030504040204" pitchFamily="50" charset="-128"/>
                        </a:rPr>
                        <m:t>(0)</m:t>
                      </m:r>
                    </m:oMath>
                  </m:oMathPara>
                </a14:m>
                <a:endPar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spcBef>
                    <a:spcPts val="1200"/>
                  </a:spcBef>
                  <a:buNone/>
                </a:pPr>
                <a14:m>
                  <m:oMath xmlns:m="http://schemas.openxmlformats.org/officeDocument/2006/math">
                    <m:r>
                      <m:rPr>
                        <m:sty m:val="p"/>
                      </m:rPr>
                      <a:rPr lang="el-GR" altLang="ja-JP" sz="3600" i="1" smtClean="0">
                        <a:latin typeface="Cambria Math"/>
                        <a:ea typeface="Cambria Math"/>
                        <a:cs typeface="メイリオ" panose="020B0604030504040204" pitchFamily="50" charset="-128"/>
                      </a:rPr>
                      <m:t>Δ</m:t>
                    </m:r>
                    <m:r>
                      <a:rPr lang="en-US" altLang="ja-JP" sz="3600" b="1" i="1" smtClean="0">
                        <a:latin typeface="Cambria Math"/>
                        <a:ea typeface="Cambria Math"/>
                        <a:cs typeface="メイリオ" panose="020B0604030504040204" pitchFamily="50" charset="-128"/>
                      </a:rPr>
                      <m:t>𝒚</m:t>
                    </m:r>
                    <m:r>
                      <a:rPr lang="en-US" altLang="ja-JP" sz="3600" b="0" i="1" smtClean="0">
                        <a:latin typeface="Cambria Math"/>
                        <a:ea typeface="Cambria Math"/>
                        <a:cs typeface="メイリオ" panose="020B0604030504040204" pitchFamily="50" charset="-128"/>
                      </a:rPr>
                      <m:t>=</m:t>
                    </m:r>
                    <m:r>
                      <a:rPr lang="en-US" altLang="ja-JP" sz="3600" b="1" i="1">
                        <a:latin typeface="Cambria Math"/>
                        <a:ea typeface="Cambria Math"/>
                        <a:cs typeface="メイリオ" panose="020B0604030504040204" pitchFamily="50" charset="-128"/>
                      </a:rPr>
                      <m:t>𝒚</m:t>
                    </m:r>
                    <m:d>
                      <m:dPr>
                        <m:ctrlPr>
                          <a:rPr lang="en-US" altLang="ja-JP" sz="3600" i="1">
                            <a:latin typeface="Cambria Math"/>
                            <a:ea typeface="メイリオ" panose="020B0604030504040204" pitchFamily="50" charset="-128"/>
                            <a:cs typeface="メイリオ" panose="020B0604030504040204" pitchFamily="50" charset="-128"/>
                          </a:rPr>
                        </m:ctrlPr>
                      </m:dPr>
                      <m:e>
                        <m:r>
                          <a:rPr lang="en-US" altLang="ja-JP" sz="3600" i="1">
                            <a:latin typeface="Cambria Math"/>
                            <a:ea typeface="メイリオ" panose="020B0604030504040204" pitchFamily="50" charset="-128"/>
                            <a:cs typeface="メイリオ" panose="020B0604030504040204" pitchFamily="50" charset="-128"/>
                          </a:rPr>
                          <m:t>𝑇</m:t>
                        </m:r>
                      </m:e>
                    </m:d>
                    <m:r>
                      <a:rPr lang="en-US" altLang="ja-JP" sz="3600" b="0" i="1" smtClean="0">
                        <a:latin typeface="Cambria Math"/>
                        <a:ea typeface="メイリオ" panose="020B0604030504040204" pitchFamily="50" charset="-128"/>
                        <a:cs typeface="メイリオ" panose="020B0604030504040204" pitchFamily="50" charset="-128"/>
                      </a:rPr>
                      <m:t>−</m:t>
                    </m:r>
                    <m:r>
                      <a:rPr lang="en-US" altLang="ja-JP" sz="3600" b="1" i="1">
                        <a:latin typeface="Cambria Math"/>
                        <a:ea typeface="メイリオ" panose="020B0604030504040204" pitchFamily="50" charset="-128"/>
                        <a:cs typeface="メイリオ" panose="020B0604030504040204" pitchFamily="50" charset="-128"/>
                      </a:rPr>
                      <m:t>𝒚</m:t>
                    </m:r>
                    <m:d>
                      <m:dPr>
                        <m:ctrlPr>
                          <a:rPr lang="en-US" altLang="ja-JP" sz="3600" i="1">
                            <a:latin typeface="Cambria Math"/>
                            <a:ea typeface="メイリオ" panose="020B0604030504040204" pitchFamily="50" charset="-128"/>
                            <a:cs typeface="メイリオ" panose="020B0604030504040204" pitchFamily="50" charset="-128"/>
                          </a:rPr>
                        </m:ctrlPr>
                      </m:dPr>
                      <m:e>
                        <m:r>
                          <a:rPr lang="en-US" altLang="ja-JP" sz="3600" i="1">
                            <a:latin typeface="Cambria Math"/>
                            <a:ea typeface="メイリオ" panose="020B0604030504040204" pitchFamily="50" charset="-128"/>
                            <a:cs typeface="メイリオ" panose="020B0604030504040204" pitchFamily="50" charset="-128"/>
                          </a:rPr>
                          <m:t>0</m:t>
                        </m:r>
                      </m:e>
                    </m:d>
                  </m:oMath>
                </a14:m>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 がホロノミー</a:t>
                </a:r>
                <a:endParaRPr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75300"/>
              </a:xfrm>
              <a:blipFill rotWithShape="1">
                <a:blip r:embed="rId3"/>
                <a:stretch>
                  <a:fillRect l="-2222" t="-1732" r="-444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4290076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円錐の頂点を球面のキャップで置き換えた</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482" name="Picture 2" descr="C:\home\tanimura\presentation\201705-東京六本木サイエンスカフェ\写真素材\IMGP89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7765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ベクトルを平行移動する</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506" name="Picture 2" descr="C:\home\tanimura\presentation\201705-東京六本木サイエンスカフェ\写真素材\IMGP89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8644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ベクトルを平行移動する</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2530" name="Picture 2" descr="C:\home\tanimura\presentation\201705-東京六本木サイエンスカフェ\写真素材\IMGP89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0851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ベクトルを平行移動する</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3554" name="Picture 2" descr="C:\home\tanimura\presentation\201705-東京六本木サイエンスカフェ\写真素材\IMGP89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1132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ベクトルを平行移動する</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578" name="Picture 2" descr="C:\home\tanimura\presentation\201705-東京六本木サイエンスカフェ\写真素材\IMGP89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0646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ベクトルを平行移動する</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5602" name="Picture 2" descr="C:\home\tanimura\presentation\201705-東京六本木サイエンスカフェ\写真素材\IMGP89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7367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ベクトルを平行移動する</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6626" name="Picture 2" descr="C:\home\tanimura\presentation\201705-東京六本木サイエンスカフェ\写真素材\IMGP89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602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ベクトルを平行移動する</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7650" name="Picture 2" descr="C:\home\tanimura\presentation\201705-東京六本木サイエンスカフェ\写真素材\IMGP89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7518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ベクトルを平行移動する</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8674" name="Picture 2" descr="C:\home\tanimura\presentation\201705-東京六本木サイエンスカフェ\写真素材\IMGP89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7226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ベクトルを平行移動する</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9698" name="Picture 2" descr="C:\home\tanimura\presentation\201705-東京六本木サイエンスカフェ\写真素材\IMGP89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131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猫の宙返り</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Picture 2" descr="http://blogimg.goo.ne.jp/user_image/0b/57/248d22ef7f8d28a6b6c6397be3324c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404000"/>
            <a:ext cx="3096344" cy="492142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hlinkClick r:id="rId4"/>
          </p:cNvPr>
          <p:cNvSpPr txBox="1"/>
          <p:nvPr/>
        </p:nvSpPr>
        <p:spPr>
          <a:xfrm>
            <a:off x="467544" y="5836042"/>
            <a:ext cx="7259638" cy="738664"/>
          </a:xfrm>
          <a:prstGeom prst="rect">
            <a:avLst/>
          </a:prstGeom>
          <a:noFill/>
        </p:spPr>
        <p:txBody>
          <a:bodyPr wrap="square" rtlCol="0">
            <a:spAutoFit/>
          </a:bodyPr>
          <a:lstStyle/>
          <a:p>
            <a:r>
              <a:rPr lang="ja-JP" altLang="en-US" sz="14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猫の宙返りの高速度撮影：ブログ「</a:t>
            </a:r>
            <a:r>
              <a:rPr lang="en-US" altLang="ja-JP" sz="14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271828</a:t>
            </a:r>
            <a:r>
              <a:rPr lang="ja-JP" altLang="en-US" sz="14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の滑り台</a:t>
            </a:r>
            <a:r>
              <a:rPr lang="en-US" altLang="ja-JP" sz="14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Log</a:t>
            </a:r>
            <a:r>
              <a:rPr lang="ja-JP" altLang="en-US" sz="14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」より</a:t>
            </a:r>
            <a:endParaRPr lang="en-US" altLang="ja-JP" sz="14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4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http</a:t>
            </a:r>
            <a:r>
              <a:rPr lang="en-US" altLang="ja-JP" sz="14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blog</a:t>
            </a:r>
            <a:r>
              <a:rPr lang="ja-JP" altLang="en-US" sz="1400" dirty="0" err="1"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goo</a:t>
            </a:r>
            <a:r>
              <a:rPr lang="ja-JP" altLang="en-US" sz="1400" dirty="0" err="1"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ne</a:t>
            </a:r>
            <a:r>
              <a:rPr lang="ja-JP" altLang="en-US" sz="1400" dirty="0" err="1"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err="1"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jp</a:t>
            </a:r>
            <a:r>
              <a:rPr lang="en-US" altLang="ja-JP" sz="14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/slide_271828/e/166ecb4e532ac8618c77bb5d13c86059</a:t>
            </a:r>
            <a:endParaRPr kumimoji="1" lang="ja-JP" altLang="en-US" sz="14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a:hlinkClick r:id="rId5"/>
          </p:cNvPr>
          <p:cNvSpPr txBox="1"/>
          <p:nvPr/>
        </p:nvSpPr>
        <p:spPr>
          <a:xfrm>
            <a:off x="467544" y="5276676"/>
            <a:ext cx="1944216" cy="307777"/>
          </a:xfrm>
          <a:prstGeom prst="rect">
            <a:avLst/>
          </a:prstGeom>
          <a:noFill/>
        </p:spPr>
        <p:txBody>
          <a:bodyPr wrap="square" rtlCol="0">
            <a:spAutoFit/>
          </a:bodyPr>
          <a:lstStyle/>
          <a:p>
            <a:r>
              <a:rPr kumimoji="1" lang="en-US" altLang="ja-JP" sz="1400" dirty="0" smtClean="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YouTube </a:t>
            </a:r>
            <a:r>
              <a:rPr kumimoji="1" lang="ja-JP" altLang="en-US" sz="1400" dirty="0" smtClean="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で観る</a:t>
            </a:r>
            <a:endParaRPr kumimoji="1" lang="ja-JP" altLang="en-US" sz="1400" dirty="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458454" y="5538718"/>
            <a:ext cx="5337682" cy="307777"/>
          </a:xfrm>
          <a:prstGeom prst="rect">
            <a:avLst/>
          </a:prstGeom>
          <a:noFill/>
        </p:spPr>
        <p:txBody>
          <a:bodyPr wrap="square" rtlCol="0">
            <a:spAutoFit/>
          </a:bodyPr>
          <a:lstStyle/>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イラスト：戸田盛和 </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物理入門コース１ 力学</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（岩波書店）</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2000"/>
            <a:ext cx="5410944" cy="5220000"/>
          </a:xfrm>
        </p:spPr>
        <p:txBody>
          <a:bodyPr>
            <a:normAutofit/>
          </a:bodyPr>
          <a:lstStyle/>
          <a:p>
            <a:pPr marL="0" indent="0">
              <a:buNone/>
            </a:pP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猫の脚を天に向けて持ち上げ</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そっと手放すと、猫は空中で向きを変えて、脚を地に向けて着地する。</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118244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ベクトルを平行移動する</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722" name="Picture 2" descr="C:\home\tanimura\presentation\201705-東京六本木サイエンスカフェ\写真素材\IMGP89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834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一周</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する</a:t>
            </a:r>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とベクトルは</a:t>
            </a:r>
            <a:r>
              <a:rPr lang="en-US" altLang="ja-JP" sz="3200" dirty="0" smtClean="0">
                <a:latin typeface="メイリオ" panose="020B0604030504040204" pitchFamily="50" charset="-128"/>
                <a:ea typeface="メイリオ" panose="020B0604030504040204" pitchFamily="50" charset="-128"/>
                <a:cs typeface="メイリオ" panose="020B0604030504040204" pitchFamily="50" charset="-128"/>
              </a:rPr>
              <a:t>180°</a:t>
            </a:r>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回転している</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1999"/>
            <a:ext cx="8229600" cy="5040000"/>
          </a:xfrm>
        </p:spPr>
        <p:txBody>
          <a:bodyPr>
            <a:normAutofit/>
          </a:bodyPr>
          <a:lstStyle/>
          <a:p>
            <a:pPr marL="0" indent="0">
              <a:buNone/>
            </a:pP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1746" name="Picture 2" descr="C:\home\tanimura\presentation\201705-東京六本木サイエンスカフェ\写真素材\IMGP89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2000"/>
            <a:ext cx="8208000" cy="46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3524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円錐</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の幾何学は</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アハラノフ・ボーム効果と似ている</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2592000" y="1511999"/>
            <a:ext cx="3300884" cy="492292"/>
          </a:xfrm>
        </p:spPr>
        <p:txBody>
          <a:bodyPr>
            <a:normAutofit/>
          </a:bodyPr>
          <a:lstStyle/>
          <a:p>
            <a:pPr marL="0" indent="0">
              <a:buNone/>
            </a:pP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曲がったキャップ ＝ 磁場</a:t>
            </a:r>
            <a:endParaRPr kumimoji="1"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ボックス 3"/>
          <p:cNvSpPr txBox="1"/>
          <p:nvPr/>
        </p:nvSpPr>
        <p:spPr>
          <a:xfrm>
            <a:off x="5783473" y="2467420"/>
            <a:ext cx="3066473"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平坦な側面 ＝ 磁場ゼロ</a:t>
            </a:r>
            <a:endParaRPr kumimoji="1" lang="ja-JP" altLang="en-US"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57200" y="4176000"/>
            <a:ext cx="7845446"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曲がったキャップの周囲の平坦な場所を一巡りするとベクトルが回転する ＝ 波動関数の位相のずれ</a:t>
            </a:r>
            <a:endParaRPr kumimoji="1" lang="ja-JP" altLang="en-US" dirty="0">
              <a:latin typeface="メイリオ" panose="020B0604030504040204" pitchFamily="50" charset="-128"/>
              <a:ea typeface="メイリオ" panose="020B0604030504040204" pitchFamily="50" charset="-128"/>
            </a:endParaRPr>
          </a:p>
        </p:txBody>
      </p:sp>
      <p:grpSp>
        <p:nvGrpSpPr>
          <p:cNvPr id="6" name="グループ化 5"/>
          <p:cNvGrpSpPr/>
          <p:nvPr/>
        </p:nvGrpSpPr>
        <p:grpSpPr>
          <a:xfrm>
            <a:off x="1296000" y="4608000"/>
            <a:ext cx="7573258" cy="2198429"/>
            <a:chOff x="1296000" y="4608000"/>
            <a:chExt cx="7573258" cy="2198429"/>
          </a:xfrm>
        </p:grpSpPr>
        <p:grpSp>
          <p:nvGrpSpPr>
            <p:cNvPr id="7" name="グループ化 6"/>
            <p:cNvGrpSpPr/>
            <p:nvPr/>
          </p:nvGrpSpPr>
          <p:grpSpPr>
            <a:xfrm>
              <a:off x="6192544" y="4718196"/>
              <a:ext cx="1224136" cy="2088232"/>
              <a:chOff x="6192544" y="4718196"/>
              <a:chExt cx="1224136" cy="2088232"/>
            </a:xfrm>
          </p:grpSpPr>
          <p:sp>
            <p:nvSpPr>
              <p:cNvPr id="30" name="平行四辺形 29"/>
              <p:cNvSpPr/>
              <p:nvPr/>
            </p:nvSpPr>
            <p:spPr>
              <a:xfrm rot="16200000">
                <a:off x="5760496" y="5150244"/>
                <a:ext cx="2088232" cy="1224136"/>
              </a:xfrm>
              <a:prstGeom prst="parallelogram">
                <a:avLst>
                  <a:gd name="adj" fmla="val 73523"/>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p:cNvGrpSpPr/>
              <p:nvPr/>
            </p:nvGrpSpPr>
            <p:grpSpPr>
              <a:xfrm>
                <a:off x="6354024" y="4867470"/>
                <a:ext cx="1061371" cy="1926144"/>
                <a:chOff x="6093706" y="4625750"/>
                <a:chExt cx="1061371" cy="1926144"/>
              </a:xfrm>
            </p:grpSpPr>
            <p:sp>
              <p:nvSpPr>
                <p:cNvPr id="32" name="平行四辺形 31"/>
                <p:cNvSpPr/>
                <p:nvPr/>
              </p:nvSpPr>
              <p:spPr>
                <a:xfrm rot="16200000">
                  <a:off x="5544320" y="5175136"/>
                  <a:ext cx="1296144" cy="197371"/>
                </a:xfrm>
                <a:prstGeom prst="parallelogram">
                  <a:avLst>
                    <a:gd name="adj" fmla="val 81311"/>
                  </a:avLst>
                </a:prstGeom>
                <a:solidFill>
                  <a:srgbClr val="FFFF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平行四辺形 32"/>
                <p:cNvSpPr/>
                <p:nvPr/>
              </p:nvSpPr>
              <p:spPr>
                <a:xfrm rot="16200000">
                  <a:off x="5760320" y="5337136"/>
                  <a:ext cx="1296144" cy="197371"/>
                </a:xfrm>
                <a:prstGeom prst="parallelogram">
                  <a:avLst>
                    <a:gd name="adj" fmla="val 81311"/>
                  </a:avLst>
                </a:prstGeom>
                <a:solidFill>
                  <a:srgbClr val="FFFF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平行四辺形 33"/>
                <p:cNvSpPr/>
                <p:nvPr/>
              </p:nvSpPr>
              <p:spPr>
                <a:xfrm rot="16200000">
                  <a:off x="5976320" y="5499136"/>
                  <a:ext cx="1296144" cy="197371"/>
                </a:xfrm>
                <a:prstGeom prst="parallelogram">
                  <a:avLst>
                    <a:gd name="adj" fmla="val 81311"/>
                  </a:avLst>
                </a:prstGeom>
                <a:solidFill>
                  <a:srgbClr val="FFFF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平行四辺形 34"/>
                <p:cNvSpPr/>
                <p:nvPr/>
              </p:nvSpPr>
              <p:spPr>
                <a:xfrm rot="16200000">
                  <a:off x="6192320" y="5661136"/>
                  <a:ext cx="1296144" cy="197371"/>
                </a:xfrm>
                <a:prstGeom prst="parallelogram">
                  <a:avLst>
                    <a:gd name="adj" fmla="val 81311"/>
                  </a:avLst>
                </a:prstGeom>
                <a:solidFill>
                  <a:srgbClr val="FFFF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平行四辺形 35"/>
                <p:cNvSpPr/>
                <p:nvPr/>
              </p:nvSpPr>
              <p:spPr>
                <a:xfrm rot="16200000">
                  <a:off x="6408320" y="5805136"/>
                  <a:ext cx="1296144" cy="197371"/>
                </a:xfrm>
                <a:prstGeom prst="parallelogram">
                  <a:avLst>
                    <a:gd name="adj" fmla="val 81311"/>
                  </a:avLst>
                </a:prstGeom>
                <a:solidFill>
                  <a:srgbClr val="FFFF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cxnSp>
          <p:nvCxnSpPr>
            <p:cNvPr id="8" name="直線矢印コネクタ 7"/>
            <p:cNvCxnSpPr/>
            <p:nvPr/>
          </p:nvCxnSpPr>
          <p:spPr>
            <a:xfrm>
              <a:off x="4245624" y="5543662"/>
              <a:ext cx="2446920" cy="61626"/>
            </a:xfrm>
            <a:prstGeom prst="straightConnector1">
              <a:avLst/>
            </a:prstGeom>
            <a:ln w="19050">
              <a:solidFill>
                <a:schemeClr val="accent6">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9" name="円柱 8"/>
            <p:cNvSpPr/>
            <p:nvPr/>
          </p:nvSpPr>
          <p:spPr>
            <a:xfrm>
              <a:off x="4752000" y="4967424"/>
              <a:ext cx="144016" cy="1836000"/>
            </a:xfrm>
            <a:prstGeom prst="can">
              <a:avLst>
                <a:gd name="adj" fmla="val 55063"/>
              </a:avLst>
            </a:prstGeom>
            <a:gradFill flip="none" rotWithShape="1">
              <a:gsLst>
                <a:gs pos="18000">
                  <a:schemeClr val="accent6">
                    <a:lumMod val="75000"/>
                  </a:schemeClr>
                </a:gs>
                <a:gs pos="70000">
                  <a:srgbClr val="FFC000"/>
                </a:gs>
                <a:gs pos="91000">
                  <a:srgbClr val="FFFF00"/>
                </a:gs>
              </a:gsLst>
              <a:lin ang="108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flipV="1">
              <a:off x="4597704" y="5727415"/>
              <a:ext cx="2097244" cy="190881"/>
            </a:xfrm>
            <a:prstGeom prst="straightConnector1">
              <a:avLst/>
            </a:prstGeom>
            <a:ln w="19050">
              <a:solidFill>
                <a:schemeClr val="accent6">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4827600" y="4680000"/>
              <a:ext cx="0" cy="360000"/>
            </a:xfrm>
            <a:prstGeom prst="straightConnector1">
              <a:avLst/>
            </a:prstGeom>
            <a:ln w="57150">
              <a:solidFill>
                <a:srgbClr val="CC3399"/>
              </a:solidFill>
              <a:tailEnd type="arrow"/>
            </a:ln>
          </p:spPr>
          <p:style>
            <a:lnRef idx="1">
              <a:schemeClr val="accent1"/>
            </a:lnRef>
            <a:fillRef idx="0">
              <a:schemeClr val="accent1"/>
            </a:fillRef>
            <a:effectRef idx="0">
              <a:schemeClr val="accent1"/>
            </a:effectRef>
            <a:fontRef idx="minor">
              <a:schemeClr val="tx1"/>
            </a:fontRef>
          </p:style>
        </p:cxnSp>
        <p:sp>
          <p:nvSpPr>
            <p:cNvPr id="12" name="平行四辺形 11"/>
            <p:cNvSpPr/>
            <p:nvPr/>
          </p:nvSpPr>
          <p:spPr>
            <a:xfrm rot="16200000">
              <a:off x="3290945" y="4984949"/>
              <a:ext cx="2198429" cy="1444532"/>
            </a:xfrm>
            <a:prstGeom prst="parallelogram">
              <a:avLst>
                <a:gd name="adj" fmla="val 59154"/>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柱 12"/>
            <p:cNvSpPr/>
            <p:nvPr/>
          </p:nvSpPr>
          <p:spPr>
            <a:xfrm rot="16200000">
              <a:off x="1551745" y="5369985"/>
              <a:ext cx="136582" cy="648072"/>
            </a:xfrm>
            <a:prstGeom prst="can">
              <a:avLst>
                <a:gd name="adj" fmla="val 57983"/>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rot="16200000">
              <a:off x="2101523" y="5622013"/>
              <a:ext cx="136582" cy="144016"/>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平行四辺形 14"/>
            <p:cNvSpPr/>
            <p:nvPr/>
          </p:nvSpPr>
          <p:spPr>
            <a:xfrm rot="16200000">
              <a:off x="3958204" y="5713313"/>
              <a:ext cx="1140641" cy="97994"/>
            </a:xfrm>
            <a:prstGeom prst="parallelogram">
              <a:avLst>
                <a:gd name="adj" fmla="val 591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useBgFill="1">
          <p:nvSpPr>
            <p:cNvPr id="16" name="平行四辺形 15"/>
            <p:cNvSpPr/>
            <p:nvPr/>
          </p:nvSpPr>
          <p:spPr>
            <a:xfrm rot="16200000">
              <a:off x="3582989" y="5502092"/>
              <a:ext cx="1140641" cy="97994"/>
            </a:xfrm>
            <a:prstGeom prst="parallelogram">
              <a:avLst>
                <a:gd name="adj" fmla="val 5915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a:stCxn id="14" idx="4"/>
            </p:cNvCxnSpPr>
            <p:nvPr/>
          </p:nvCxnSpPr>
          <p:spPr>
            <a:xfrm>
              <a:off x="2241822" y="5694021"/>
              <a:ext cx="2335700" cy="224275"/>
            </a:xfrm>
            <a:prstGeom prst="straightConnector1">
              <a:avLst/>
            </a:prstGeom>
            <a:ln w="19050">
              <a:solidFill>
                <a:schemeClr val="accent6">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stCxn id="14" idx="4"/>
            </p:cNvCxnSpPr>
            <p:nvPr/>
          </p:nvCxnSpPr>
          <p:spPr>
            <a:xfrm flipV="1">
              <a:off x="2241822" y="5543662"/>
              <a:ext cx="1960485" cy="150359"/>
            </a:xfrm>
            <a:prstGeom prst="straightConnector1">
              <a:avLst/>
            </a:prstGeom>
            <a:ln w="19050">
              <a:solidFill>
                <a:schemeClr val="accent6">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300000">
              <a:off x="7218306" y="5315779"/>
              <a:ext cx="216383" cy="120244"/>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946631" y="4854622"/>
              <a:ext cx="954853" cy="338554"/>
            </a:xfrm>
            <a:prstGeom prst="rect">
              <a:avLst/>
            </a:prstGeom>
            <a:noFill/>
          </p:spPr>
          <p:txBody>
            <a:bodyPr wrap="square" rtlCol="0">
              <a:spAutoFit/>
            </a:bodyPr>
            <a:lstStyle/>
            <a:p>
              <a:r>
                <a:rPr lang="ja-JP" altLang="en-US" sz="1600" dirty="0" smtClean="0">
                  <a:solidFill>
                    <a:schemeClr val="accent4">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磁場</a:t>
              </a:r>
              <a:endParaRPr kumimoji="1" lang="ja-JP" altLang="en-US" sz="1600" dirty="0">
                <a:solidFill>
                  <a:schemeClr val="accent4">
                    <a:lumMod val="75000"/>
                  </a:schemeClr>
                </a:solidFill>
              </a:endParaRPr>
            </a:p>
          </p:txBody>
        </p:sp>
        <p:sp>
          <p:nvSpPr>
            <p:cNvPr id="21" name="テキスト ボックス 20"/>
            <p:cNvSpPr txBox="1"/>
            <p:nvPr/>
          </p:nvSpPr>
          <p:spPr>
            <a:xfrm>
              <a:off x="7164288" y="5013176"/>
              <a:ext cx="1704970" cy="338554"/>
            </a:xfrm>
            <a:prstGeom prst="rect">
              <a:avLst/>
            </a:prstGeom>
            <a:noFill/>
          </p:spPr>
          <p:txBody>
            <a:bodyPr wrap="square" rtlCol="0">
              <a:spAutoFit/>
            </a:bodyPr>
            <a:lstStyle/>
            <a:p>
              <a:r>
                <a:rPr lang="ja-JP" altLang="en-US" sz="1600" dirty="0" smtClean="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干渉縞がずれる</a:t>
              </a:r>
              <a:endParaRPr kumimoji="1" lang="ja-JP" altLang="en-US" sz="1600" dirty="0">
                <a:solidFill>
                  <a:schemeClr val="accent2">
                    <a:lumMod val="75000"/>
                  </a:schemeClr>
                </a:solidFill>
              </a:endParaRPr>
            </a:p>
          </p:txBody>
        </p:sp>
        <p:grpSp>
          <p:nvGrpSpPr>
            <p:cNvPr id="22" name="グループ化 21"/>
            <p:cNvGrpSpPr/>
            <p:nvPr/>
          </p:nvGrpSpPr>
          <p:grpSpPr>
            <a:xfrm>
              <a:off x="2572556" y="5450296"/>
              <a:ext cx="468000" cy="468000"/>
              <a:chOff x="5531221" y="2959221"/>
              <a:chExt cx="468000" cy="468000"/>
            </a:xfrm>
          </p:grpSpPr>
          <p:sp>
            <p:nvSpPr>
              <p:cNvPr id="28" name="円/楕円 27"/>
              <p:cNvSpPr>
                <a:spLocks noChangeAspect="1"/>
              </p:cNvSpPr>
              <p:nvPr/>
            </p:nvSpPr>
            <p:spPr>
              <a:xfrm>
                <a:off x="5531221" y="2959221"/>
                <a:ext cx="468000" cy="468000"/>
              </a:xfrm>
              <a:prstGeom prst="ellipse">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矢印コネクタ 28"/>
              <p:cNvCxnSpPr/>
              <p:nvPr/>
            </p:nvCxnSpPr>
            <p:spPr>
              <a:xfrm rot="2280000" flipV="1">
                <a:off x="5837271" y="2987637"/>
                <a:ext cx="0" cy="234000"/>
              </a:xfrm>
              <a:prstGeom prst="straightConnector1">
                <a:avLst/>
              </a:prstGeom>
              <a:ln w="31750">
                <a:solidFill>
                  <a:schemeClr val="accent5">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23" name="グループ化 22"/>
            <p:cNvGrpSpPr/>
            <p:nvPr/>
          </p:nvGrpSpPr>
          <p:grpSpPr>
            <a:xfrm>
              <a:off x="5257073" y="5182453"/>
              <a:ext cx="468000" cy="468000"/>
              <a:chOff x="5251122" y="5236942"/>
              <a:chExt cx="468000" cy="468000"/>
            </a:xfrm>
          </p:grpSpPr>
          <p:sp>
            <p:nvSpPr>
              <p:cNvPr id="26" name="円/楕円 25"/>
              <p:cNvSpPr>
                <a:spLocks noChangeAspect="1"/>
              </p:cNvSpPr>
              <p:nvPr/>
            </p:nvSpPr>
            <p:spPr>
              <a:xfrm>
                <a:off x="5251122" y="5236942"/>
                <a:ext cx="468000" cy="468000"/>
              </a:xfrm>
              <a:prstGeom prst="ellipse">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矢印コネクタ 26"/>
              <p:cNvCxnSpPr/>
              <p:nvPr/>
            </p:nvCxnSpPr>
            <p:spPr>
              <a:xfrm rot="-600000" flipV="1">
                <a:off x="5469829" y="5244726"/>
                <a:ext cx="0" cy="234000"/>
              </a:xfrm>
              <a:prstGeom prst="straightConnector1">
                <a:avLst/>
              </a:prstGeom>
              <a:ln w="31750">
                <a:solidFill>
                  <a:schemeClr val="accent5">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4" name="円/楕円 23"/>
            <p:cNvSpPr>
              <a:spLocks noChangeAspect="1"/>
            </p:cNvSpPr>
            <p:nvPr/>
          </p:nvSpPr>
          <p:spPr>
            <a:xfrm>
              <a:off x="5585803" y="5748112"/>
              <a:ext cx="468000" cy="468000"/>
            </a:xfrm>
            <a:prstGeom prst="ellipse">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p:cNvCxnSpPr/>
            <p:nvPr/>
          </p:nvCxnSpPr>
          <p:spPr>
            <a:xfrm rot="5100000" flipV="1">
              <a:off x="5924387" y="5854915"/>
              <a:ext cx="0" cy="234000"/>
            </a:xfrm>
            <a:prstGeom prst="straightConnector1">
              <a:avLst/>
            </a:prstGeom>
            <a:ln w="31750">
              <a:solidFill>
                <a:schemeClr val="accent5">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grpSp>
      <p:pic>
        <p:nvPicPr>
          <p:cNvPr id="32770" name="Picture 2" descr="C:\home\tanimura\presentation\201705-東京六本木サイエンスカフェ\写真素材\IMGP895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20" r="10410" b="5909"/>
          <a:stretch/>
        </p:blipFill>
        <p:spPr bwMode="auto">
          <a:xfrm>
            <a:off x="2563779" y="1879079"/>
            <a:ext cx="3128771" cy="2220648"/>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線矢印コネクタ 37"/>
          <p:cNvCxnSpPr/>
          <p:nvPr/>
        </p:nvCxnSpPr>
        <p:spPr>
          <a:xfrm>
            <a:off x="3657153" y="1776652"/>
            <a:ext cx="270232" cy="29461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stCxn id="4" idx="1"/>
          </p:cNvCxnSpPr>
          <p:nvPr/>
        </p:nvCxnSpPr>
        <p:spPr>
          <a:xfrm flipH="1">
            <a:off x="5155421" y="2652086"/>
            <a:ext cx="628052" cy="29461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24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相似関係</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828000" y="4392000"/>
            <a:ext cx="7560000" cy="648000"/>
          </a:xfrm>
          <a:solidFill>
            <a:srgbClr val="FFFFCC"/>
          </a:solidFill>
        </p:spPr>
        <p:txBody>
          <a:bodyPr>
            <a:normAutofit/>
          </a:bodyPr>
          <a:lstStyle/>
          <a:p>
            <a:pPr marL="0" indent="0">
              <a:buNone/>
            </a:pP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円錐：平行移動したベクトルの回転</a:t>
            </a:r>
            <a:endPar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コンテンツ プレースホルダー 2"/>
          <p:cNvSpPr txBox="1">
            <a:spLocks/>
          </p:cNvSpPr>
          <p:nvPr/>
        </p:nvSpPr>
        <p:spPr>
          <a:xfrm>
            <a:off x="828000" y="2952000"/>
            <a:ext cx="7560000" cy="648000"/>
          </a:xfrm>
          <a:prstGeom prst="rect">
            <a:avLst/>
          </a:prstGeom>
          <a:solidFill>
            <a:srgbClr val="CCECFF"/>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一輪車：サドル・ペダル操作で移動</a:t>
            </a:r>
            <a:endParaRPr lang="en-US" altLang="ja-JP" sz="36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コンテンツ プレースホルダー 2"/>
          <p:cNvSpPr txBox="1">
            <a:spLocks/>
          </p:cNvSpPr>
          <p:nvPr/>
        </p:nvSpPr>
        <p:spPr>
          <a:xfrm>
            <a:off x="828000" y="1512000"/>
            <a:ext cx="7560000" cy="648000"/>
          </a:xfrm>
          <a:prstGeom prst="rect">
            <a:avLst/>
          </a:prstGeom>
          <a:solidFill>
            <a:schemeClr val="accent2">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猫：宙返り</a:t>
            </a:r>
            <a:endParaRPr lang="en-US" altLang="ja-JP" sz="36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881438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幾何学と一輪車のアナロジー</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1" y="1511999"/>
            <a:ext cx="3810000" cy="4805674"/>
          </a:xfrm>
          <a:solidFill>
            <a:srgbClr val="FFFFCC"/>
          </a:solidFill>
        </p:spPr>
        <p:txBody>
          <a:bodyPr>
            <a:normAutofit lnSpcReduction="10000"/>
          </a:bodyPr>
          <a:lstStyle/>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ベクトルの平行移動（向きを変えるなという拘束条件）</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ベクトルの基点の位置（自由変数）</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ベクトルの向き　（束縛変数）</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空間の曲がり＝平行移動したはず（向きを変えないはず）のベクトルが回転する</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コンテンツ プレースホルダー 2"/>
          <p:cNvSpPr txBox="1">
            <a:spLocks/>
          </p:cNvSpPr>
          <p:nvPr/>
        </p:nvSpPr>
        <p:spPr>
          <a:xfrm>
            <a:off x="5081587" y="1511999"/>
            <a:ext cx="3822267" cy="4805674"/>
          </a:xfrm>
          <a:prstGeom prst="rect">
            <a:avLst/>
          </a:prstGeom>
          <a:solidFill>
            <a:srgbClr val="CCECFF"/>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ノンスリップ条件（移動方向・移動距離に対する制約）</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サドル・ペダル角（自由変数）</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一輪車の接地点　（束縛変数）</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非可積分性＝横滑りしない一輪車が移動する。</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4341091" y="1511999"/>
            <a:ext cx="1564409" cy="523220"/>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800" dirty="0"/>
          </a:p>
        </p:txBody>
      </p:sp>
    </p:spTree>
    <p:extLst>
      <p:ext uri="{BB962C8B-B14F-4D97-AF65-F5344CB8AC3E}">
        <p14:creationId xmlns:p14="http://schemas.microsoft.com/office/powerpoint/2010/main" val="28666238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rmAutofit fontScale="90000"/>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幾何学と</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の宙返りのアナロジー</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コンテンツ プレースホルダー 2"/>
          <p:cNvSpPr txBox="1">
            <a:spLocks/>
          </p:cNvSpPr>
          <p:nvPr/>
        </p:nvSpPr>
        <p:spPr>
          <a:xfrm>
            <a:off x="5081587" y="1511999"/>
            <a:ext cx="3822267" cy="4805674"/>
          </a:xfrm>
          <a:prstGeom prst="rect">
            <a:avLst/>
          </a:prstGeom>
          <a:solidFill>
            <a:schemeClr val="accent2">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角運動量保存則</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猫の体形・関節角（自由変数）</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猫の体の向き（束縛変数）</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猫の宙返り＝角運動量をゼロに保っていても、猫が元の形に戻ったときに向きが変わっている</a:t>
            </a:r>
            <a:endParaRPr lang="en-US" altLang="ja-JP" sz="28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4341092" y="1511999"/>
            <a:ext cx="740496" cy="523220"/>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800" dirty="0"/>
          </a:p>
        </p:txBody>
      </p:sp>
      <p:sp>
        <p:nvSpPr>
          <p:cNvPr id="7" name="コンテンツ プレースホルダー 2"/>
          <p:cNvSpPr txBox="1">
            <a:spLocks/>
          </p:cNvSpPr>
          <p:nvPr/>
        </p:nvSpPr>
        <p:spPr>
          <a:xfrm>
            <a:off x="457201" y="1511999"/>
            <a:ext cx="3810000" cy="4805674"/>
          </a:xfrm>
          <a:prstGeom prst="rect">
            <a:avLst/>
          </a:prstGeom>
          <a:solidFill>
            <a:srgbClr val="FFFFCC"/>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ベクトルの平行移動</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ベクトルの基点の位置（自由変数）</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ベクトルの向き　（束縛変数）</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空間の曲がり＝平行移動した</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はず（向きを変えないはず）の</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ベクトルが回転する</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484688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オブジェクト 20"/>
          <p:cNvGraphicFramePr>
            <a:graphicFrameLocks noChangeAspect="1"/>
          </p:cNvGraphicFramePr>
          <p:nvPr>
            <p:extLst>
              <p:ext uri="{D42A27DB-BD31-4B8C-83A1-F6EECF244321}">
                <p14:modId xmlns:p14="http://schemas.microsoft.com/office/powerpoint/2010/main" val="3954879839"/>
              </p:ext>
            </p:extLst>
          </p:nvPr>
        </p:nvGraphicFramePr>
        <p:xfrm>
          <a:off x="5004048" y="4284886"/>
          <a:ext cx="4024080" cy="2391120"/>
        </p:xfrm>
        <a:graphic>
          <a:graphicData uri="http://schemas.openxmlformats.org/presentationml/2006/ole">
            <mc:AlternateContent xmlns:mc="http://schemas.openxmlformats.org/markup-compatibility/2006">
              <mc:Choice xmlns:v="urn:schemas-microsoft-com:vml" Requires="v">
                <p:oleObj spid="_x0000_s2070" name="Drawing" r:id="rId4" imgW="5589000" imgH="3321000" progId="Canvas.Drawing.X">
                  <p:embed/>
                </p:oleObj>
              </mc:Choice>
              <mc:Fallback>
                <p:oleObj name="Drawing" r:id="rId4" imgW="5589000" imgH="3321000" progId="Canvas.Drawing.X">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284886"/>
                        <a:ext cx="4024080" cy="2391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2" name="グループ化 91"/>
          <p:cNvGrpSpPr>
            <a:grpSpLocks noChangeAspect="1"/>
          </p:cNvGrpSpPr>
          <p:nvPr/>
        </p:nvGrpSpPr>
        <p:grpSpPr>
          <a:xfrm>
            <a:off x="517763" y="2096852"/>
            <a:ext cx="4738313" cy="3540662"/>
            <a:chOff x="5472100" y="4149080"/>
            <a:chExt cx="3384508" cy="2529044"/>
          </a:xfrm>
        </p:grpSpPr>
        <p:sp>
          <p:nvSpPr>
            <p:cNvPr id="93" name="平行四辺形 92"/>
            <p:cNvSpPr>
              <a:spLocks/>
            </p:cNvSpPr>
            <p:nvPr/>
          </p:nvSpPr>
          <p:spPr>
            <a:xfrm>
              <a:off x="5508236" y="5562000"/>
              <a:ext cx="3348372" cy="1044012"/>
            </a:xfrm>
            <a:prstGeom prst="parallelogram">
              <a:avLst>
                <a:gd name="adj" fmla="val 11548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 name="直線矢印コネクタ 93"/>
            <p:cNvCxnSpPr/>
            <p:nvPr/>
          </p:nvCxnSpPr>
          <p:spPr>
            <a:xfrm>
              <a:off x="5724128" y="6453084"/>
              <a:ext cx="1764000" cy="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a:cxnSpLocks noChangeAspect="1"/>
            </p:cNvCxnSpPr>
            <p:nvPr/>
          </p:nvCxnSpPr>
          <p:spPr>
            <a:xfrm flipV="1">
              <a:off x="5904280" y="5833886"/>
              <a:ext cx="853246" cy="736134"/>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p:nvPr/>
          </p:nvCxnSpPr>
          <p:spPr>
            <a:xfrm flipV="1">
              <a:off x="6040912" y="4437080"/>
              <a:ext cx="0" cy="2016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円/楕円 96"/>
            <p:cNvSpPr/>
            <p:nvPr/>
          </p:nvSpPr>
          <p:spPr>
            <a:xfrm>
              <a:off x="6894144" y="5841080"/>
              <a:ext cx="846340" cy="36004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8" name="直線矢印コネクタ 97"/>
            <p:cNvCxnSpPr/>
            <p:nvPr/>
          </p:nvCxnSpPr>
          <p:spPr>
            <a:xfrm flipV="1">
              <a:off x="7059712" y="4149080"/>
              <a:ext cx="0" cy="2016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99" name="円/楕円 98"/>
            <p:cNvSpPr>
              <a:spLocks noChangeAspect="1"/>
            </p:cNvSpPr>
            <p:nvPr/>
          </p:nvSpPr>
          <p:spPr>
            <a:xfrm>
              <a:off x="7023038" y="6129080"/>
              <a:ext cx="72008"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0" name="テキスト ボックス 99"/>
                <p:cNvSpPr txBox="1"/>
                <p:nvPr/>
              </p:nvSpPr>
              <p:spPr>
                <a:xfrm>
                  <a:off x="5472100" y="4229852"/>
                  <a:ext cx="5040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schemeClr val="accent5">
                                <a:lumMod val="50000"/>
                              </a:schemeClr>
                            </a:solidFill>
                            <a:latin typeface="Cambria Math"/>
                            <a:ea typeface="Cambria Math" panose="02040503050406030204" pitchFamily="18" charset="0"/>
                          </a:rPr>
                          <m:t>𝑥</m:t>
                        </m:r>
                        <m:r>
                          <a:rPr lang="en-US" altLang="ja-JP" b="0" i="1" smtClean="0">
                            <a:solidFill>
                              <a:schemeClr val="accent5">
                                <a:lumMod val="50000"/>
                              </a:schemeClr>
                            </a:solidFill>
                            <a:latin typeface="Cambria Math"/>
                            <a:ea typeface="Cambria Math" panose="02040503050406030204" pitchFamily="18" charset="0"/>
                          </a:rPr>
                          <m:t>,</m:t>
                        </m:r>
                        <m:r>
                          <a:rPr lang="en-US" altLang="ja-JP" b="0" i="1" smtClean="0">
                            <a:solidFill>
                              <a:schemeClr val="accent5">
                                <a:lumMod val="50000"/>
                              </a:schemeClr>
                            </a:solidFill>
                            <a:latin typeface="Cambria Math"/>
                            <a:ea typeface="Cambria Math" panose="02040503050406030204" pitchFamily="18" charset="0"/>
                          </a:rPr>
                          <m:t>𝑦</m:t>
                        </m:r>
                      </m:oMath>
                    </m:oMathPara>
                  </a14:m>
                  <a:endParaRPr kumimoji="1" lang="ja-JP" altLang="en-US" dirty="0">
                    <a:solidFill>
                      <a:schemeClr val="accent5">
                        <a:lumMod val="50000"/>
                      </a:schemeClr>
                    </a:solidFill>
                  </a:endParaRPr>
                </a:p>
              </p:txBody>
            </p:sp>
          </mc:Choice>
          <mc:Fallback xmlns="">
            <p:sp>
              <p:nvSpPr>
                <p:cNvPr id="100" name="テキスト ボックス 99"/>
                <p:cNvSpPr txBox="1">
                  <a:spLocks noRot="1" noChangeAspect="1" noMove="1" noResize="1" noEditPoints="1" noAdjustHandles="1" noChangeArrowheads="1" noChangeShapeType="1" noTextEdit="1"/>
                </p:cNvSpPr>
                <p:nvPr/>
              </p:nvSpPr>
              <p:spPr>
                <a:xfrm>
                  <a:off x="5472100" y="4229852"/>
                  <a:ext cx="504056" cy="369332"/>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1" name="テキスト ボックス 100"/>
                <p:cNvSpPr txBox="1"/>
                <p:nvPr/>
              </p:nvSpPr>
              <p:spPr>
                <a:xfrm>
                  <a:off x="7362442" y="6308792"/>
                  <a:ext cx="4500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ja-JP" altLang="en-US" i="1" smtClean="0">
                            <a:solidFill>
                              <a:schemeClr val="accent5">
                                <a:lumMod val="50000"/>
                              </a:schemeClr>
                            </a:solidFill>
                            <a:latin typeface="Cambria Math"/>
                          </a:rPr>
                          <m:t>𝜃</m:t>
                        </m:r>
                      </m:oMath>
                    </m:oMathPara>
                  </a14:m>
                  <a:endParaRPr kumimoji="1" lang="ja-JP" altLang="en-US" dirty="0">
                    <a:solidFill>
                      <a:schemeClr val="accent5">
                        <a:lumMod val="50000"/>
                      </a:schemeClr>
                    </a:solidFill>
                  </a:endParaRPr>
                </a:p>
              </p:txBody>
            </p:sp>
          </mc:Choice>
          <mc:Fallback xmlns="">
            <p:sp>
              <p:nvSpPr>
                <p:cNvPr id="101" name="テキスト ボックス 100"/>
                <p:cNvSpPr txBox="1">
                  <a:spLocks noRot="1" noChangeAspect="1" noMove="1" noResize="1" noEditPoints="1" noAdjustHandles="1" noChangeArrowheads="1" noChangeShapeType="1" noTextEdit="1"/>
                </p:cNvSpPr>
                <p:nvPr/>
              </p:nvSpPr>
              <p:spPr>
                <a:xfrm>
                  <a:off x="7362442" y="6308792"/>
                  <a:ext cx="450050" cy="369332"/>
                </a:xfrm>
                <a:prstGeom prst="rect">
                  <a:avLst/>
                </a:prstGeom>
                <a:blipFill rotWithShape="1">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2" name="テキスト ボックス 101"/>
                <p:cNvSpPr txBox="1"/>
                <p:nvPr/>
              </p:nvSpPr>
              <p:spPr>
                <a:xfrm>
                  <a:off x="6516348" y="5489992"/>
                  <a:ext cx="4140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ja-JP" altLang="en-US" i="1" smtClean="0">
                            <a:solidFill>
                              <a:schemeClr val="accent5">
                                <a:lumMod val="50000"/>
                              </a:schemeClr>
                            </a:solidFill>
                            <a:latin typeface="Cambria Math"/>
                          </a:rPr>
                          <m:t>𝜙</m:t>
                        </m:r>
                      </m:oMath>
                    </m:oMathPara>
                  </a14:m>
                  <a:endParaRPr kumimoji="1" lang="ja-JP" altLang="en-US" dirty="0">
                    <a:solidFill>
                      <a:schemeClr val="accent5">
                        <a:lumMod val="50000"/>
                      </a:schemeClr>
                    </a:solidFill>
                  </a:endParaRPr>
                </a:p>
              </p:txBody>
            </p:sp>
          </mc:Choice>
          <mc:Fallback xmlns="">
            <p:sp>
              <p:nvSpPr>
                <p:cNvPr id="102" name="テキスト ボックス 101"/>
                <p:cNvSpPr txBox="1">
                  <a:spLocks noRot="1" noChangeAspect="1" noMove="1" noResize="1" noEditPoints="1" noAdjustHandles="1" noChangeArrowheads="1" noChangeShapeType="1" noTextEdit="1"/>
                </p:cNvSpPr>
                <p:nvPr/>
              </p:nvSpPr>
              <p:spPr>
                <a:xfrm>
                  <a:off x="6516348" y="5489992"/>
                  <a:ext cx="414060" cy="369332"/>
                </a:xfrm>
                <a:prstGeom prst="rect">
                  <a:avLst/>
                </a:prstGeom>
                <a:blipFill rotWithShape="1">
                  <a:blip r:embed="rId8"/>
                  <a:stretch>
                    <a:fillRect/>
                  </a:stretch>
                </a:blipFill>
              </p:spPr>
              <p:txBody>
                <a:bodyPr/>
                <a:lstStyle/>
                <a:p>
                  <a:r>
                    <a:rPr lang="ja-JP" altLang="en-US">
                      <a:noFill/>
                    </a:rPr>
                    <a:t> </a:t>
                  </a:r>
                </a:p>
              </p:txBody>
            </p:sp>
          </mc:Fallback>
        </mc:AlternateContent>
        <p:grpSp>
          <p:nvGrpSpPr>
            <p:cNvPr id="103" name="グループ化 102"/>
            <p:cNvGrpSpPr/>
            <p:nvPr/>
          </p:nvGrpSpPr>
          <p:grpSpPr>
            <a:xfrm>
              <a:off x="6885808" y="4580806"/>
              <a:ext cx="847210" cy="558551"/>
              <a:chOff x="6885808" y="4912150"/>
              <a:chExt cx="847210" cy="558551"/>
            </a:xfrm>
          </p:grpSpPr>
          <p:sp>
            <p:nvSpPr>
              <p:cNvPr id="106" name="円/楕円 105"/>
              <p:cNvSpPr>
                <a:spLocks noChangeAspect="1"/>
              </p:cNvSpPr>
              <p:nvPr/>
            </p:nvSpPr>
            <p:spPr>
              <a:xfrm>
                <a:off x="7020404" y="5119344"/>
                <a:ext cx="72008"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106"/>
              <p:cNvSpPr/>
              <p:nvPr/>
            </p:nvSpPr>
            <p:spPr>
              <a:xfrm>
                <a:off x="6885808" y="4912150"/>
                <a:ext cx="847210" cy="558551"/>
              </a:xfrm>
              <a:custGeom>
                <a:avLst/>
                <a:gdLst>
                  <a:gd name="connsiteX0" fmla="*/ 209525 w 896742"/>
                  <a:gd name="connsiteY0" fmla="*/ 346891 h 407764"/>
                  <a:gd name="connsiteX1" fmla="*/ 435477 w 896742"/>
                  <a:gd name="connsiteY1" fmla="*/ 406909 h 407764"/>
                  <a:gd name="connsiteX2" fmla="*/ 756753 w 896742"/>
                  <a:gd name="connsiteY2" fmla="*/ 371604 h 407764"/>
                  <a:gd name="connsiteX3" fmla="*/ 890912 w 896742"/>
                  <a:gd name="connsiteY3" fmla="*/ 233915 h 407764"/>
                  <a:gd name="connsiteX4" fmla="*/ 580228 w 896742"/>
                  <a:gd name="connsiteY4" fmla="*/ 22085 h 407764"/>
                  <a:gd name="connsiteX5" fmla="*/ 145976 w 896742"/>
                  <a:gd name="connsiteY5" fmla="*/ 22085 h 407764"/>
                  <a:gd name="connsiteX6" fmla="*/ 1226 w 896742"/>
                  <a:gd name="connsiteY6" fmla="*/ 159774 h 407764"/>
                  <a:gd name="connsiteX7" fmla="*/ 209525 w 896742"/>
                  <a:gd name="connsiteY7" fmla="*/ 209201 h 407764"/>
                  <a:gd name="connsiteX0" fmla="*/ 209525 w 896447"/>
                  <a:gd name="connsiteY0" fmla="*/ 346891 h 407764"/>
                  <a:gd name="connsiteX1" fmla="*/ 474313 w 896447"/>
                  <a:gd name="connsiteY1" fmla="*/ 406909 h 407764"/>
                  <a:gd name="connsiteX2" fmla="*/ 756753 w 896447"/>
                  <a:gd name="connsiteY2" fmla="*/ 371604 h 407764"/>
                  <a:gd name="connsiteX3" fmla="*/ 890912 w 896447"/>
                  <a:gd name="connsiteY3" fmla="*/ 233915 h 407764"/>
                  <a:gd name="connsiteX4" fmla="*/ 580228 w 896447"/>
                  <a:gd name="connsiteY4" fmla="*/ 22085 h 407764"/>
                  <a:gd name="connsiteX5" fmla="*/ 145976 w 896447"/>
                  <a:gd name="connsiteY5" fmla="*/ 22085 h 407764"/>
                  <a:gd name="connsiteX6" fmla="*/ 1226 w 896447"/>
                  <a:gd name="connsiteY6" fmla="*/ 159774 h 407764"/>
                  <a:gd name="connsiteX7" fmla="*/ 209525 w 896447"/>
                  <a:gd name="connsiteY7" fmla="*/ 209201 h 407764"/>
                  <a:gd name="connsiteX0" fmla="*/ 209525 w 901448"/>
                  <a:gd name="connsiteY0" fmla="*/ 346891 h 407246"/>
                  <a:gd name="connsiteX1" fmla="*/ 474313 w 901448"/>
                  <a:gd name="connsiteY1" fmla="*/ 406909 h 407246"/>
                  <a:gd name="connsiteX2" fmla="*/ 795588 w 901448"/>
                  <a:gd name="connsiteY2" fmla="*/ 364543 h 407246"/>
                  <a:gd name="connsiteX3" fmla="*/ 890912 w 901448"/>
                  <a:gd name="connsiteY3" fmla="*/ 233915 h 407246"/>
                  <a:gd name="connsiteX4" fmla="*/ 580228 w 901448"/>
                  <a:gd name="connsiteY4" fmla="*/ 22085 h 407246"/>
                  <a:gd name="connsiteX5" fmla="*/ 145976 w 901448"/>
                  <a:gd name="connsiteY5" fmla="*/ 22085 h 407246"/>
                  <a:gd name="connsiteX6" fmla="*/ 1226 w 901448"/>
                  <a:gd name="connsiteY6" fmla="*/ 159774 h 407246"/>
                  <a:gd name="connsiteX7" fmla="*/ 209525 w 901448"/>
                  <a:gd name="connsiteY7" fmla="*/ 209201 h 407246"/>
                  <a:gd name="connsiteX0" fmla="*/ 209525 w 904669"/>
                  <a:gd name="connsiteY0" fmla="*/ 343824 h 404365"/>
                  <a:gd name="connsiteX1" fmla="*/ 474313 w 904669"/>
                  <a:gd name="connsiteY1" fmla="*/ 403842 h 404365"/>
                  <a:gd name="connsiteX2" fmla="*/ 795588 w 904669"/>
                  <a:gd name="connsiteY2" fmla="*/ 361476 h 404365"/>
                  <a:gd name="connsiteX3" fmla="*/ 894443 w 904669"/>
                  <a:gd name="connsiteY3" fmla="*/ 184952 h 404365"/>
                  <a:gd name="connsiteX4" fmla="*/ 580228 w 904669"/>
                  <a:gd name="connsiteY4" fmla="*/ 19018 h 404365"/>
                  <a:gd name="connsiteX5" fmla="*/ 145976 w 904669"/>
                  <a:gd name="connsiteY5" fmla="*/ 19018 h 404365"/>
                  <a:gd name="connsiteX6" fmla="*/ 1226 w 904669"/>
                  <a:gd name="connsiteY6" fmla="*/ 156707 h 404365"/>
                  <a:gd name="connsiteX7" fmla="*/ 209525 w 904669"/>
                  <a:gd name="connsiteY7" fmla="*/ 206134 h 404365"/>
                  <a:gd name="connsiteX0" fmla="*/ 209506 w 905100"/>
                  <a:gd name="connsiteY0" fmla="*/ 367332 h 427873"/>
                  <a:gd name="connsiteX1" fmla="*/ 474294 w 905100"/>
                  <a:gd name="connsiteY1" fmla="*/ 427350 h 427873"/>
                  <a:gd name="connsiteX2" fmla="*/ 795569 w 905100"/>
                  <a:gd name="connsiteY2" fmla="*/ 384984 h 427873"/>
                  <a:gd name="connsiteX3" fmla="*/ 894424 w 905100"/>
                  <a:gd name="connsiteY3" fmla="*/ 208460 h 427873"/>
                  <a:gd name="connsiteX4" fmla="*/ 573148 w 905100"/>
                  <a:gd name="connsiteY4" fmla="*/ 10751 h 427873"/>
                  <a:gd name="connsiteX5" fmla="*/ 145957 w 905100"/>
                  <a:gd name="connsiteY5" fmla="*/ 42526 h 427873"/>
                  <a:gd name="connsiteX6" fmla="*/ 1207 w 905100"/>
                  <a:gd name="connsiteY6" fmla="*/ 180215 h 427873"/>
                  <a:gd name="connsiteX7" fmla="*/ 209506 w 905100"/>
                  <a:gd name="connsiteY7" fmla="*/ 229642 h 427873"/>
                  <a:gd name="connsiteX0" fmla="*/ 209506 w 905100"/>
                  <a:gd name="connsiteY0" fmla="*/ 365047 h 425850"/>
                  <a:gd name="connsiteX1" fmla="*/ 474294 w 905100"/>
                  <a:gd name="connsiteY1" fmla="*/ 425065 h 425850"/>
                  <a:gd name="connsiteX2" fmla="*/ 795569 w 905100"/>
                  <a:gd name="connsiteY2" fmla="*/ 382699 h 425850"/>
                  <a:gd name="connsiteX3" fmla="*/ 894424 w 905100"/>
                  <a:gd name="connsiteY3" fmla="*/ 174401 h 425850"/>
                  <a:gd name="connsiteX4" fmla="*/ 573148 w 905100"/>
                  <a:gd name="connsiteY4" fmla="*/ 8466 h 425850"/>
                  <a:gd name="connsiteX5" fmla="*/ 145957 w 905100"/>
                  <a:gd name="connsiteY5" fmla="*/ 40241 h 425850"/>
                  <a:gd name="connsiteX6" fmla="*/ 1207 w 905100"/>
                  <a:gd name="connsiteY6" fmla="*/ 177930 h 425850"/>
                  <a:gd name="connsiteX7" fmla="*/ 209506 w 905100"/>
                  <a:gd name="connsiteY7" fmla="*/ 227357 h 425850"/>
                  <a:gd name="connsiteX0" fmla="*/ 209506 w 905100"/>
                  <a:gd name="connsiteY0" fmla="*/ 370690 h 431493"/>
                  <a:gd name="connsiteX1" fmla="*/ 474294 w 905100"/>
                  <a:gd name="connsiteY1" fmla="*/ 430708 h 431493"/>
                  <a:gd name="connsiteX2" fmla="*/ 795569 w 905100"/>
                  <a:gd name="connsiteY2" fmla="*/ 388342 h 431493"/>
                  <a:gd name="connsiteX3" fmla="*/ 894424 w 905100"/>
                  <a:gd name="connsiteY3" fmla="*/ 180044 h 431493"/>
                  <a:gd name="connsiteX4" fmla="*/ 573148 w 905100"/>
                  <a:gd name="connsiteY4" fmla="*/ 14109 h 431493"/>
                  <a:gd name="connsiteX5" fmla="*/ 145957 w 905100"/>
                  <a:gd name="connsiteY5" fmla="*/ 28232 h 431493"/>
                  <a:gd name="connsiteX6" fmla="*/ 1207 w 905100"/>
                  <a:gd name="connsiteY6" fmla="*/ 183573 h 431493"/>
                  <a:gd name="connsiteX7" fmla="*/ 209506 w 905100"/>
                  <a:gd name="connsiteY7" fmla="*/ 233000 h 431493"/>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231337 h 429830"/>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199562 h 429830"/>
                  <a:gd name="connsiteX0" fmla="*/ 209505 w 905099"/>
                  <a:gd name="connsiteY0" fmla="*/ 367249 h 428052"/>
                  <a:gd name="connsiteX1" fmla="*/ 474293 w 905099"/>
                  <a:gd name="connsiteY1" fmla="*/ 427267 h 428052"/>
                  <a:gd name="connsiteX2" fmla="*/ 795568 w 905099"/>
                  <a:gd name="connsiteY2" fmla="*/ 384901 h 428052"/>
                  <a:gd name="connsiteX3" fmla="*/ 894423 w 905099"/>
                  <a:gd name="connsiteY3" fmla="*/ 176603 h 428052"/>
                  <a:gd name="connsiteX4" fmla="*/ 573147 w 905099"/>
                  <a:gd name="connsiteY4" fmla="*/ 10668 h 428052"/>
                  <a:gd name="connsiteX5" fmla="*/ 145956 w 905099"/>
                  <a:gd name="connsiteY5" fmla="*/ 24791 h 428052"/>
                  <a:gd name="connsiteX6" fmla="*/ 1207 w 905099"/>
                  <a:gd name="connsiteY6" fmla="*/ 91870 h 428052"/>
                  <a:gd name="connsiteX7" fmla="*/ 209505 w 905099"/>
                  <a:gd name="connsiteY7" fmla="*/ 197784 h 428052"/>
                  <a:gd name="connsiteX0" fmla="*/ 208942 w 904536"/>
                  <a:gd name="connsiteY0" fmla="*/ 385251 h 446054"/>
                  <a:gd name="connsiteX1" fmla="*/ 473730 w 904536"/>
                  <a:gd name="connsiteY1" fmla="*/ 445269 h 446054"/>
                  <a:gd name="connsiteX2" fmla="*/ 795005 w 904536"/>
                  <a:gd name="connsiteY2" fmla="*/ 402903 h 446054"/>
                  <a:gd name="connsiteX3" fmla="*/ 893860 w 904536"/>
                  <a:gd name="connsiteY3" fmla="*/ 194605 h 446054"/>
                  <a:gd name="connsiteX4" fmla="*/ 572584 w 904536"/>
                  <a:gd name="connsiteY4" fmla="*/ 28670 h 446054"/>
                  <a:gd name="connsiteX5" fmla="*/ 159515 w 904536"/>
                  <a:gd name="connsiteY5" fmla="*/ 7488 h 446054"/>
                  <a:gd name="connsiteX6" fmla="*/ 644 w 904536"/>
                  <a:gd name="connsiteY6" fmla="*/ 109872 h 446054"/>
                  <a:gd name="connsiteX7" fmla="*/ 208942 w 904536"/>
                  <a:gd name="connsiteY7" fmla="*/ 215786 h 446054"/>
                  <a:gd name="connsiteX0" fmla="*/ 208951 w 904095"/>
                  <a:gd name="connsiteY0" fmla="*/ 396229 h 457032"/>
                  <a:gd name="connsiteX1" fmla="*/ 473739 w 904095"/>
                  <a:gd name="connsiteY1" fmla="*/ 456247 h 457032"/>
                  <a:gd name="connsiteX2" fmla="*/ 795014 w 904095"/>
                  <a:gd name="connsiteY2" fmla="*/ 413881 h 457032"/>
                  <a:gd name="connsiteX3" fmla="*/ 893869 w 904095"/>
                  <a:gd name="connsiteY3" fmla="*/ 205583 h 457032"/>
                  <a:gd name="connsiteX4" fmla="*/ 579654 w 904095"/>
                  <a:gd name="connsiteY4" fmla="*/ 18465 h 457032"/>
                  <a:gd name="connsiteX5" fmla="*/ 159524 w 904095"/>
                  <a:gd name="connsiteY5" fmla="*/ 18466 h 457032"/>
                  <a:gd name="connsiteX6" fmla="*/ 653 w 904095"/>
                  <a:gd name="connsiteY6" fmla="*/ 120850 h 457032"/>
                  <a:gd name="connsiteX7" fmla="*/ 208951 w 904095"/>
                  <a:gd name="connsiteY7" fmla="*/ 226764 h 457032"/>
                  <a:gd name="connsiteX0" fmla="*/ 208951 w 885071"/>
                  <a:gd name="connsiteY0" fmla="*/ 395006 h 456041"/>
                  <a:gd name="connsiteX1" fmla="*/ 473739 w 885071"/>
                  <a:gd name="connsiteY1" fmla="*/ 455024 h 456041"/>
                  <a:gd name="connsiteX2" fmla="*/ 795014 w 885071"/>
                  <a:gd name="connsiteY2" fmla="*/ 412658 h 456041"/>
                  <a:gd name="connsiteX3" fmla="*/ 872686 w 885071"/>
                  <a:gd name="connsiteY3" fmla="*/ 186708 h 456041"/>
                  <a:gd name="connsiteX4" fmla="*/ 579654 w 885071"/>
                  <a:gd name="connsiteY4" fmla="*/ 17242 h 456041"/>
                  <a:gd name="connsiteX5" fmla="*/ 159524 w 885071"/>
                  <a:gd name="connsiteY5" fmla="*/ 17243 h 456041"/>
                  <a:gd name="connsiteX6" fmla="*/ 653 w 885071"/>
                  <a:gd name="connsiteY6" fmla="*/ 119627 h 456041"/>
                  <a:gd name="connsiteX7" fmla="*/ 208951 w 885071"/>
                  <a:gd name="connsiteY7" fmla="*/ 225541 h 456041"/>
                  <a:gd name="connsiteX0" fmla="*/ 208951 w 883011"/>
                  <a:gd name="connsiteY0" fmla="*/ 395006 h 456041"/>
                  <a:gd name="connsiteX1" fmla="*/ 473739 w 883011"/>
                  <a:gd name="connsiteY1" fmla="*/ 455024 h 456041"/>
                  <a:gd name="connsiteX2" fmla="*/ 784423 w 883011"/>
                  <a:gd name="connsiteY2" fmla="*/ 412658 h 456041"/>
                  <a:gd name="connsiteX3" fmla="*/ 872686 w 883011"/>
                  <a:gd name="connsiteY3" fmla="*/ 186708 h 456041"/>
                  <a:gd name="connsiteX4" fmla="*/ 579654 w 883011"/>
                  <a:gd name="connsiteY4" fmla="*/ 17242 h 456041"/>
                  <a:gd name="connsiteX5" fmla="*/ 159524 w 883011"/>
                  <a:gd name="connsiteY5" fmla="*/ 17243 h 456041"/>
                  <a:gd name="connsiteX6" fmla="*/ 653 w 883011"/>
                  <a:gd name="connsiteY6" fmla="*/ 119627 h 456041"/>
                  <a:gd name="connsiteX7" fmla="*/ 208951 w 883011"/>
                  <a:gd name="connsiteY7" fmla="*/ 225541 h 456041"/>
                  <a:gd name="connsiteX0" fmla="*/ 187954 w 862014"/>
                  <a:gd name="connsiteY0" fmla="*/ 393711 h 454746"/>
                  <a:gd name="connsiteX1" fmla="*/ 452742 w 862014"/>
                  <a:gd name="connsiteY1" fmla="*/ 453729 h 454746"/>
                  <a:gd name="connsiteX2" fmla="*/ 763426 w 862014"/>
                  <a:gd name="connsiteY2" fmla="*/ 411363 h 454746"/>
                  <a:gd name="connsiteX3" fmla="*/ 851689 w 862014"/>
                  <a:gd name="connsiteY3" fmla="*/ 185413 h 454746"/>
                  <a:gd name="connsiteX4" fmla="*/ 558657 w 862014"/>
                  <a:gd name="connsiteY4" fmla="*/ 15947 h 454746"/>
                  <a:gd name="connsiteX5" fmla="*/ 138527 w 862014"/>
                  <a:gd name="connsiteY5" fmla="*/ 15948 h 454746"/>
                  <a:gd name="connsiteX6" fmla="*/ 839 w 862014"/>
                  <a:gd name="connsiteY6" fmla="*/ 93618 h 454746"/>
                  <a:gd name="connsiteX7" fmla="*/ 187954 w 862014"/>
                  <a:gd name="connsiteY7" fmla="*/ 224246 h 454746"/>
                  <a:gd name="connsiteX0" fmla="*/ 187745 w 861805"/>
                  <a:gd name="connsiteY0" fmla="*/ 393711 h 454746"/>
                  <a:gd name="connsiteX1" fmla="*/ 452533 w 861805"/>
                  <a:gd name="connsiteY1" fmla="*/ 453729 h 454746"/>
                  <a:gd name="connsiteX2" fmla="*/ 763217 w 861805"/>
                  <a:gd name="connsiteY2" fmla="*/ 411363 h 454746"/>
                  <a:gd name="connsiteX3" fmla="*/ 851480 w 861805"/>
                  <a:gd name="connsiteY3" fmla="*/ 185413 h 454746"/>
                  <a:gd name="connsiteX4" fmla="*/ 558448 w 861805"/>
                  <a:gd name="connsiteY4" fmla="*/ 15947 h 454746"/>
                  <a:gd name="connsiteX5" fmla="*/ 138318 w 861805"/>
                  <a:gd name="connsiteY5" fmla="*/ 15948 h 454746"/>
                  <a:gd name="connsiteX6" fmla="*/ 630 w 861805"/>
                  <a:gd name="connsiteY6" fmla="*/ 93618 h 454746"/>
                  <a:gd name="connsiteX7" fmla="*/ 187745 w 861805"/>
                  <a:gd name="connsiteY7" fmla="*/ 224246 h 454746"/>
                  <a:gd name="connsiteX0" fmla="*/ 187160 w 861220"/>
                  <a:gd name="connsiteY0" fmla="*/ 393711 h 454746"/>
                  <a:gd name="connsiteX1" fmla="*/ 451948 w 861220"/>
                  <a:gd name="connsiteY1" fmla="*/ 453729 h 454746"/>
                  <a:gd name="connsiteX2" fmla="*/ 762632 w 861220"/>
                  <a:gd name="connsiteY2" fmla="*/ 411363 h 454746"/>
                  <a:gd name="connsiteX3" fmla="*/ 850895 w 861220"/>
                  <a:gd name="connsiteY3" fmla="*/ 185413 h 454746"/>
                  <a:gd name="connsiteX4" fmla="*/ 557863 w 861220"/>
                  <a:gd name="connsiteY4" fmla="*/ 15947 h 454746"/>
                  <a:gd name="connsiteX5" fmla="*/ 137733 w 861220"/>
                  <a:gd name="connsiteY5" fmla="*/ 15948 h 454746"/>
                  <a:gd name="connsiteX6" fmla="*/ 45 w 861220"/>
                  <a:gd name="connsiteY6" fmla="*/ 93618 h 454746"/>
                  <a:gd name="connsiteX7" fmla="*/ 187160 w 861220"/>
                  <a:gd name="connsiteY7" fmla="*/ 224246 h 454746"/>
                  <a:gd name="connsiteX0" fmla="*/ 187811 w 861871"/>
                  <a:gd name="connsiteY0" fmla="*/ 409016 h 470051"/>
                  <a:gd name="connsiteX1" fmla="*/ 452599 w 861871"/>
                  <a:gd name="connsiteY1" fmla="*/ 469034 h 470051"/>
                  <a:gd name="connsiteX2" fmla="*/ 763283 w 861871"/>
                  <a:gd name="connsiteY2" fmla="*/ 426668 h 470051"/>
                  <a:gd name="connsiteX3" fmla="*/ 851546 w 861871"/>
                  <a:gd name="connsiteY3" fmla="*/ 200718 h 470051"/>
                  <a:gd name="connsiteX4" fmla="*/ 558514 w 861871"/>
                  <a:gd name="connsiteY4" fmla="*/ 31252 h 470051"/>
                  <a:gd name="connsiteX5" fmla="*/ 141915 w 861871"/>
                  <a:gd name="connsiteY5" fmla="*/ 6539 h 470051"/>
                  <a:gd name="connsiteX6" fmla="*/ 696 w 861871"/>
                  <a:gd name="connsiteY6" fmla="*/ 108923 h 470051"/>
                  <a:gd name="connsiteX7" fmla="*/ 187811 w 861871"/>
                  <a:gd name="connsiteY7" fmla="*/ 239551 h 470051"/>
                  <a:gd name="connsiteX0" fmla="*/ 187817 w 861647"/>
                  <a:gd name="connsiteY0" fmla="*/ 419172 h 480207"/>
                  <a:gd name="connsiteX1" fmla="*/ 452605 w 861647"/>
                  <a:gd name="connsiteY1" fmla="*/ 479190 h 480207"/>
                  <a:gd name="connsiteX2" fmla="*/ 763289 w 861647"/>
                  <a:gd name="connsiteY2" fmla="*/ 436824 h 480207"/>
                  <a:gd name="connsiteX3" fmla="*/ 851552 w 861647"/>
                  <a:gd name="connsiteY3" fmla="*/ 210874 h 480207"/>
                  <a:gd name="connsiteX4" fmla="*/ 562051 w 861647"/>
                  <a:gd name="connsiteY4" fmla="*/ 20225 h 480207"/>
                  <a:gd name="connsiteX5" fmla="*/ 141921 w 861647"/>
                  <a:gd name="connsiteY5" fmla="*/ 16695 h 480207"/>
                  <a:gd name="connsiteX6" fmla="*/ 702 w 861647"/>
                  <a:gd name="connsiteY6" fmla="*/ 119079 h 480207"/>
                  <a:gd name="connsiteX7" fmla="*/ 187817 w 861647"/>
                  <a:gd name="connsiteY7" fmla="*/ 249707 h 480207"/>
                  <a:gd name="connsiteX0" fmla="*/ 187817 w 861647"/>
                  <a:gd name="connsiteY0" fmla="*/ 427515 h 488550"/>
                  <a:gd name="connsiteX1" fmla="*/ 452605 w 861647"/>
                  <a:gd name="connsiteY1" fmla="*/ 487533 h 488550"/>
                  <a:gd name="connsiteX2" fmla="*/ 763289 w 861647"/>
                  <a:gd name="connsiteY2" fmla="*/ 445167 h 488550"/>
                  <a:gd name="connsiteX3" fmla="*/ 851552 w 861647"/>
                  <a:gd name="connsiteY3" fmla="*/ 219217 h 488550"/>
                  <a:gd name="connsiteX4" fmla="*/ 562051 w 861647"/>
                  <a:gd name="connsiteY4" fmla="*/ 28568 h 488550"/>
                  <a:gd name="connsiteX5" fmla="*/ 141921 w 861647"/>
                  <a:gd name="connsiteY5" fmla="*/ 10916 h 488550"/>
                  <a:gd name="connsiteX6" fmla="*/ 702 w 861647"/>
                  <a:gd name="connsiteY6" fmla="*/ 127422 h 488550"/>
                  <a:gd name="connsiteX7" fmla="*/ 187817 w 861647"/>
                  <a:gd name="connsiteY7" fmla="*/ 258050 h 488550"/>
                  <a:gd name="connsiteX0" fmla="*/ 187817 w 861647"/>
                  <a:gd name="connsiteY0" fmla="*/ 426018 h 487053"/>
                  <a:gd name="connsiteX1" fmla="*/ 452605 w 861647"/>
                  <a:gd name="connsiteY1" fmla="*/ 486036 h 487053"/>
                  <a:gd name="connsiteX2" fmla="*/ 763289 w 861647"/>
                  <a:gd name="connsiteY2" fmla="*/ 443670 h 487053"/>
                  <a:gd name="connsiteX3" fmla="*/ 851552 w 861647"/>
                  <a:gd name="connsiteY3" fmla="*/ 217720 h 487053"/>
                  <a:gd name="connsiteX4" fmla="*/ 562051 w 861647"/>
                  <a:gd name="connsiteY4" fmla="*/ 27071 h 487053"/>
                  <a:gd name="connsiteX5" fmla="*/ 141921 w 861647"/>
                  <a:gd name="connsiteY5" fmla="*/ 9419 h 487053"/>
                  <a:gd name="connsiteX6" fmla="*/ 702 w 861647"/>
                  <a:gd name="connsiteY6" fmla="*/ 104742 h 487053"/>
                  <a:gd name="connsiteX7" fmla="*/ 187817 w 861647"/>
                  <a:gd name="connsiteY7" fmla="*/ 256553 h 487053"/>
                  <a:gd name="connsiteX0" fmla="*/ 177337 w 851167"/>
                  <a:gd name="connsiteY0" fmla="*/ 427766 h 488801"/>
                  <a:gd name="connsiteX1" fmla="*/ 442125 w 851167"/>
                  <a:gd name="connsiteY1" fmla="*/ 487784 h 488801"/>
                  <a:gd name="connsiteX2" fmla="*/ 752809 w 851167"/>
                  <a:gd name="connsiteY2" fmla="*/ 445418 h 488801"/>
                  <a:gd name="connsiteX3" fmla="*/ 841072 w 851167"/>
                  <a:gd name="connsiteY3" fmla="*/ 219468 h 488801"/>
                  <a:gd name="connsiteX4" fmla="*/ 551571 w 851167"/>
                  <a:gd name="connsiteY4" fmla="*/ 28819 h 488801"/>
                  <a:gd name="connsiteX5" fmla="*/ 131441 w 851167"/>
                  <a:gd name="connsiteY5" fmla="*/ 11167 h 488801"/>
                  <a:gd name="connsiteX6" fmla="*/ 814 w 851167"/>
                  <a:gd name="connsiteY6" fmla="*/ 131203 h 488801"/>
                  <a:gd name="connsiteX7" fmla="*/ 177337 w 851167"/>
                  <a:gd name="connsiteY7" fmla="*/ 258301 h 488801"/>
                  <a:gd name="connsiteX0" fmla="*/ 177337 w 847980"/>
                  <a:gd name="connsiteY0" fmla="*/ 427592 h 488683"/>
                  <a:gd name="connsiteX1" fmla="*/ 442125 w 847980"/>
                  <a:gd name="connsiteY1" fmla="*/ 487610 h 488683"/>
                  <a:gd name="connsiteX2" fmla="*/ 752809 w 847980"/>
                  <a:gd name="connsiteY2" fmla="*/ 445244 h 488683"/>
                  <a:gd name="connsiteX3" fmla="*/ 837541 w 847980"/>
                  <a:gd name="connsiteY3" fmla="*/ 215764 h 488683"/>
                  <a:gd name="connsiteX4" fmla="*/ 551571 w 847980"/>
                  <a:gd name="connsiteY4" fmla="*/ 28645 h 488683"/>
                  <a:gd name="connsiteX5" fmla="*/ 131441 w 847980"/>
                  <a:gd name="connsiteY5" fmla="*/ 10993 h 488683"/>
                  <a:gd name="connsiteX6" fmla="*/ 814 w 847980"/>
                  <a:gd name="connsiteY6" fmla="*/ 131029 h 488683"/>
                  <a:gd name="connsiteX7" fmla="*/ 177337 w 847980"/>
                  <a:gd name="connsiteY7" fmla="*/ 258127 h 488683"/>
                  <a:gd name="connsiteX0" fmla="*/ 177337 w 845661"/>
                  <a:gd name="connsiteY0" fmla="*/ 427592 h 488187"/>
                  <a:gd name="connsiteX1" fmla="*/ 442125 w 845661"/>
                  <a:gd name="connsiteY1" fmla="*/ 487610 h 488187"/>
                  <a:gd name="connsiteX2" fmla="*/ 738687 w 845661"/>
                  <a:gd name="connsiteY2" fmla="*/ 441714 h 488187"/>
                  <a:gd name="connsiteX3" fmla="*/ 837541 w 845661"/>
                  <a:gd name="connsiteY3" fmla="*/ 215764 h 488187"/>
                  <a:gd name="connsiteX4" fmla="*/ 551571 w 845661"/>
                  <a:gd name="connsiteY4" fmla="*/ 28645 h 488187"/>
                  <a:gd name="connsiteX5" fmla="*/ 131441 w 845661"/>
                  <a:gd name="connsiteY5" fmla="*/ 10993 h 488187"/>
                  <a:gd name="connsiteX6" fmla="*/ 814 w 845661"/>
                  <a:gd name="connsiteY6" fmla="*/ 131029 h 488187"/>
                  <a:gd name="connsiteX7" fmla="*/ 177337 w 845661"/>
                  <a:gd name="connsiteY7" fmla="*/ 258127 h 488187"/>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22822 h 488806"/>
                  <a:gd name="connsiteX0" fmla="*/ 170371 w 841124"/>
                  <a:gd name="connsiteY0" fmla="*/ 425836 h 487050"/>
                  <a:gd name="connsiteX1" fmla="*/ 435159 w 841124"/>
                  <a:gd name="connsiteY1" fmla="*/ 485854 h 487050"/>
                  <a:gd name="connsiteX2" fmla="*/ 731721 w 841124"/>
                  <a:gd name="connsiteY2" fmla="*/ 439958 h 487050"/>
                  <a:gd name="connsiteX3" fmla="*/ 830575 w 841124"/>
                  <a:gd name="connsiteY3" fmla="*/ 214008 h 487050"/>
                  <a:gd name="connsiteX4" fmla="*/ 544605 w 841124"/>
                  <a:gd name="connsiteY4" fmla="*/ 26889 h 487050"/>
                  <a:gd name="connsiteX5" fmla="*/ 124475 w 841124"/>
                  <a:gd name="connsiteY5" fmla="*/ 9237 h 487050"/>
                  <a:gd name="connsiteX6" fmla="*/ 909 w 841124"/>
                  <a:gd name="connsiteY6" fmla="*/ 104560 h 487050"/>
                  <a:gd name="connsiteX7" fmla="*/ 170371 w 841124"/>
                  <a:gd name="connsiteY7" fmla="*/ 221066 h 487050"/>
                  <a:gd name="connsiteX0" fmla="*/ 169741 w 840494"/>
                  <a:gd name="connsiteY0" fmla="*/ 442474 h 503688"/>
                  <a:gd name="connsiteX1" fmla="*/ 434529 w 840494"/>
                  <a:gd name="connsiteY1" fmla="*/ 502492 h 503688"/>
                  <a:gd name="connsiteX2" fmla="*/ 731091 w 840494"/>
                  <a:gd name="connsiteY2" fmla="*/ 456596 h 503688"/>
                  <a:gd name="connsiteX3" fmla="*/ 829945 w 840494"/>
                  <a:gd name="connsiteY3" fmla="*/ 230646 h 503688"/>
                  <a:gd name="connsiteX4" fmla="*/ 543975 w 840494"/>
                  <a:gd name="connsiteY4" fmla="*/ 43527 h 503688"/>
                  <a:gd name="connsiteX5" fmla="*/ 141497 w 840494"/>
                  <a:gd name="connsiteY5" fmla="*/ 4692 h 503688"/>
                  <a:gd name="connsiteX6" fmla="*/ 279 w 840494"/>
                  <a:gd name="connsiteY6" fmla="*/ 121198 h 503688"/>
                  <a:gd name="connsiteX7" fmla="*/ 169741 w 840494"/>
                  <a:gd name="connsiteY7" fmla="*/ 237704 h 503688"/>
                  <a:gd name="connsiteX0" fmla="*/ 169477 w 840230"/>
                  <a:gd name="connsiteY0" fmla="*/ 448771 h 509985"/>
                  <a:gd name="connsiteX1" fmla="*/ 434265 w 840230"/>
                  <a:gd name="connsiteY1" fmla="*/ 508789 h 509985"/>
                  <a:gd name="connsiteX2" fmla="*/ 730827 w 840230"/>
                  <a:gd name="connsiteY2" fmla="*/ 462893 h 509985"/>
                  <a:gd name="connsiteX3" fmla="*/ 829681 w 840230"/>
                  <a:gd name="connsiteY3" fmla="*/ 236943 h 509985"/>
                  <a:gd name="connsiteX4" fmla="*/ 543711 w 840230"/>
                  <a:gd name="connsiteY4" fmla="*/ 49824 h 509985"/>
                  <a:gd name="connsiteX5" fmla="*/ 176538 w 840230"/>
                  <a:gd name="connsiteY5" fmla="*/ 3928 h 509985"/>
                  <a:gd name="connsiteX6" fmla="*/ 15 w 840230"/>
                  <a:gd name="connsiteY6" fmla="*/ 127495 h 509985"/>
                  <a:gd name="connsiteX7" fmla="*/ 169477 w 840230"/>
                  <a:gd name="connsiteY7" fmla="*/ 244001 h 509985"/>
                  <a:gd name="connsiteX0" fmla="*/ 169559 w 840312"/>
                  <a:gd name="connsiteY0" fmla="*/ 455264 h 516478"/>
                  <a:gd name="connsiteX1" fmla="*/ 434347 w 840312"/>
                  <a:gd name="connsiteY1" fmla="*/ 515282 h 516478"/>
                  <a:gd name="connsiteX2" fmla="*/ 730909 w 840312"/>
                  <a:gd name="connsiteY2" fmla="*/ 469386 h 516478"/>
                  <a:gd name="connsiteX3" fmla="*/ 829763 w 840312"/>
                  <a:gd name="connsiteY3" fmla="*/ 243436 h 516478"/>
                  <a:gd name="connsiteX4" fmla="*/ 543793 w 840312"/>
                  <a:gd name="connsiteY4" fmla="*/ 56317 h 516478"/>
                  <a:gd name="connsiteX5" fmla="*/ 151907 w 840312"/>
                  <a:gd name="connsiteY5" fmla="*/ 3360 h 516478"/>
                  <a:gd name="connsiteX6" fmla="*/ 97 w 840312"/>
                  <a:gd name="connsiteY6" fmla="*/ 133988 h 516478"/>
                  <a:gd name="connsiteX7" fmla="*/ 169559 w 840312"/>
                  <a:gd name="connsiteY7" fmla="*/ 250494 h 516478"/>
                  <a:gd name="connsiteX0" fmla="*/ 169563 w 839123"/>
                  <a:gd name="connsiteY0" fmla="*/ 455803 h 517017"/>
                  <a:gd name="connsiteX1" fmla="*/ 434351 w 839123"/>
                  <a:gd name="connsiteY1" fmla="*/ 515821 h 517017"/>
                  <a:gd name="connsiteX2" fmla="*/ 730913 w 839123"/>
                  <a:gd name="connsiteY2" fmla="*/ 469925 h 517017"/>
                  <a:gd name="connsiteX3" fmla="*/ 829767 w 839123"/>
                  <a:gd name="connsiteY3" fmla="*/ 243975 h 517017"/>
                  <a:gd name="connsiteX4" fmla="*/ 561450 w 839123"/>
                  <a:gd name="connsiteY4" fmla="*/ 53326 h 517017"/>
                  <a:gd name="connsiteX5" fmla="*/ 151911 w 839123"/>
                  <a:gd name="connsiteY5" fmla="*/ 3899 h 517017"/>
                  <a:gd name="connsiteX6" fmla="*/ 101 w 839123"/>
                  <a:gd name="connsiteY6" fmla="*/ 134527 h 517017"/>
                  <a:gd name="connsiteX7" fmla="*/ 169563 w 839123"/>
                  <a:gd name="connsiteY7" fmla="*/ 251033 h 517017"/>
                  <a:gd name="connsiteX0" fmla="*/ 169563 w 836542"/>
                  <a:gd name="connsiteY0" fmla="*/ 455803 h 519788"/>
                  <a:gd name="connsiteX1" fmla="*/ 459065 w 836542"/>
                  <a:gd name="connsiteY1" fmla="*/ 519351 h 519788"/>
                  <a:gd name="connsiteX2" fmla="*/ 730913 w 836542"/>
                  <a:gd name="connsiteY2" fmla="*/ 469925 h 519788"/>
                  <a:gd name="connsiteX3" fmla="*/ 829767 w 836542"/>
                  <a:gd name="connsiteY3" fmla="*/ 243975 h 519788"/>
                  <a:gd name="connsiteX4" fmla="*/ 561450 w 836542"/>
                  <a:gd name="connsiteY4" fmla="*/ 53326 h 519788"/>
                  <a:gd name="connsiteX5" fmla="*/ 151911 w 836542"/>
                  <a:gd name="connsiteY5" fmla="*/ 3899 h 519788"/>
                  <a:gd name="connsiteX6" fmla="*/ 101 w 836542"/>
                  <a:gd name="connsiteY6" fmla="*/ 134527 h 519788"/>
                  <a:gd name="connsiteX7" fmla="*/ 169563 w 836542"/>
                  <a:gd name="connsiteY7" fmla="*/ 251033 h 519788"/>
                  <a:gd name="connsiteX0" fmla="*/ 169563 w 836096"/>
                  <a:gd name="connsiteY0" fmla="*/ 455803 h 519444"/>
                  <a:gd name="connsiteX1" fmla="*/ 459065 w 836096"/>
                  <a:gd name="connsiteY1" fmla="*/ 519351 h 519444"/>
                  <a:gd name="connsiteX2" fmla="*/ 727383 w 836096"/>
                  <a:gd name="connsiteY2" fmla="*/ 445212 h 519444"/>
                  <a:gd name="connsiteX3" fmla="*/ 829767 w 836096"/>
                  <a:gd name="connsiteY3" fmla="*/ 243975 h 519444"/>
                  <a:gd name="connsiteX4" fmla="*/ 561450 w 836096"/>
                  <a:gd name="connsiteY4" fmla="*/ 53326 h 519444"/>
                  <a:gd name="connsiteX5" fmla="*/ 151911 w 836096"/>
                  <a:gd name="connsiteY5" fmla="*/ 3899 h 519444"/>
                  <a:gd name="connsiteX6" fmla="*/ 101 w 836096"/>
                  <a:gd name="connsiteY6" fmla="*/ 134527 h 519444"/>
                  <a:gd name="connsiteX7" fmla="*/ 169563 w 836096"/>
                  <a:gd name="connsiteY7" fmla="*/ 251033 h 519444"/>
                  <a:gd name="connsiteX0" fmla="*/ 169563 w 822874"/>
                  <a:gd name="connsiteY0" fmla="*/ 455451 h 519092"/>
                  <a:gd name="connsiteX1" fmla="*/ 459065 w 822874"/>
                  <a:gd name="connsiteY1" fmla="*/ 518999 h 519092"/>
                  <a:gd name="connsiteX2" fmla="*/ 727383 w 822874"/>
                  <a:gd name="connsiteY2" fmla="*/ 444860 h 519092"/>
                  <a:gd name="connsiteX3" fmla="*/ 815645 w 822874"/>
                  <a:gd name="connsiteY3" fmla="*/ 218909 h 519092"/>
                  <a:gd name="connsiteX4" fmla="*/ 561450 w 822874"/>
                  <a:gd name="connsiteY4" fmla="*/ 52974 h 519092"/>
                  <a:gd name="connsiteX5" fmla="*/ 151911 w 822874"/>
                  <a:gd name="connsiteY5" fmla="*/ 3547 h 519092"/>
                  <a:gd name="connsiteX6" fmla="*/ 101 w 822874"/>
                  <a:gd name="connsiteY6" fmla="*/ 134175 h 519092"/>
                  <a:gd name="connsiteX7" fmla="*/ 169563 w 822874"/>
                  <a:gd name="connsiteY7" fmla="*/ 250681 h 519092"/>
                  <a:gd name="connsiteX0" fmla="*/ 169561 w 823734"/>
                  <a:gd name="connsiteY0" fmla="*/ 458161 h 521802"/>
                  <a:gd name="connsiteX1" fmla="*/ 459063 w 823734"/>
                  <a:gd name="connsiteY1" fmla="*/ 521709 h 521802"/>
                  <a:gd name="connsiteX2" fmla="*/ 727381 w 823734"/>
                  <a:gd name="connsiteY2" fmla="*/ 447570 h 521802"/>
                  <a:gd name="connsiteX3" fmla="*/ 815643 w 823734"/>
                  <a:gd name="connsiteY3" fmla="*/ 221619 h 521802"/>
                  <a:gd name="connsiteX4" fmla="*/ 547326 w 823734"/>
                  <a:gd name="connsiteY4" fmla="*/ 41562 h 521802"/>
                  <a:gd name="connsiteX5" fmla="*/ 151909 w 823734"/>
                  <a:gd name="connsiteY5" fmla="*/ 6257 h 521802"/>
                  <a:gd name="connsiteX6" fmla="*/ 99 w 823734"/>
                  <a:gd name="connsiteY6" fmla="*/ 136885 h 521802"/>
                  <a:gd name="connsiteX7" fmla="*/ 169561 w 823734"/>
                  <a:gd name="connsiteY7" fmla="*/ 253391 h 521802"/>
                  <a:gd name="connsiteX0" fmla="*/ 169561 w 823734"/>
                  <a:gd name="connsiteY0" fmla="*/ 461346 h 524987"/>
                  <a:gd name="connsiteX1" fmla="*/ 459063 w 823734"/>
                  <a:gd name="connsiteY1" fmla="*/ 524894 h 524987"/>
                  <a:gd name="connsiteX2" fmla="*/ 727381 w 823734"/>
                  <a:gd name="connsiteY2" fmla="*/ 450755 h 524987"/>
                  <a:gd name="connsiteX3" fmla="*/ 815643 w 823734"/>
                  <a:gd name="connsiteY3" fmla="*/ 224804 h 524987"/>
                  <a:gd name="connsiteX4" fmla="*/ 547326 w 823734"/>
                  <a:gd name="connsiteY4" fmla="*/ 34156 h 524987"/>
                  <a:gd name="connsiteX5" fmla="*/ 151909 w 823734"/>
                  <a:gd name="connsiteY5" fmla="*/ 9442 h 524987"/>
                  <a:gd name="connsiteX6" fmla="*/ 99 w 823734"/>
                  <a:gd name="connsiteY6" fmla="*/ 140070 h 524987"/>
                  <a:gd name="connsiteX7" fmla="*/ 169561 w 823734"/>
                  <a:gd name="connsiteY7" fmla="*/ 256576 h 524987"/>
                  <a:gd name="connsiteX0" fmla="*/ 169561 w 823734"/>
                  <a:gd name="connsiteY0" fmla="*/ 460304 h 523945"/>
                  <a:gd name="connsiteX1" fmla="*/ 459063 w 823734"/>
                  <a:gd name="connsiteY1" fmla="*/ 523852 h 523945"/>
                  <a:gd name="connsiteX2" fmla="*/ 727381 w 823734"/>
                  <a:gd name="connsiteY2" fmla="*/ 449713 h 523945"/>
                  <a:gd name="connsiteX3" fmla="*/ 815643 w 823734"/>
                  <a:gd name="connsiteY3" fmla="*/ 223762 h 523945"/>
                  <a:gd name="connsiteX4" fmla="*/ 547326 w 823734"/>
                  <a:gd name="connsiteY4" fmla="*/ 33114 h 523945"/>
                  <a:gd name="connsiteX5" fmla="*/ 151909 w 823734"/>
                  <a:gd name="connsiteY5" fmla="*/ 8400 h 523945"/>
                  <a:gd name="connsiteX6" fmla="*/ 99 w 823734"/>
                  <a:gd name="connsiteY6" fmla="*/ 124906 h 523945"/>
                  <a:gd name="connsiteX7" fmla="*/ 169561 w 823734"/>
                  <a:gd name="connsiteY7" fmla="*/ 255534 h 523945"/>
                  <a:gd name="connsiteX0" fmla="*/ 169561 w 823684"/>
                  <a:gd name="connsiteY0" fmla="*/ 460304 h 513419"/>
                  <a:gd name="connsiteX1" fmla="*/ 462593 w 823684"/>
                  <a:gd name="connsiteY1" fmla="*/ 513261 h 513419"/>
                  <a:gd name="connsiteX2" fmla="*/ 727381 w 823684"/>
                  <a:gd name="connsiteY2" fmla="*/ 449713 h 513419"/>
                  <a:gd name="connsiteX3" fmla="*/ 815643 w 823684"/>
                  <a:gd name="connsiteY3" fmla="*/ 223762 h 513419"/>
                  <a:gd name="connsiteX4" fmla="*/ 547326 w 823684"/>
                  <a:gd name="connsiteY4" fmla="*/ 33114 h 513419"/>
                  <a:gd name="connsiteX5" fmla="*/ 151909 w 823684"/>
                  <a:gd name="connsiteY5" fmla="*/ 8400 h 513419"/>
                  <a:gd name="connsiteX6" fmla="*/ 99 w 823684"/>
                  <a:gd name="connsiteY6" fmla="*/ 124906 h 513419"/>
                  <a:gd name="connsiteX7" fmla="*/ 169561 w 823684"/>
                  <a:gd name="connsiteY7" fmla="*/ 255534 h 513419"/>
                  <a:gd name="connsiteX0" fmla="*/ 169561 w 823684"/>
                  <a:gd name="connsiteY0" fmla="*/ 460304 h 527465"/>
                  <a:gd name="connsiteX1" fmla="*/ 462593 w 823684"/>
                  <a:gd name="connsiteY1" fmla="*/ 527383 h 527465"/>
                  <a:gd name="connsiteX2" fmla="*/ 727381 w 823684"/>
                  <a:gd name="connsiteY2" fmla="*/ 449713 h 527465"/>
                  <a:gd name="connsiteX3" fmla="*/ 815643 w 823684"/>
                  <a:gd name="connsiteY3" fmla="*/ 223762 h 527465"/>
                  <a:gd name="connsiteX4" fmla="*/ 547326 w 823684"/>
                  <a:gd name="connsiteY4" fmla="*/ 33114 h 527465"/>
                  <a:gd name="connsiteX5" fmla="*/ 151909 w 823684"/>
                  <a:gd name="connsiteY5" fmla="*/ 8400 h 527465"/>
                  <a:gd name="connsiteX6" fmla="*/ 99 w 823684"/>
                  <a:gd name="connsiteY6" fmla="*/ 124906 h 527465"/>
                  <a:gd name="connsiteX7" fmla="*/ 169561 w 823684"/>
                  <a:gd name="connsiteY7" fmla="*/ 255534 h 527465"/>
                  <a:gd name="connsiteX0" fmla="*/ 169561 w 813983"/>
                  <a:gd name="connsiteY0" fmla="*/ 459751 h 526912"/>
                  <a:gd name="connsiteX1" fmla="*/ 462593 w 813983"/>
                  <a:gd name="connsiteY1" fmla="*/ 526830 h 526912"/>
                  <a:gd name="connsiteX2" fmla="*/ 727381 w 813983"/>
                  <a:gd name="connsiteY2" fmla="*/ 449160 h 526912"/>
                  <a:gd name="connsiteX3" fmla="*/ 805052 w 813983"/>
                  <a:gd name="connsiteY3" fmla="*/ 209087 h 526912"/>
                  <a:gd name="connsiteX4" fmla="*/ 547326 w 813983"/>
                  <a:gd name="connsiteY4" fmla="*/ 32561 h 526912"/>
                  <a:gd name="connsiteX5" fmla="*/ 151909 w 813983"/>
                  <a:gd name="connsiteY5" fmla="*/ 7847 h 526912"/>
                  <a:gd name="connsiteX6" fmla="*/ 99 w 813983"/>
                  <a:gd name="connsiteY6" fmla="*/ 124353 h 526912"/>
                  <a:gd name="connsiteX7" fmla="*/ 169561 w 813983"/>
                  <a:gd name="connsiteY7" fmla="*/ 254981 h 526912"/>
                  <a:gd name="connsiteX0" fmla="*/ 169561 w 823685"/>
                  <a:gd name="connsiteY0" fmla="*/ 460303 h 527464"/>
                  <a:gd name="connsiteX1" fmla="*/ 462593 w 823685"/>
                  <a:gd name="connsiteY1" fmla="*/ 527382 h 527464"/>
                  <a:gd name="connsiteX2" fmla="*/ 727381 w 823685"/>
                  <a:gd name="connsiteY2" fmla="*/ 449712 h 527464"/>
                  <a:gd name="connsiteX3" fmla="*/ 815644 w 823685"/>
                  <a:gd name="connsiteY3" fmla="*/ 223761 h 527464"/>
                  <a:gd name="connsiteX4" fmla="*/ 547326 w 823685"/>
                  <a:gd name="connsiteY4" fmla="*/ 33113 h 527464"/>
                  <a:gd name="connsiteX5" fmla="*/ 151909 w 823685"/>
                  <a:gd name="connsiteY5" fmla="*/ 8399 h 527464"/>
                  <a:gd name="connsiteX6" fmla="*/ 99 w 823685"/>
                  <a:gd name="connsiteY6" fmla="*/ 124905 h 527464"/>
                  <a:gd name="connsiteX7" fmla="*/ 169561 w 823685"/>
                  <a:gd name="connsiteY7" fmla="*/ 255533 h 527464"/>
                  <a:gd name="connsiteX0" fmla="*/ 169561 w 826348"/>
                  <a:gd name="connsiteY0" fmla="*/ 460303 h 527464"/>
                  <a:gd name="connsiteX1" fmla="*/ 462593 w 826348"/>
                  <a:gd name="connsiteY1" fmla="*/ 527382 h 527464"/>
                  <a:gd name="connsiteX2" fmla="*/ 727381 w 826348"/>
                  <a:gd name="connsiteY2" fmla="*/ 449712 h 527464"/>
                  <a:gd name="connsiteX3" fmla="*/ 815644 w 826348"/>
                  <a:gd name="connsiteY3" fmla="*/ 223761 h 527464"/>
                  <a:gd name="connsiteX4" fmla="*/ 547326 w 826348"/>
                  <a:gd name="connsiteY4" fmla="*/ 33113 h 527464"/>
                  <a:gd name="connsiteX5" fmla="*/ 151909 w 826348"/>
                  <a:gd name="connsiteY5" fmla="*/ 8399 h 527464"/>
                  <a:gd name="connsiteX6" fmla="*/ 99 w 826348"/>
                  <a:gd name="connsiteY6" fmla="*/ 124905 h 527464"/>
                  <a:gd name="connsiteX7" fmla="*/ 169561 w 826348"/>
                  <a:gd name="connsiteY7" fmla="*/ 255533 h 527464"/>
                  <a:gd name="connsiteX0" fmla="*/ 169561 w 816174"/>
                  <a:gd name="connsiteY0" fmla="*/ 460303 h 527464"/>
                  <a:gd name="connsiteX1" fmla="*/ 462593 w 816174"/>
                  <a:gd name="connsiteY1" fmla="*/ 527382 h 527464"/>
                  <a:gd name="connsiteX2" fmla="*/ 727381 w 816174"/>
                  <a:gd name="connsiteY2" fmla="*/ 449712 h 527464"/>
                  <a:gd name="connsiteX3" fmla="*/ 815644 w 816174"/>
                  <a:gd name="connsiteY3" fmla="*/ 223761 h 527464"/>
                  <a:gd name="connsiteX4" fmla="*/ 547326 w 816174"/>
                  <a:gd name="connsiteY4" fmla="*/ 33113 h 527464"/>
                  <a:gd name="connsiteX5" fmla="*/ 151909 w 816174"/>
                  <a:gd name="connsiteY5" fmla="*/ 8399 h 527464"/>
                  <a:gd name="connsiteX6" fmla="*/ 99 w 816174"/>
                  <a:gd name="connsiteY6" fmla="*/ 124905 h 527464"/>
                  <a:gd name="connsiteX7" fmla="*/ 169561 w 816174"/>
                  <a:gd name="connsiteY7" fmla="*/ 255533 h 527464"/>
                  <a:gd name="connsiteX0" fmla="*/ 169561 w 825003"/>
                  <a:gd name="connsiteY0" fmla="*/ 460303 h 527464"/>
                  <a:gd name="connsiteX1" fmla="*/ 462593 w 825003"/>
                  <a:gd name="connsiteY1" fmla="*/ 527382 h 527464"/>
                  <a:gd name="connsiteX2" fmla="*/ 727381 w 825003"/>
                  <a:gd name="connsiteY2" fmla="*/ 449712 h 527464"/>
                  <a:gd name="connsiteX3" fmla="*/ 815644 w 825003"/>
                  <a:gd name="connsiteY3" fmla="*/ 223761 h 527464"/>
                  <a:gd name="connsiteX4" fmla="*/ 547326 w 825003"/>
                  <a:gd name="connsiteY4" fmla="*/ 33113 h 527464"/>
                  <a:gd name="connsiteX5" fmla="*/ 151909 w 825003"/>
                  <a:gd name="connsiteY5" fmla="*/ 8399 h 527464"/>
                  <a:gd name="connsiteX6" fmla="*/ 99 w 825003"/>
                  <a:gd name="connsiteY6" fmla="*/ 124905 h 527464"/>
                  <a:gd name="connsiteX7" fmla="*/ 169561 w 825003"/>
                  <a:gd name="connsiteY7" fmla="*/ 255533 h 527464"/>
                  <a:gd name="connsiteX0" fmla="*/ 169561 w 815370"/>
                  <a:gd name="connsiteY0" fmla="*/ 460447 h 527608"/>
                  <a:gd name="connsiteX1" fmla="*/ 462593 w 815370"/>
                  <a:gd name="connsiteY1" fmla="*/ 527526 h 527608"/>
                  <a:gd name="connsiteX2" fmla="*/ 727381 w 815370"/>
                  <a:gd name="connsiteY2" fmla="*/ 449856 h 527608"/>
                  <a:gd name="connsiteX3" fmla="*/ 805053 w 815370"/>
                  <a:gd name="connsiteY3" fmla="*/ 227436 h 527608"/>
                  <a:gd name="connsiteX4" fmla="*/ 547326 w 815370"/>
                  <a:gd name="connsiteY4" fmla="*/ 33257 h 527608"/>
                  <a:gd name="connsiteX5" fmla="*/ 151909 w 815370"/>
                  <a:gd name="connsiteY5" fmla="*/ 8543 h 527608"/>
                  <a:gd name="connsiteX6" fmla="*/ 99 w 815370"/>
                  <a:gd name="connsiteY6" fmla="*/ 125049 h 527608"/>
                  <a:gd name="connsiteX7" fmla="*/ 169561 w 815370"/>
                  <a:gd name="connsiteY7" fmla="*/ 255677 h 527608"/>
                  <a:gd name="connsiteX0" fmla="*/ 169561 w 812309"/>
                  <a:gd name="connsiteY0" fmla="*/ 460447 h 527913"/>
                  <a:gd name="connsiteX1" fmla="*/ 462593 w 812309"/>
                  <a:gd name="connsiteY1" fmla="*/ 527526 h 527913"/>
                  <a:gd name="connsiteX2" fmla="*/ 716789 w 812309"/>
                  <a:gd name="connsiteY2" fmla="*/ 435734 h 527913"/>
                  <a:gd name="connsiteX3" fmla="*/ 805053 w 812309"/>
                  <a:gd name="connsiteY3" fmla="*/ 227436 h 527913"/>
                  <a:gd name="connsiteX4" fmla="*/ 547326 w 812309"/>
                  <a:gd name="connsiteY4" fmla="*/ 33257 h 527913"/>
                  <a:gd name="connsiteX5" fmla="*/ 151909 w 812309"/>
                  <a:gd name="connsiteY5" fmla="*/ 8543 h 527913"/>
                  <a:gd name="connsiteX6" fmla="*/ 99 w 812309"/>
                  <a:gd name="connsiteY6" fmla="*/ 125049 h 527913"/>
                  <a:gd name="connsiteX7" fmla="*/ 169561 w 812309"/>
                  <a:gd name="connsiteY7" fmla="*/ 255677 h 527913"/>
                  <a:gd name="connsiteX0" fmla="*/ 169561 w 814620"/>
                  <a:gd name="connsiteY0" fmla="*/ 460447 h 527535"/>
                  <a:gd name="connsiteX1" fmla="*/ 462593 w 814620"/>
                  <a:gd name="connsiteY1" fmla="*/ 527526 h 527535"/>
                  <a:gd name="connsiteX2" fmla="*/ 730911 w 814620"/>
                  <a:gd name="connsiteY2" fmla="*/ 456917 h 527535"/>
                  <a:gd name="connsiteX3" fmla="*/ 805053 w 814620"/>
                  <a:gd name="connsiteY3" fmla="*/ 227436 h 527535"/>
                  <a:gd name="connsiteX4" fmla="*/ 547326 w 814620"/>
                  <a:gd name="connsiteY4" fmla="*/ 33257 h 527535"/>
                  <a:gd name="connsiteX5" fmla="*/ 151909 w 814620"/>
                  <a:gd name="connsiteY5" fmla="*/ 8543 h 527535"/>
                  <a:gd name="connsiteX6" fmla="*/ 99 w 814620"/>
                  <a:gd name="connsiteY6" fmla="*/ 125049 h 527535"/>
                  <a:gd name="connsiteX7" fmla="*/ 169561 w 814620"/>
                  <a:gd name="connsiteY7" fmla="*/ 255677 h 527535"/>
                  <a:gd name="connsiteX0" fmla="*/ 169561 w 813388"/>
                  <a:gd name="connsiteY0" fmla="*/ 460447 h 527737"/>
                  <a:gd name="connsiteX1" fmla="*/ 462593 w 813388"/>
                  <a:gd name="connsiteY1" fmla="*/ 527526 h 527737"/>
                  <a:gd name="connsiteX2" fmla="*/ 723850 w 813388"/>
                  <a:gd name="connsiteY2" fmla="*/ 442795 h 527737"/>
                  <a:gd name="connsiteX3" fmla="*/ 805053 w 813388"/>
                  <a:gd name="connsiteY3" fmla="*/ 227436 h 527737"/>
                  <a:gd name="connsiteX4" fmla="*/ 547326 w 813388"/>
                  <a:gd name="connsiteY4" fmla="*/ 33257 h 527737"/>
                  <a:gd name="connsiteX5" fmla="*/ 151909 w 813388"/>
                  <a:gd name="connsiteY5" fmla="*/ 8543 h 527737"/>
                  <a:gd name="connsiteX6" fmla="*/ 99 w 813388"/>
                  <a:gd name="connsiteY6" fmla="*/ 125049 h 527737"/>
                  <a:gd name="connsiteX7" fmla="*/ 169561 w 813388"/>
                  <a:gd name="connsiteY7" fmla="*/ 255677 h 527737"/>
                  <a:gd name="connsiteX0" fmla="*/ 169561 w 812943"/>
                  <a:gd name="connsiteY0" fmla="*/ 471065 h 538355"/>
                  <a:gd name="connsiteX1" fmla="*/ 462593 w 812943"/>
                  <a:gd name="connsiteY1" fmla="*/ 538144 h 538355"/>
                  <a:gd name="connsiteX2" fmla="*/ 723850 w 812943"/>
                  <a:gd name="connsiteY2" fmla="*/ 453413 h 538355"/>
                  <a:gd name="connsiteX3" fmla="*/ 805053 w 812943"/>
                  <a:gd name="connsiteY3" fmla="*/ 238054 h 538355"/>
                  <a:gd name="connsiteX4" fmla="*/ 554387 w 812943"/>
                  <a:gd name="connsiteY4" fmla="*/ 22692 h 538355"/>
                  <a:gd name="connsiteX5" fmla="*/ 151909 w 812943"/>
                  <a:gd name="connsiteY5" fmla="*/ 19161 h 538355"/>
                  <a:gd name="connsiteX6" fmla="*/ 99 w 812943"/>
                  <a:gd name="connsiteY6" fmla="*/ 135667 h 538355"/>
                  <a:gd name="connsiteX7" fmla="*/ 169561 w 812943"/>
                  <a:gd name="connsiteY7" fmla="*/ 266295 h 538355"/>
                  <a:gd name="connsiteX0" fmla="*/ 169562 w 812723"/>
                  <a:gd name="connsiteY0" fmla="*/ 461823 h 529113"/>
                  <a:gd name="connsiteX1" fmla="*/ 462594 w 812723"/>
                  <a:gd name="connsiteY1" fmla="*/ 528902 h 529113"/>
                  <a:gd name="connsiteX2" fmla="*/ 723851 w 812723"/>
                  <a:gd name="connsiteY2" fmla="*/ 444171 h 529113"/>
                  <a:gd name="connsiteX3" fmla="*/ 805054 w 812723"/>
                  <a:gd name="connsiteY3" fmla="*/ 228812 h 529113"/>
                  <a:gd name="connsiteX4" fmla="*/ 557918 w 812723"/>
                  <a:gd name="connsiteY4" fmla="*/ 31103 h 529113"/>
                  <a:gd name="connsiteX5" fmla="*/ 151910 w 812723"/>
                  <a:gd name="connsiteY5" fmla="*/ 9919 h 529113"/>
                  <a:gd name="connsiteX6" fmla="*/ 100 w 812723"/>
                  <a:gd name="connsiteY6" fmla="*/ 126425 h 529113"/>
                  <a:gd name="connsiteX7" fmla="*/ 169562 w 812723"/>
                  <a:gd name="connsiteY7" fmla="*/ 257053 h 529113"/>
                  <a:gd name="connsiteX0" fmla="*/ 169562 w 812723"/>
                  <a:gd name="connsiteY0" fmla="*/ 478685 h 545975"/>
                  <a:gd name="connsiteX1" fmla="*/ 462594 w 812723"/>
                  <a:gd name="connsiteY1" fmla="*/ 545764 h 545975"/>
                  <a:gd name="connsiteX2" fmla="*/ 723851 w 812723"/>
                  <a:gd name="connsiteY2" fmla="*/ 461033 h 545975"/>
                  <a:gd name="connsiteX3" fmla="*/ 805054 w 812723"/>
                  <a:gd name="connsiteY3" fmla="*/ 245674 h 545975"/>
                  <a:gd name="connsiteX4" fmla="*/ 557918 w 812723"/>
                  <a:gd name="connsiteY4" fmla="*/ 47965 h 545975"/>
                  <a:gd name="connsiteX5" fmla="*/ 151910 w 812723"/>
                  <a:gd name="connsiteY5" fmla="*/ 26781 h 545975"/>
                  <a:gd name="connsiteX6" fmla="*/ 100 w 812723"/>
                  <a:gd name="connsiteY6" fmla="*/ 143287 h 545975"/>
                  <a:gd name="connsiteX7" fmla="*/ 169562 w 812723"/>
                  <a:gd name="connsiteY7" fmla="*/ 273915 h 545975"/>
                  <a:gd name="connsiteX0" fmla="*/ 169562 w 812723"/>
                  <a:gd name="connsiteY0" fmla="*/ 465114 h 532404"/>
                  <a:gd name="connsiteX1" fmla="*/ 462594 w 812723"/>
                  <a:gd name="connsiteY1" fmla="*/ 532193 h 532404"/>
                  <a:gd name="connsiteX2" fmla="*/ 723851 w 812723"/>
                  <a:gd name="connsiteY2" fmla="*/ 447462 h 532404"/>
                  <a:gd name="connsiteX3" fmla="*/ 805054 w 812723"/>
                  <a:gd name="connsiteY3" fmla="*/ 232103 h 532404"/>
                  <a:gd name="connsiteX4" fmla="*/ 557918 w 812723"/>
                  <a:gd name="connsiteY4" fmla="*/ 34394 h 532404"/>
                  <a:gd name="connsiteX5" fmla="*/ 151910 w 812723"/>
                  <a:gd name="connsiteY5" fmla="*/ 13210 h 532404"/>
                  <a:gd name="connsiteX6" fmla="*/ 100 w 812723"/>
                  <a:gd name="connsiteY6" fmla="*/ 129716 h 532404"/>
                  <a:gd name="connsiteX7" fmla="*/ 169562 w 812723"/>
                  <a:gd name="connsiteY7" fmla="*/ 260344 h 532404"/>
                  <a:gd name="connsiteX0" fmla="*/ 169562 w 812723"/>
                  <a:gd name="connsiteY0" fmla="*/ 460016 h 527306"/>
                  <a:gd name="connsiteX1" fmla="*/ 462594 w 812723"/>
                  <a:gd name="connsiteY1" fmla="*/ 527095 h 527306"/>
                  <a:gd name="connsiteX2" fmla="*/ 723851 w 812723"/>
                  <a:gd name="connsiteY2" fmla="*/ 442364 h 527306"/>
                  <a:gd name="connsiteX3" fmla="*/ 805054 w 812723"/>
                  <a:gd name="connsiteY3" fmla="*/ 227005 h 527306"/>
                  <a:gd name="connsiteX4" fmla="*/ 557918 w 812723"/>
                  <a:gd name="connsiteY4" fmla="*/ 29296 h 527306"/>
                  <a:gd name="connsiteX5" fmla="*/ 151910 w 812723"/>
                  <a:gd name="connsiteY5" fmla="*/ 8112 h 527306"/>
                  <a:gd name="connsiteX6" fmla="*/ 100 w 812723"/>
                  <a:gd name="connsiteY6" fmla="*/ 124618 h 527306"/>
                  <a:gd name="connsiteX7" fmla="*/ 169562 w 812723"/>
                  <a:gd name="connsiteY7" fmla="*/ 255246 h 527306"/>
                  <a:gd name="connsiteX0" fmla="*/ 169563 w 812504"/>
                  <a:gd name="connsiteY0" fmla="*/ 456297 h 523587"/>
                  <a:gd name="connsiteX1" fmla="*/ 462595 w 812504"/>
                  <a:gd name="connsiteY1" fmla="*/ 523376 h 523587"/>
                  <a:gd name="connsiteX2" fmla="*/ 723852 w 812504"/>
                  <a:gd name="connsiteY2" fmla="*/ 438645 h 523587"/>
                  <a:gd name="connsiteX3" fmla="*/ 805055 w 812504"/>
                  <a:gd name="connsiteY3" fmla="*/ 223286 h 523587"/>
                  <a:gd name="connsiteX4" fmla="*/ 561449 w 812504"/>
                  <a:gd name="connsiteY4" fmla="*/ 39699 h 523587"/>
                  <a:gd name="connsiteX5" fmla="*/ 151911 w 812504"/>
                  <a:gd name="connsiteY5" fmla="*/ 4393 h 523587"/>
                  <a:gd name="connsiteX6" fmla="*/ 101 w 812504"/>
                  <a:gd name="connsiteY6" fmla="*/ 120899 h 523587"/>
                  <a:gd name="connsiteX7" fmla="*/ 169563 w 812504"/>
                  <a:gd name="connsiteY7" fmla="*/ 251527 h 523587"/>
                  <a:gd name="connsiteX0" fmla="*/ 169564 w 812285"/>
                  <a:gd name="connsiteY0" fmla="*/ 458877 h 526167"/>
                  <a:gd name="connsiteX1" fmla="*/ 462596 w 812285"/>
                  <a:gd name="connsiteY1" fmla="*/ 525956 h 526167"/>
                  <a:gd name="connsiteX2" fmla="*/ 723853 w 812285"/>
                  <a:gd name="connsiteY2" fmla="*/ 441225 h 526167"/>
                  <a:gd name="connsiteX3" fmla="*/ 805056 w 812285"/>
                  <a:gd name="connsiteY3" fmla="*/ 225866 h 526167"/>
                  <a:gd name="connsiteX4" fmla="*/ 564981 w 812285"/>
                  <a:gd name="connsiteY4" fmla="*/ 31688 h 526167"/>
                  <a:gd name="connsiteX5" fmla="*/ 151912 w 812285"/>
                  <a:gd name="connsiteY5" fmla="*/ 6973 h 526167"/>
                  <a:gd name="connsiteX6" fmla="*/ 102 w 812285"/>
                  <a:gd name="connsiteY6" fmla="*/ 123479 h 526167"/>
                  <a:gd name="connsiteX7" fmla="*/ 169564 w 812285"/>
                  <a:gd name="connsiteY7" fmla="*/ 254107 h 526167"/>
                  <a:gd name="connsiteX0" fmla="*/ 169723 w 812444"/>
                  <a:gd name="connsiteY0" fmla="*/ 478074 h 545364"/>
                  <a:gd name="connsiteX1" fmla="*/ 462755 w 812444"/>
                  <a:gd name="connsiteY1" fmla="*/ 545153 h 545364"/>
                  <a:gd name="connsiteX2" fmla="*/ 724012 w 812444"/>
                  <a:gd name="connsiteY2" fmla="*/ 460422 h 545364"/>
                  <a:gd name="connsiteX3" fmla="*/ 805215 w 812444"/>
                  <a:gd name="connsiteY3" fmla="*/ 245063 h 545364"/>
                  <a:gd name="connsiteX4" fmla="*/ 565140 w 812444"/>
                  <a:gd name="connsiteY4" fmla="*/ 50885 h 545364"/>
                  <a:gd name="connsiteX5" fmla="*/ 201498 w 812444"/>
                  <a:gd name="connsiteY5" fmla="*/ 4987 h 545364"/>
                  <a:gd name="connsiteX6" fmla="*/ 261 w 812444"/>
                  <a:gd name="connsiteY6" fmla="*/ 142676 h 545364"/>
                  <a:gd name="connsiteX7" fmla="*/ 169723 w 812444"/>
                  <a:gd name="connsiteY7" fmla="*/ 273304 h 545364"/>
                  <a:gd name="connsiteX0" fmla="*/ 169548 w 812269"/>
                  <a:gd name="connsiteY0" fmla="*/ 478074 h 545364"/>
                  <a:gd name="connsiteX1" fmla="*/ 462580 w 812269"/>
                  <a:gd name="connsiteY1" fmla="*/ 545153 h 545364"/>
                  <a:gd name="connsiteX2" fmla="*/ 723837 w 812269"/>
                  <a:gd name="connsiteY2" fmla="*/ 460422 h 545364"/>
                  <a:gd name="connsiteX3" fmla="*/ 805040 w 812269"/>
                  <a:gd name="connsiteY3" fmla="*/ 245063 h 545364"/>
                  <a:gd name="connsiteX4" fmla="*/ 564965 w 812269"/>
                  <a:gd name="connsiteY4" fmla="*/ 50885 h 545364"/>
                  <a:gd name="connsiteX5" fmla="*/ 187201 w 812269"/>
                  <a:gd name="connsiteY5" fmla="*/ 4987 h 545364"/>
                  <a:gd name="connsiteX6" fmla="*/ 86 w 812269"/>
                  <a:gd name="connsiteY6" fmla="*/ 142676 h 545364"/>
                  <a:gd name="connsiteX7" fmla="*/ 169548 w 812269"/>
                  <a:gd name="connsiteY7" fmla="*/ 273304 h 545364"/>
                  <a:gd name="connsiteX0" fmla="*/ 166021 w 808742"/>
                  <a:gd name="connsiteY0" fmla="*/ 475999 h 543289"/>
                  <a:gd name="connsiteX1" fmla="*/ 459053 w 808742"/>
                  <a:gd name="connsiteY1" fmla="*/ 543078 h 543289"/>
                  <a:gd name="connsiteX2" fmla="*/ 720310 w 808742"/>
                  <a:gd name="connsiteY2" fmla="*/ 458347 h 543289"/>
                  <a:gd name="connsiteX3" fmla="*/ 801513 w 808742"/>
                  <a:gd name="connsiteY3" fmla="*/ 242988 h 543289"/>
                  <a:gd name="connsiteX4" fmla="*/ 561438 w 808742"/>
                  <a:gd name="connsiteY4" fmla="*/ 48810 h 543289"/>
                  <a:gd name="connsiteX5" fmla="*/ 183674 w 808742"/>
                  <a:gd name="connsiteY5" fmla="*/ 2912 h 543289"/>
                  <a:gd name="connsiteX6" fmla="*/ 90 w 808742"/>
                  <a:gd name="connsiteY6" fmla="*/ 108826 h 543289"/>
                  <a:gd name="connsiteX7" fmla="*/ 166021 w 808742"/>
                  <a:gd name="connsiteY7" fmla="*/ 271229 h 543289"/>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71678 h 543738"/>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36373 h 543738"/>
                  <a:gd name="connsiteX0" fmla="*/ 171599 w 814320"/>
                  <a:gd name="connsiteY0" fmla="*/ 476448 h 543738"/>
                  <a:gd name="connsiteX1" fmla="*/ 464631 w 814320"/>
                  <a:gd name="connsiteY1" fmla="*/ 543527 h 543738"/>
                  <a:gd name="connsiteX2" fmla="*/ 725888 w 814320"/>
                  <a:gd name="connsiteY2" fmla="*/ 458796 h 543738"/>
                  <a:gd name="connsiteX3" fmla="*/ 807091 w 814320"/>
                  <a:gd name="connsiteY3" fmla="*/ 243437 h 543738"/>
                  <a:gd name="connsiteX4" fmla="*/ 567016 w 814320"/>
                  <a:gd name="connsiteY4" fmla="*/ 49259 h 543738"/>
                  <a:gd name="connsiteX5" fmla="*/ 189252 w 814320"/>
                  <a:gd name="connsiteY5" fmla="*/ 3361 h 543738"/>
                  <a:gd name="connsiteX6" fmla="*/ 2138 w 814320"/>
                  <a:gd name="connsiteY6" fmla="*/ 116336 h 543738"/>
                  <a:gd name="connsiteX7" fmla="*/ 171599 w 814320"/>
                  <a:gd name="connsiteY7" fmla="*/ 236373 h 543738"/>
                  <a:gd name="connsiteX0" fmla="*/ 169841 w 812562"/>
                  <a:gd name="connsiteY0" fmla="*/ 476448 h 543738"/>
                  <a:gd name="connsiteX1" fmla="*/ 462873 w 812562"/>
                  <a:gd name="connsiteY1" fmla="*/ 543527 h 543738"/>
                  <a:gd name="connsiteX2" fmla="*/ 724130 w 812562"/>
                  <a:gd name="connsiteY2" fmla="*/ 458796 h 543738"/>
                  <a:gd name="connsiteX3" fmla="*/ 805333 w 812562"/>
                  <a:gd name="connsiteY3" fmla="*/ 243437 h 543738"/>
                  <a:gd name="connsiteX4" fmla="*/ 565258 w 812562"/>
                  <a:gd name="connsiteY4" fmla="*/ 49259 h 543738"/>
                  <a:gd name="connsiteX5" fmla="*/ 187494 w 812562"/>
                  <a:gd name="connsiteY5" fmla="*/ 3361 h 543738"/>
                  <a:gd name="connsiteX6" fmla="*/ 380 w 812562"/>
                  <a:gd name="connsiteY6" fmla="*/ 116336 h 543738"/>
                  <a:gd name="connsiteX7" fmla="*/ 169841 w 812562"/>
                  <a:gd name="connsiteY7" fmla="*/ 236373 h 543738"/>
                  <a:gd name="connsiteX0" fmla="*/ 169841 w 834129"/>
                  <a:gd name="connsiteY0" fmla="*/ 476448 h 543738"/>
                  <a:gd name="connsiteX1" fmla="*/ 462873 w 834129"/>
                  <a:gd name="connsiteY1" fmla="*/ 543527 h 543738"/>
                  <a:gd name="connsiteX2" fmla="*/ 724130 w 834129"/>
                  <a:gd name="connsiteY2" fmla="*/ 458796 h 543738"/>
                  <a:gd name="connsiteX3" fmla="*/ 828357 w 834129"/>
                  <a:gd name="connsiteY3" fmla="*/ 243437 h 543738"/>
                  <a:gd name="connsiteX4" fmla="*/ 565258 w 834129"/>
                  <a:gd name="connsiteY4" fmla="*/ 49259 h 543738"/>
                  <a:gd name="connsiteX5" fmla="*/ 187494 w 834129"/>
                  <a:gd name="connsiteY5" fmla="*/ 3361 h 543738"/>
                  <a:gd name="connsiteX6" fmla="*/ 380 w 834129"/>
                  <a:gd name="connsiteY6" fmla="*/ 116336 h 543738"/>
                  <a:gd name="connsiteX7" fmla="*/ 169841 w 834129"/>
                  <a:gd name="connsiteY7" fmla="*/ 236373 h 543738"/>
                  <a:gd name="connsiteX0" fmla="*/ 169841 w 833084"/>
                  <a:gd name="connsiteY0" fmla="*/ 476448 h 543738"/>
                  <a:gd name="connsiteX1" fmla="*/ 462873 w 833084"/>
                  <a:gd name="connsiteY1" fmla="*/ 543527 h 543738"/>
                  <a:gd name="connsiteX2" fmla="*/ 724130 w 833084"/>
                  <a:gd name="connsiteY2" fmla="*/ 458796 h 543738"/>
                  <a:gd name="connsiteX3" fmla="*/ 828357 w 833084"/>
                  <a:gd name="connsiteY3" fmla="*/ 243437 h 543738"/>
                  <a:gd name="connsiteX4" fmla="*/ 565258 w 833084"/>
                  <a:gd name="connsiteY4" fmla="*/ 49259 h 543738"/>
                  <a:gd name="connsiteX5" fmla="*/ 187494 w 833084"/>
                  <a:gd name="connsiteY5" fmla="*/ 3361 h 543738"/>
                  <a:gd name="connsiteX6" fmla="*/ 380 w 833084"/>
                  <a:gd name="connsiteY6" fmla="*/ 116336 h 543738"/>
                  <a:gd name="connsiteX7" fmla="*/ 169841 w 833084"/>
                  <a:gd name="connsiteY7" fmla="*/ 236373 h 543738"/>
                  <a:gd name="connsiteX0" fmla="*/ 169841 w 832092"/>
                  <a:gd name="connsiteY0" fmla="*/ 476448 h 543738"/>
                  <a:gd name="connsiteX1" fmla="*/ 462873 w 832092"/>
                  <a:gd name="connsiteY1" fmla="*/ 543527 h 543738"/>
                  <a:gd name="connsiteX2" fmla="*/ 724130 w 832092"/>
                  <a:gd name="connsiteY2" fmla="*/ 458796 h 543738"/>
                  <a:gd name="connsiteX3" fmla="*/ 828357 w 832092"/>
                  <a:gd name="connsiteY3" fmla="*/ 243437 h 543738"/>
                  <a:gd name="connsiteX4" fmla="*/ 565258 w 832092"/>
                  <a:gd name="connsiteY4" fmla="*/ 49259 h 543738"/>
                  <a:gd name="connsiteX5" fmla="*/ 187494 w 832092"/>
                  <a:gd name="connsiteY5" fmla="*/ 3361 h 543738"/>
                  <a:gd name="connsiteX6" fmla="*/ 380 w 832092"/>
                  <a:gd name="connsiteY6" fmla="*/ 116336 h 543738"/>
                  <a:gd name="connsiteX7" fmla="*/ 169841 w 832092"/>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28967"/>
                  <a:gd name="connsiteY0" fmla="*/ 476448 h 543738"/>
                  <a:gd name="connsiteX1" fmla="*/ 462873 w 828967"/>
                  <a:gd name="connsiteY1" fmla="*/ 543527 h 543738"/>
                  <a:gd name="connsiteX2" fmla="*/ 724130 w 828967"/>
                  <a:gd name="connsiteY2" fmla="*/ 458796 h 543738"/>
                  <a:gd name="connsiteX3" fmla="*/ 828357 w 828967"/>
                  <a:gd name="connsiteY3" fmla="*/ 243437 h 543738"/>
                  <a:gd name="connsiteX4" fmla="*/ 565258 w 828967"/>
                  <a:gd name="connsiteY4" fmla="*/ 49259 h 543738"/>
                  <a:gd name="connsiteX5" fmla="*/ 187494 w 828967"/>
                  <a:gd name="connsiteY5" fmla="*/ 3361 h 543738"/>
                  <a:gd name="connsiteX6" fmla="*/ 380 w 828967"/>
                  <a:gd name="connsiteY6" fmla="*/ 116336 h 543738"/>
                  <a:gd name="connsiteX7" fmla="*/ 169841 w 828967"/>
                  <a:gd name="connsiteY7" fmla="*/ 236373 h 543738"/>
                  <a:gd name="connsiteX0" fmla="*/ 169841 w 828357"/>
                  <a:gd name="connsiteY0" fmla="*/ 476448 h 543738"/>
                  <a:gd name="connsiteX1" fmla="*/ 462873 w 828357"/>
                  <a:gd name="connsiteY1" fmla="*/ 543527 h 543738"/>
                  <a:gd name="connsiteX2" fmla="*/ 724130 w 828357"/>
                  <a:gd name="connsiteY2" fmla="*/ 458796 h 543738"/>
                  <a:gd name="connsiteX3" fmla="*/ 828357 w 828357"/>
                  <a:gd name="connsiteY3" fmla="*/ 243437 h 543738"/>
                  <a:gd name="connsiteX4" fmla="*/ 565258 w 828357"/>
                  <a:gd name="connsiteY4" fmla="*/ 49259 h 543738"/>
                  <a:gd name="connsiteX5" fmla="*/ 187494 w 828357"/>
                  <a:gd name="connsiteY5" fmla="*/ 3361 h 543738"/>
                  <a:gd name="connsiteX6" fmla="*/ 380 w 828357"/>
                  <a:gd name="connsiteY6" fmla="*/ 116336 h 543738"/>
                  <a:gd name="connsiteX7" fmla="*/ 169841 w 828357"/>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31165"/>
                  <a:gd name="connsiteY0" fmla="*/ 476448 h 543738"/>
                  <a:gd name="connsiteX1" fmla="*/ 462873 w 831165"/>
                  <a:gd name="connsiteY1" fmla="*/ 543527 h 543738"/>
                  <a:gd name="connsiteX2" fmla="*/ 724130 w 831165"/>
                  <a:gd name="connsiteY2" fmla="*/ 458796 h 543738"/>
                  <a:gd name="connsiteX3" fmla="*/ 828357 w 831165"/>
                  <a:gd name="connsiteY3" fmla="*/ 243437 h 543738"/>
                  <a:gd name="connsiteX4" fmla="*/ 565258 w 831165"/>
                  <a:gd name="connsiteY4" fmla="*/ 49259 h 543738"/>
                  <a:gd name="connsiteX5" fmla="*/ 187494 w 831165"/>
                  <a:gd name="connsiteY5" fmla="*/ 3361 h 543738"/>
                  <a:gd name="connsiteX6" fmla="*/ 380 w 831165"/>
                  <a:gd name="connsiteY6" fmla="*/ 116336 h 543738"/>
                  <a:gd name="connsiteX7" fmla="*/ 169841 w 831165"/>
                  <a:gd name="connsiteY7" fmla="*/ 236373 h 543738"/>
                  <a:gd name="connsiteX0" fmla="*/ 169841 w 846101"/>
                  <a:gd name="connsiteY0" fmla="*/ 476448 h 543738"/>
                  <a:gd name="connsiteX1" fmla="*/ 462873 w 846101"/>
                  <a:gd name="connsiteY1" fmla="*/ 543527 h 543738"/>
                  <a:gd name="connsiteX2" fmla="*/ 724130 w 846101"/>
                  <a:gd name="connsiteY2" fmla="*/ 458796 h 543738"/>
                  <a:gd name="connsiteX3" fmla="*/ 843699 w 846101"/>
                  <a:gd name="connsiteY3" fmla="*/ 243437 h 543738"/>
                  <a:gd name="connsiteX4" fmla="*/ 565258 w 846101"/>
                  <a:gd name="connsiteY4" fmla="*/ 49259 h 543738"/>
                  <a:gd name="connsiteX5" fmla="*/ 187494 w 846101"/>
                  <a:gd name="connsiteY5" fmla="*/ 3361 h 543738"/>
                  <a:gd name="connsiteX6" fmla="*/ 380 w 846101"/>
                  <a:gd name="connsiteY6" fmla="*/ 116336 h 543738"/>
                  <a:gd name="connsiteX7" fmla="*/ 169841 w 846101"/>
                  <a:gd name="connsiteY7" fmla="*/ 236373 h 543738"/>
                  <a:gd name="connsiteX0" fmla="*/ 169841 w 855113"/>
                  <a:gd name="connsiteY0" fmla="*/ 476946 h 544236"/>
                  <a:gd name="connsiteX1" fmla="*/ 462873 w 855113"/>
                  <a:gd name="connsiteY1" fmla="*/ 544025 h 544236"/>
                  <a:gd name="connsiteX2" fmla="*/ 724130 w 855113"/>
                  <a:gd name="connsiteY2" fmla="*/ 459294 h 544236"/>
                  <a:gd name="connsiteX3" fmla="*/ 852904 w 855113"/>
                  <a:gd name="connsiteY3" fmla="*/ 271551 h 544236"/>
                  <a:gd name="connsiteX4" fmla="*/ 565258 w 855113"/>
                  <a:gd name="connsiteY4" fmla="*/ 49757 h 544236"/>
                  <a:gd name="connsiteX5" fmla="*/ 187494 w 855113"/>
                  <a:gd name="connsiteY5" fmla="*/ 3859 h 544236"/>
                  <a:gd name="connsiteX6" fmla="*/ 380 w 855113"/>
                  <a:gd name="connsiteY6" fmla="*/ 116834 h 544236"/>
                  <a:gd name="connsiteX7" fmla="*/ 169841 w 855113"/>
                  <a:gd name="connsiteY7" fmla="*/ 236871 h 544236"/>
                  <a:gd name="connsiteX0" fmla="*/ 169841 w 852105"/>
                  <a:gd name="connsiteY0" fmla="*/ 477008 h 544298"/>
                  <a:gd name="connsiteX1" fmla="*/ 462873 w 852105"/>
                  <a:gd name="connsiteY1" fmla="*/ 544087 h 544298"/>
                  <a:gd name="connsiteX2" fmla="*/ 724130 w 852105"/>
                  <a:gd name="connsiteY2" fmla="*/ 459356 h 544298"/>
                  <a:gd name="connsiteX3" fmla="*/ 849835 w 852105"/>
                  <a:gd name="connsiteY3" fmla="*/ 274682 h 544298"/>
                  <a:gd name="connsiteX4" fmla="*/ 565258 w 852105"/>
                  <a:gd name="connsiteY4" fmla="*/ 49819 h 544298"/>
                  <a:gd name="connsiteX5" fmla="*/ 187494 w 852105"/>
                  <a:gd name="connsiteY5" fmla="*/ 3921 h 544298"/>
                  <a:gd name="connsiteX6" fmla="*/ 380 w 852105"/>
                  <a:gd name="connsiteY6" fmla="*/ 116896 h 544298"/>
                  <a:gd name="connsiteX7" fmla="*/ 169841 w 852105"/>
                  <a:gd name="connsiteY7" fmla="*/ 236933 h 544298"/>
                  <a:gd name="connsiteX0" fmla="*/ 179008 w 861272"/>
                  <a:gd name="connsiteY0" fmla="*/ 477008 h 544298"/>
                  <a:gd name="connsiteX1" fmla="*/ 472040 w 861272"/>
                  <a:gd name="connsiteY1" fmla="*/ 544087 h 544298"/>
                  <a:gd name="connsiteX2" fmla="*/ 733297 w 861272"/>
                  <a:gd name="connsiteY2" fmla="*/ 459356 h 544298"/>
                  <a:gd name="connsiteX3" fmla="*/ 859002 w 861272"/>
                  <a:gd name="connsiteY3" fmla="*/ 274682 h 544298"/>
                  <a:gd name="connsiteX4" fmla="*/ 574425 w 861272"/>
                  <a:gd name="connsiteY4" fmla="*/ 49819 h 544298"/>
                  <a:gd name="connsiteX5" fmla="*/ 196661 w 861272"/>
                  <a:gd name="connsiteY5" fmla="*/ 3921 h 544298"/>
                  <a:gd name="connsiteX6" fmla="*/ 342 w 861272"/>
                  <a:gd name="connsiteY6" fmla="*/ 116896 h 544298"/>
                  <a:gd name="connsiteX7" fmla="*/ 179008 w 861272"/>
                  <a:gd name="connsiteY7" fmla="*/ 236933 h 544298"/>
                  <a:gd name="connsiteX0" fmla="*/ 179008 w 861239"/>
                  <a:gd name="connsiteY0" fmla="*/ 477008 h 530049"/>
                  <a:gd name="connsiteX1" fmla="*/ 480693 w 861239"/>
                  <a:gd name="connsiteY1" fmla="*/ 529664 h 530049"/>
                  <a:gd name="connsiteX2" fmla="*/ 733297 w 861239"/>
                  <a:gd name="connsiteY2" fmla="*/ 459356 h 530049"/>
                  <a:gd name="connsiteX3" fmla="*/ 859002 w 861239"/>
                  <a:gd name="connsiteY3" fmla="*/ 274682 h 530049"/>
                  <a:gd name="connsiteX4" fmla="*/ 574425 w 861239"/>
                  <a:gd name="connsiteY4" fmla="*/ 49819 h 530049"/>
                  <a:gd name="connsiteX5" fmla="*/ 196661 w 861239"/>
                  <a:gd name="connsiteY5" fmla="*/ 3921 h 530049"/>
                  <a:gd name="connsiteX6" fmla="*/ 342 w 861239"/>
                  <a:gd name="connsiteY6" fmla="*/ 116896 h 530049"/>
                  <a:gd name="connsiteX7" fmla="*/ 179008 w 861239"/>
                  <a:gd name="connsiteY7" fmla="*/ 236933 h 530049"/>
                  <a:gd name="connsiteX0" fmla="*/ 179008 w 864054"/>
                  <a:gd name="connsiteY0" fmla="*/ 477008 h 531092"/>
                  <a:gd name="connsiteX1" fmla="*/ 480693 w 864054"/>
                  <a:gd name="connsiteY1" fmla="*/ 529664 h 531092"/>
                  <a:gd name="connsiteX2" fmla="*/ 736181 w 864054"/>
                  <a:gd name="connsiteY2" fmla="*/ 436280 h 531092"/>
                  <a:gd name="connsiteX3" fmla="*/ 859002 w 864054"/>
                  <a:gd name="connsiteY3" fmla="*/ 274682 h 531092"/>
                  <a:gd name="connsiteX4" fmla="*/ 574425 w 864054"/>
                  <a:gd name="connsiteY4" fmla="*/ 49819 h 531092"/>
                  <a:gd name="connsiteX5" fmla="*/ 196661 w 864054"/>
                  <a:gd name="connsiteY5" fmla="*/ 3921 h 531092"/>
                  <a:gd name="connsiteX6" fmla="*/ 342 w 864054"/>
                  <a:gd name="connsiteY6" fmla="*/ 116896 h 531092"/>
                  <a:gd name="connsiteX7" fmla="*/ 179008 w 864054"/>
                  <a:gd name="connsiteY7" fmla="*/ 236933 h 531092"/>
                  <a:gd name="connsiteX0" fmla="*/ 179008 w 864332"/>
                  <a:gd name="connsiteY0" fmla="*/ 477008 h 530397"/>
                  <a:gd name="connsiteX1" fmla="*/ 480693 w 864332"/>
                  <a:gd name="connsiteY1" fmla="*/ 529664 h 530397"/>
                  <a:gd name="connsiteX2" fmla="*/ 739066 w 864332"/>
                  <a:gd name="connsiteY2" fmla="*/ 450703 h 530397"/>
                  <a:gd name="connsiteX3" fmla="*/ 859002 w 864332"/>
                  <a:gd name="connsiteY3" fmla="*/ 274682 h 530397"/>
                  <a:gd name="connsiteX4" fmla="*/ 574425 w 864332"/>
                  <a:gd name="connsiteY4" fmla="*/ 49819 h 530397"/>
                  <a:gd name="connsiteX5" fmla="*/ 196661 w 864332"/>
                  <a:gd name="connsiteY5" fmla="*/ 3921 h 530397"/>
                  <a:gd name="connsiteX6" fmla="*/ 342 w 864332"/>
                  <a:gd name="connsiteY6" fmla="*/ 116896 h 530397"/>
                  <a:gd name="connsiteX7" fmla="*/ 179008 w 864332"/>
                  <a:gd name="connsiteY7" fmla="*/ 236933 h 530397"/>
                  <a:gd name="connsiteX0" fmla="*/ 179008 w 864332"/>
                  <a:gd name="connsiteY0" fmla="*/ 476386 h 529775"/>
                  <a:gd name="connsiteX1" fmla="*/ 480693 w 864332"/>
                  <a:gd name="connsiteY1" fmla="*/ 529042 h 529775"/>
                  <a:gd name="connsiteX2" fmla="*/ 739066 w 864332"/>
                  <a:gd name="connsiteY2" fmla="*/ 450081 h 529775"/>
                  <a:gd name="connsiteX3" fmla="*/ 859002 w 864332"/>
                  <a:gd name="connsiteY3" fmla="*/ 239445 h 529775"/>
                  <a:gd name="connsiteX4" fmla="*/ 574425 w 864332"/>
                  <a:gd name="connsiteY4" fmla="*/ 49197 h 529775"/>
                  <a:gd name="connsiteX5" fmla="*/ 196661 w 864332"/>
                  <a:gd name="connsiteY5" fmla="*/ 3299 h 529775"/>
                  <a:gd name="connsiteX6" fmla="*/ 342 w 864332"/>
                  <a:gd name="connsiteY6" fmla="*/ 116274 h 529775"/>
                  <a:gd name="connsiteX7" fmla="*/ 179008 w 864332"/>
                  <a:gd name="connsiteY7" fmla="*/ 236311 h 529775"/>
                  <a:gd name="connsiteX0" fmla="*/ 179008 w 864188"/>
                  <a:gd name="connsiteY0" fmla="*/ 480677 h 534066"/>
                  <a:gd name="connsiteX1" fmla="*/ 480693 w 864188"/>
                  <a:gd name="connsiteY1" fmla="*/ 533333 h 534066"/>
                  <a:gd name="connsiteX2" fmla="*/ 739066 w 864188"/>
                  <a:gd name="connsiteY2" fmla="*/ 454372 h 534066"/>
                  <a:gd name="connsiteX3" fmla="*/ 859002 w 864188"/>
                  <a:gd name="connsiteY3" fmla="*/ 243736 h 534066"/>
                  <a:gd name="connsiteX4" fmla="*/ 577310 w 864188"/>
                  <a:gd name="connsiteY4" fmla="*/ 36180 h 534066"/>
                  <a:gd name="connsiteX5" fmla="*/ 196661 w 864188"/>
                  <a:gd name="connsiteY5" fmla="*/ 7590 h 534066"/>
                  <a:gd name="connsiteX6" fmla="*/ 342 w 864188"/>
                  <a:gd name="connsiteY6" fmla="*/ 120565 h 534066"/>
                  <a:gd name="connsiteX7" fmla="*/ 179008 w 864188"/>
                  <a:gd name="connsiteY7" fmla="*/ 240602 h 534066"/>
                  <a:gd name="connsiteX0" fmla="*/ 179008 w 863347"/>
                  <a:gd name="connsiteY0" fmla="*/ 480677 h 534066"/>
                  <a:gd name="connsiteX1" fmla="*/ 480693 w 863347"/>
                  <a:gd name="connsiteY1" fmla="*/ 533333 h 534066"/>
                  <a:gd name="connsiteX2" fmla="*/ 739066 w 863347"/>
                  <a:gd name="connsiteY2" fmla="*/ 454372 h 534066"/>
                  <a:gd name="connsiteX3" fmla="*/ 859002 w 863347"/>
                  <a:gd name="connsiteY3" fmla="*/ 243736 h 534066"/>
                  <a:gd name="connsiteX4" fmla="*/ 577310 w 863347"/>
                  <a:gd name="connsiteY4" fmla="*/ 36180 h 534066"/>
                  <a:gd name="connsiteX5" fmla="*/ 196661 w 863347"/>
                  <a:gd name="connsiteY5" fmla="*/ 7590 h 534066"/>
                  <a:gd name="connsiteX6" fmla="*/ 342 w 863347"/>
                  <a:gd name="connsiteY6" fmla="*/ 120565 h 534066"/>
                  <a:gd name="connsiteX7" fmla="*/ 179008 w 863347"/>
                  <a:gd name="connsiteY7" fmla="*/ 240602 h 534066"/>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77310 w 860566"/>
                  <a:gd name="connsiteY4" fmla="*/ 36180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706"/>
                  <a:gd name="connsiteY0" fmla="*/ 485514 h 538903"/>
                  <a:gd name="connsiteX1" fmla="*/ 480693 w 860706"/>
                  <a:gd name="connsiteY1" fmla="*/ 538170 h 538903"/>
                  <a:gd name="connsiteX2" fmla="*/ 739066 w 860706"/>
                  <a:gd name="connsiteY2" fmla="*/ 459209 h 538903"/>
                  <a:gd name="connsiteX3" fmla="*/ 856117 w 860706"/>
                  <a:gd name="connsiteY3" fmla="*/ 248573 h 538903"/>
                  <a:gd name="connsiteX4" fmla="*/ 591732 w 860706"/>
                  <a:gd name="connsiteY4" fmla="*/ 29479 h 538903"/>
                  <a:gd name="connsiteX5" fmla="*/ 196661 w 860706"/>
                  <a:gd name="connsiteY5" fmla="*/ 12427 h 538903"/>
                  <a:gd name="connsiteX6" fmla="*/ 342 w 860706"/>
                  <a:gd name="connsiteY6" fmla="*/ 125402 h 538903"/>
                  <a:gd name="connsiteX7" fmla="*/ 179008 w 860706"/>
                  <a:gd name="connsiteY7" fmla="*/ 245439 h 538903"/>
                  <a:gd name="connsiteX0" fmla="*/ 179008 w 860706"/>
                  <a:gd name="connsiteY0" fmla="*/ 482053 h 535442"/>
                  <a:gd name="connsiteX1" fmla="*/ 480693 w 860706"/>
                  <a:gd name="connsiteY1" fmla="*/ 534709 h 535442"/>
                  <a:gd name="connsiteX2" fmla="*/ 739066 w 860706"/>
                  <a:gd name="connsiteY2" fmla="*/ 455748 h 535442"/>
                  <a:gd name="connsiteX3" fmla="*/ 856117 w 860706"/>
                  <a:gd name="connsiteY3" fmla="*/ 245112 h 535442"/>
                  <a:gd name="connsiteX4" fmla="*/ 591732 w 860706"/>
                  <a:gd name="connsiteY4" fmla="*/ 26018 h 535442"/>
                  <a:gd name="connsiteX5" fmla="*/ 196661 w 860706"/>
                  <a:gd name="connsiteY5" fmla="*/ 8966 h 535442"/>
                  <a:gd name="connsiteX6" fmla="*/ 342 w 860706"/>
                  <a:gd name="connsiteY6" fmla="*/ 121941 h 535442"/>
                  <a:gd name="connsiteX7" fmla="*/ 179008 w 860706"/>
                  <a:gd name="connsiteY7" fmla="*/ 241978 h 535442"/>
                  <a:gd name="connsiteX0" fmla="*/ 179008 w 860706"/>
                  <a:gd name="connsiteY0" fmla="*/ 479219 h 532608"/>
                  <a:gd name="connsiteX1" fmla="*/ 480693 w 860706"/>
                  <a:gd name="connsiteY1" fmla="*/ 531875 h 532608"/>
                  <a:gd name="connsiteX2" fmla="*/ 739066 w 860706"/>
                  <a:gd name="connsiteY2" fmla="*/ 452914 h 532608"/>
                  <a:gd name="connsiteX3" fmla="*/ 856117 w 860706"/>
                  <a:gd name="connsiteY3" fmla="*/ 242278 h 532608"/>
                  <a:gd name="connsiteX4" fmla="*/ 591732 w 860706"/>
                  <a:gd name="connsiteY4" fmla="*/ 31837 h 532608"/>
                  <a:gd name="connsiteX5" fmla="*/ 196661 w 860706"/>
                  <a:gd name="connsiteY5" fmla="*/ 6132 h 532608"/>
                  <a:gd name="connsiteX6" fmla="*/ 342 w 860706"/>
                  <a:gd name="connsiteY6" fmla="*/ 119107 h 532608"/>
                  <a:gd name="connsiteX7" fmla="*/ 179008 w 860706"/>
                  <a:gd name="connsiteY7" fmla="*/ 239144 h 532608"/>
                  <a:gd name="connsiteX0" fmla="*/ 179008 w 860706"/>
                  <a:gd name="connsiteY0" fmla="*/ 482497 h 535886"/>
                  <a:gd name="connsiteX1" fmla="*/ 480693 w 860706"/>
                  <a:gd name="connsiteY1" fmla="*/ 535153 h 535886"/>
                  <a:gd name="connsiteX2" fmla="*/ 739066 w 860706"/>
                  <a:gd name="connsiteY2" fmla="*/ 456192 h 535886"/>
                  <a:gd name="connsiteX3" fmla="*/ 856117 w 860706"/>
                  <a:gd name="connsiteY3" fmla="*/ 245556 h 535886"/>
                  <a:gd name="connsiteX4" fmla="*/ 591732 w 860706"/>
                  <a:gd name="connsiteY4" fmla="*/ 35115 h 535886"/>
                  <a:gd name="connsiteX5" fmla="*/ 196661 w 860706"/>
                  <a:gd name="connsiteY5" fmla="*/ 9410 h 535886"/>
                  <a:gd name="connsiteX6" fmla="*/ 342 w 860706"/>
                  <a:gd name="connsiteY6" fmla="*/ 122385 h 535886"/>
                  <a:gd name="connsiteX7" fmla="*/ 179008 w 860706"/>
                  <a:gd name="connsiteY7" fmla="*/ 242422 h 535886"/>
                  <a:gd name="connsiteX0" fmla="*/ 179008 w 860566"/>
                  <a:gd name="connsiteY0" fmla="*/ 491363 h 544752"/>
                  <a:gd name="connsiteX1" fmla="*/ 480693 w 860566"/>
                  <a:gd name="connsiteY1" fmla="*/ 544019 h 544752"/>
                  <a:gd name="connsiteX2" fmla="*/ 739066 w 860566"/>
                  <a:gd name="connsiteY2" fmla="*/ 465058 h 544752"/>
                  <a:gd name="connsiteX3" fmla="*/ 856117 w 860566"/>
                  <a:gd name="connsiteY3" fmla="*/ 254422 h 544752"/>
                  <a:gd name="connsiteX4" fmla="*/ 594616 w 860566"/>
                  <a:gd name="connsiteY4" fmla="*/ 26674 h 544752"/>
                  <a:gd name="connsiteX5" fmla="*/ 196661 w 860566"/>
                  <a:gd name="connsiteY5" fmla="*/ 18276 h 544752"/>
                  <a:gd name="connsiteX6" fmla="*/ 342 w 860566"/>
                  <a:gd name="connsiteY6" fmla="*/ 131251 h 544752"/>
                  <a:gd name="connsiteX7" fmla="*/ 179008 w 860566"/>
                  <a:gd name="connsiteY7" fmla="*/ 251288 h 544752"/>
                  <a:gd name="connsiteX0" fmla="*/ 179008 w 860566"/>
                  <a:gd name="connsiteY0" fmla="*/ 484044 h 537433"/>
                  <a:gd name="connsiteX1" fmla="*/ 480693 w 860566"/>
                  <a:gd name="connsiteY1" fmla="*/ 536700 h 537433"/>
                  <a:gd name="connsiteX2" fmla="*/ 739066 w 860566"/>
                  <a:gd name="connsiteY2" fmla="*/ 457739 h 537433"/>
                  <a:gd name="connsiteX3" fmla="*/ 856117 w 860566"/>
                  <a:gd name="connsiteY3" fmla="*/ 247103 h 537433"/>
                  <a:gd name="connsiteX4" fmla="*/ 594616 w 860566"/>
                  <a:gd name="connsiteY4" fmla="*/ 19355 h 537433"/>
                  <a:gd name="connsiteX5" fmla="*/ 196661 w 860566"/>
                  <a:gd name="connsiteY5" fmla="*/ 10957 h 537433"/>
                  <a:gd name="connsiteX6" fmla="*/ 342 w 860566"/>
                  <a:gd name="connsiteY6" fmla="*/ 123932 h 537433"/>
                  <a:gd name="connsiteX7" fmla="*/ 179008 w 860566"/>
                  <a:gd name="connsiteY7" fmla="*/ 243969 h 537433"/>
                  <a:gd name="connsiteX0" fmla="*/ 179008 w 860566"/>
                  <a:gd name="connsiteY0" fmla="*/ 477695 h 531084"/>
                  <a:gd name="connsiteX1" fmla="*/ 480693 w 860566"/>
                  <a:gd name="connsiteY1" fmla="*/ 530351 h 531084"/>
                  <a:gd name="connsiteX2" fmla="*/ 739066 w 860566"/>
                  <a:gd name="connsiteY2" fmla="*/ 451390 h 531084"/>
                  <a:gd name="connsiteX3" fmla="*/ 856117 w 860566"/>
                  <a:gd name="connsiteY3" fmla="*/ 240754 h 531084"/>
                  <a:gd name="connsiteX4" fmla="*/ 594616 w 860566"/>
                  <a:gd name="connsiteY4" fmla="*/ 33197 h 531084"/>
                  <a:gd name="connsiteX5" fmla="*/ 196661 w 860566"/>
                  <a:gd name="connsiteY5" fmla="*/ 4608 h 531084"/>
                  <a:gd name="connsiteX6" fmla="*/ 342 w 860566"/>
                  <a:gd name="connsiteY6" fmla="*/ 117583 h 531084"/>
                  <a:gd name="connsiteX7" fmla="*/ 179008 w 860566"/>
                  <a:gd name="connsiteY7" fmla="*/ 237620 h 531084"/>
                  <a:gd name="connsiteX0" fmla="*/ 179008 w 860566"/>
                  <a:gd name="connsiteY0" fmla="*/ 478941 h 532330"/>
                  <a:gd name="connsiteX1" fmla="*/ 480693 w 860566"/>
                  <a:gd name="connsiteY1" fmla="*/ 531597 h 532330"/>
                  <a:gd name="connsiteX2" fmla="*/ 739066 w 860566"/>
                  <a:gd name="connsiteY2" fmla="*/ 452636 h 532330"/>
                  <a:gd name="connsiteX3" fmla="*/ 856117 w 860566"/>
                  <a:gd name="connsiteY3" fmla="*/ 242000 h 532330"/>
                  <a:gd name="connsiteX4" fmla="*/ 594616 w 860566"/>
                  <a:gd name="connsiteY4" fmla="*/ 34443 h 532330"/>
                  <a:gd name="connsiteX5" fmla="*/ 196661 w 860566"/>
                  <a:gd name="connsiteY5" fmla="*/ 5854 h 532330"/>
                  <a:gd name="connsiteX6" fmla="*/ 342 w 860566"/>
                  <a:gd name="connsiteY6" fmla="*/ 118829 h 532330"/>
                  <a:gd name="connsiteX7" fmla="*/ 179008 w 860566"/>
                  <a:gd name="connsiteY7" fmla="*/ 238866 h 532330"/>
                  <a:gd name="connsiteX0" fmla="*/ 179008 w 860566"/>
                  <a:gd name="connsiteY0" fmla="*/ 478063 h 531452"/>
                  <a:gd name="connsiteX1" fmla="*/ 480693 w 860566"/>
                  <a:gd name="connsiteY1" fmla="*/ 530719 h 531452"/>
                  <a:gd name="connsiteX2" fmla="*/ 739066 w 860566"/>
                  <a:gd name="connsiteY2" fmla="*/ 451758 h 531452"/>
                  <a:gd name="connsiteX3" fmla="*/ 856117 w 860566"/>
                  <a:gd name="connsiteY3" fmla="*/ 241122 h 531452"/>
                  <a:gd name="connsiteX4" fmla="*/ 594616 w 860566"/>
                  <a:gd name="connsiteY4" fmla="*/ 33565 h 531452"/>
                  <a:gd name="connsiteX5" fmla="*/ 196661 w 860566"/>
                  <a:gd name="connsiteY5" fmla="*/ 4976 h 531452"/>
                  <a:gd name="connsiteX6" fmla="*/ 342 w 860566"/>
                  <a:gd name="connsiteY6" fmla="*/ 117951 h 531452"/>
                  <a:gd name="connsiteX7" fmla="*/ 179008 w 860566"/>
                  <a:gd name="connsiteY7" fmla="*/ 237988 h 531452"/>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94616 w 860566"/>
                  <a:gd name="connsiteY4" fmla="*/ 36179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566"/>
                  <a:gd name="connsiteY0" fmla="*/ 480677 h 534470"/>
                  <a:gd name="connsiteX1" fmla="*/ 480693 w 860566"/>
                  <a:gd name="connsiteY1" fmla="*/ 533333 h 534470"/>
                  <a:gd name="connsiteX2" fmla="*/ 739066 w 860566"/>
                  <a:gd name="connsiteY2" fmla="*/ 445719 h 534470"/>
                  <a:gd name="connsiteX3" fmla="*/ 856117 w 860566"/>
                  <a:gd name="connsiteY3" fmla="*/ 243736 h 534470"/>
                  <a:gd name="connsiteX4" fmla="*/ 594616 w 860566"/>
                  <a:gd name="connsiteY4" fmla="*/ 36179 h 534470"/>
                  <a:gd name="connsiteX5" fmla="*/ 196661 w 860566"/>
                  <a:gd name="connsiteY5" fmla="*/ 7590 h 534470"/>
                  <a:gd name="connsiteX6" fmla="*/ 342 w 860566"/>
                  <a:gd name="connsiteY6" fmla="*/ 120565 h 534470"/>
                  <a:gd name="connsiteX7" fmla="*/ 179008 w 860566"/>
                  <a:gd name="connsiteY7" fmla="*/ 240602 h 534470"/>
                  <a:gd name="connsiteX0" fmla="*/ 179008 w 849499"/>
                  <a:gd name="connsiteY0" fmla="*/ 480568 h 534361"/>
                  <a:gd name="connsiteX1" fmla="*/ 480693 w 849499"/>
                  <a:gd name="connsiteY1" fmla="*/ 533224 h 534361"/>
                  <a:gd name="connsiteX2" fmla="*/ 739066 w 849499"/>
                  <a:gd name="connsiteY2" fmla="*/ 445610 h 534361"/>
                  <a:gd name="connsiteX3" fmla="*/ 844579 w 849499"/>
                  <a:gd name="connsiteY3" fmla="*/ 240742 h 534361"/>
                  <a:gd name="connsiteX4" fmla="*/ 594616 w 849499"/>
                  <a:gd name="connsiteY4" fmla="*/ 36070 h 534361"/>
                  <a:gd name="connsiteX5" fmla="*/ 196661 w 849499"/>
                  <a:gd name="connsiteY5" fmla="*/ 7481 h 534361"/>
                  <a:gd name="connsiteX6" fmla="*/ 342 w 849499"/>
                  <a:gd name="connsiteY6" fmla="*/ 120456 h 534361"/>
                  <a:gd name="connsiteX7" fmla="*/ 179008 w 849499"/>
                  <a:gd name="connsiteY7" fmla="*/ 240493 h 534361"/>
                  <a:gd name="connsiteX0" fmla="*/ 179008 w 852257"/>
                  <a:gd name="connsiteY0" fmla="*/ 480568 h 534361"/>
                  <a:gd name="connsiteX1" fmla="*/ 480693 w 852257"/>
                  <a:gd name="connsiteY1" fmla="*/ 533224 h 534361"/>
                  <a:gd name="connsiteX2" fmla="*/ 739066 w 852257"/>
                  <a:gd name="connsiteY2" fmla="*/ 445610 h 534361"/>
                  <a:gd name="connsiteX3" fmla="*/ 847464 w 852257"/>
                  <a:gd name="connsiteY3" fmla="*/ 240742 h 534361"/>
                  <a:gd name="connsiteX4" fmla="*/ 594616 w 852257"/>
                  <a:gd name="connsiteY4" fmla="*/ 36070 h 534361"/>
                  <a:gd name="connsiteX5" fmla="*/ 196661 w 852257"/>
                  <a:gd name="connsiteY5" fmla="*/ 7481 h 534361"/>
                  <a:gd name="connsiteX6" fmla="*/ 342 w 852257"/>
                  <a:gd name="connsiteY6" fmla="*/ 120456 h 534361"/>
                  <a:gd name="connsiteX7" fmla="*/ 179008 w 852257"/>
                  <a:gd name="connsiteY7" fmla="*/ 240493 h 534361"/>
                  <a:gd name="connsiteX0" fmla="*/ 179008 w 851822"/>
                  <a:gd name="connsiteY0" fmla="*/ 488381 h 542174"/>
                  <a:gd name="connsiteX1" fmla="*/ 480693 w 851822"/>
                  <a:gd name="connsiteY1" fmla="*/ 541037 h 542174"/>
                  <a:gd name="connsiteX2" fmla="*/ 739066 w 851822"/>
                  <a:gd name="connsiteY2" fmla="*/ 453423 h 542174"/>
                  <a:gd name="connsiteX3" fmla="*/ 847464 w 851822"/>
                  <a:gd name="connsiteY3" fmla="*/ 248555 h 542174"/>
                  <a:gd name="connsiteX4" fmla="*/ 603270 w 851822"/>
                  <a:gd name="connsiteY4" fmla="*/ 26576 h 542174"/>
                  <a:gd name="connsiteX5" fmla="*/ 196661 w 851822"/>
                  <a:gd name="connsiteY5" fmla="*/ 15294 h 542174"/>
                  <a:gd name="connsiteX6" fmla="*/ 342 w 851822"/>
                  <a:gd name="connsiteY6" fmla="*/ 128269 h 542174"/>
                  <a:gd name="connsiteX7" fmla="*/ 179008 w 851822"/>
                  <a:gd name="connsiteY7" fmla="*/ 248306 h 542174"/>
                  <a:gd name="connsiteX0" fmla="*/ 179008 w 851679"/>
                  <a:gd name="connsiteY0" fmla="*/ 482746 h 536539"/>
                  <a:gd name="connsiteX1" fmla="*/ 480693 w 851679"/>
                  <a:gd name="connsiteY1" fmla="*/ 535402 h 536539"/>
                  <a:gd name="connsiteX2" fmla="*/ 739066 w 851679"/>
                  <a:gd name="connsiteY2" fmla="*/ 447788 h 536539"/>
                  <a:gd name="connsiteX3" fmla="*/ 847464 w 851679"/>
                  <a:gd name="connsiteY3" fmla="*/ 242920 h 536539"/>
                  <a:gd name="connsiteX4" fmla="*/ 606155 w 851679"/>
                  <a:gd name="connsiteY4" fmla="*/ 32479 h 536539"/>
                  <a:gd name="connsiteX5" fmla="*/ 196661 w 851679"/>
                  <a:gd name="connsiteY5" fmla="*/ 9659 h 536539"/>
                  <a:gd name="connsiteX6" fmla="*/ 342 w 851679"/>
                  <a:gd name="connsiteY6" fmla="*/ 122634 h 536539"/>
                  <a:gd name="connsiteX7" fmla="*/ 179008 w 851679"/>
                  <a:gd name="connsiteY7" fmla="*/ 242671 h 536539"/>
                  <a:gd name="connsiteX0" fmla="*/ 179008 w 851679"/>
                  <a:gd name="connsiteY0" fmla="*/ 478807 h 532600"/>
                  <a:gd name="connsiteX1" fmla="*/ 480693 w 851679"/>
                  <a:gd name="connsiteY1" fmla="*/ 531463 h 532600"/>
                  <a:gd name="connsiteX2" fmla="*/ 739066 w 851679"/>
                  <a:gd name="connsiteY2" fmla="*/ 443849 h 532600"/>
                  <a:gd name="connsiteX3" fmla="*/ 847464 w 851679"/>
                  <a:gd name="connsiteY3" fmla="*/ 238981 h 532600"/>
                  <a:gd name="connsiteX4" fmla="*/ 606155 w 851679"/>
                  <a:gd name="connsiteY4" fmla="*/ 40078 h 532600"/>
                  <a:gd name="connsiteX5" fmla="*/ 196661 w 851679"/>
                  <a:gd name="connsiteY5" fmla="*/ 5720 h 532600"/>
                  <a:gd name="connsiteX6" fmla="*/ 342 w 851679"/>
                  <a:gd name="connsiteY6" fmla="*/ 118695 h 532600"/>
                  <a:gd name="connsiteX7" fmla="*/ 179008 w 851679"/>
                  <a:gd name="connsiteY7" fmla="*/ 238732 h 532600"/>
                  <a:gd name="connsiteX0" fmla="*/ 179008 w 851679"/>
                  <a:gd name="connsiteY0" fmla="*/ 487461 h 533716"/>
                  <a:gd name="connsiteX1" fmla="*/ 480693 w 851679"/>
                  <a:gd name="connsiteY1" fmla="*/ 531463 h 533716"/>
                  <a:gd name="connsiteX2" fmla="*/ 739066 w 851679"/>
                  <a:gd name="connsiteY2" fmla="*/ 443849 h 533716"/>
                  <a:gd name="connsiteX3" fmla="*/ 847464 w 851679"/>
                  <a:gd name="connsiteY3" fmla="*/ 238981 h 533716"/>
                  <a:gd name="connsiteX4" fmla="*/ 606155 w 851679"/>
                  <a:gd name="connsiteY4" fmla="*/ 40078 h 533716"/>
                  <a:gd name="connsiteX5" fmla="*/ 196661 w 851679"/>
                  <a:gd name="connsiteY5" fmla="*/ 5720 h 533716"/>
                  <a:gd name="connsiteX6" fmla="*/ 342 w 851679"/>
                  <a:gd name="connsiteY6" fmla="*/ 118695 h 533716"/>
                  <a:gd name="connsiteX7" fmla="*/ 179008 w 851679"/>
                  <a:gd name="connsiteY7" fmla="*/ 238732 h 533716"/>
                  <a:gd name="connsiteX0" fmla="*/ 179008 w 851679"/>
                  <a:gd name="connsiteY0" fmla="*/ 493688 h 539943"/>
                  <a:gd name="connsiteX1" fmla="*/ 480693 w 851679"/>
                  <a:gd name="connsiteY1" fmla="*/ 537690 h 539943"/>
                  <a:gd name="connsiteX2" fmla="*/ 739066 w 851679"/>
                  <a:gd name="connsiteY2" fmla="*/ 450076 h 539943"/>
                  <a:gd name="connsiteX3" fmla="*/ 847464 w 851679"/>
                  <a:gd name="connsiteY3" fmla="*/ 245208 h 539943"/>
                  <a:gd name="connsiteX4" fmla="*/ 606155 w 851679"/>
                  <a:gd name="connsiteY4" fmla="*/ 46305 h 539943"/>
                  <a:gd name="connsiteX5" fmla="*/ 386410 w 851679"/>
                  <a:gd name="connsiteY5" fmla="*/ 7200 h 539943"/>
                  <a:gd name="connsiteX6" fmla="*/ 196661 w 851679"/>
                  <a:gd name="connsiteY6" fmla="*/ 11947 h 539943"/>
                  <a:gd name="connsiteX7" fmla="*/ 342 w 851679"/>
                  <a:gd name="connsiteY7" fmla="*/ 124922 h 539943"/>
                  <a:gd name="connsiteX8" fmla="*/ 179008 w 851679"/>
                  <a:gd name="connsiteY8" fmla="*/ 244959 h 539943"/>
                  <a:gd name="connsiteX0" fmla="*/ 179008 w 851679"/>
                  <a:gd name="connsiteY0" fmla="*/ 501137 h 547392"/>
                  <a:gd name="connsiteX1" fmla="*/ 480693 w 851679"/>
                  <a:gd name="connsiteY1" fmla="*/ 545139 h 547392"/>
                  <a:gd name="connsiteX2" fmla="*/ 739066 w 851679"/>
                  <a:gd name="connsiteY2" fmla="*/ 457525 h 547392"/>
                  <a:gd name="connsiteX3" fmla="*/ 847464 w 851679"/>
                  <a:gd name="connsiteY3" fmla="*/ 252657 h 547392"/>
                  <a:gd name="connsiteX4" fmla="*/ 606155 w 851679"/>
                  <a:gd name="connsiteY4" fmla="*/ 53754 h 547392"/>
                  <a:gd name="connsiteX5" fmla="*/ 421024 w 851679"/>
                  <a:gd name="connsiteY5" fmla="*/ 3110 h 547392"/>
                  <a:gd name="connsiteX6" fmla="*/ 196661 w 851679"/>
                  <a:gd name="connsiteY6" fmla="*/ 19396 h 547392"/>
                  <a:gd name="connsiteX7" fmla="*/ 342 w 851679"/>
                  <a:gd name="connsiteY7" fmla="*/ 132371 h 547392"/>
                  <a:gd name="connsiteX8" fmla="*/ 179008 w 851679"/>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8702 w 847173"/>
                  <a:gd name="connsiteY0" fmla="*/ 509705 h 555960"/>
                  <a:gd name="connsiteX1" fmla="*/ 480387 w 847173"/>
                  <a:gd name="connsiteY1" fmla="*/ 553707 h 555960"/>
                  <a:gd name="connsiteX2" fmla="*/ 738760 w 847173"/>
                  <a:gd name="connsiteY2" fmla="*/ 466093 h 555960"/>
                  <a:gd name="connsiteX3" fmla="*/ 847158 w 847173"/>
                  <a:gd name="connsiteY3" fmla="*/ 261225 h 555960"/>
                  <a:gd name="connsiteX4" fmla="*/ 732768 w 847173"/>
                  <a:gd name="connsiteY4" fmla="*/ 108475 h 555960"/>
                  <a:gd name="connsiteX5" fmla="*/ 420718 w 847173"/>
                  <a:gd name="connsiteY5" fmla="*/ 11678 h 555960"/>
                  <a:gd name="connsiteX6" fmla="*/ 190586 w 847173"/>
                  <a:gd name="connsiteY6" fmla="*/ 10656 h 555960"/>
                  <a:gd name="connsiteX7" fmla="*/ 36 w 847173"/>
                  <a:gd name="connsiteY7" fmla="*/ 140939 h 555960"/>
                  <a:gd name="connsiteX8" fmla="*/ 178702 w 847173"/>
                  <a:gd name="connsiteY8" fmla="*/ 260976 h 555960"/>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20144 h 566399"/>
                  <a:gd name="connsiteX1" fmla="*/ 480387 w 847173"/>
                  <a:gd name="connsiteY1" fmla="*/ 564146 h 566399"/>
                  <a:gd name="connsiteX2" fmla="*/ 738760 w 847173"/>
                  <a:gd name="connsiteY2" fmla="*/ 476532 h 566399"/>
                  <a:gd name="connsiteX3" fmla="*/ 847158 w 847173"/>
                  <a:gd name="connsiteY3" fmla="*/ 271664 h 566399"/>
                  <a:gd name="connsiteX4" fmla="*/ 732768 w 847173"/>
                  <a:gd name="connsiteY4" fmla="*/ 118914 h 566399"/>
                  <a:gd name="connsiteX5" fmla="*/ 463986 w 847173"/>
                  <a:gd name="connsiteY5" fmla="*/ 10579 h 566399"/>
                  <a:gd name="connsiteX6" fmla="*/ 190586 w 847173"/>
                  <a:gd name="connsiteY6" fmla="*/ 12442 h 566399"/>
                  <a:gd name="connsiteX7" fmla="*/ 36 w 847173"/>
                  <a:gd name="connsiteY7" fmla="*/ 151378 h 566399"/>
                  <a:gd name="connsiteX8" fmla="*/ 178702 w 847173"/>
                  <a:gd name="connsiteY8" fmla="*/ 271415 h 566399"/>
                  <a:gd name="connsiteX0" fmla="*/ 172935 w 841406"/>
                  <a:gd name="connsiteY0" fmla="*/ 518285 h 564540"/>
                  <a:gd name="connsiteX1" fmla="*/ 474620 w 841406"/>
                  <a:gd name="connsiteY1" fmla="*/ 562287 h 564540"/>
                  <a:gd name="connsiteX2" fmla="*/ 732993 w 841406"/>
                  <a:gd name="connsiteY2" fmla="*/ 474673 h 564540"/>
                  <a:gd name="connsiteX3" fmla="*/ 841391 w 841406"/>
                  <a:gd name="connsiteY3" fmla="*/ 269805 h 564540"/>
                  <a:gd name="connsiteX4" fmla="*/ 727001 w 841406"/>
                  <a:gd name="connsiteY4" fmla="*/ 117055 h 564540"/>
                  <a:gd name="connsiteX5" fmla="*/ 458219 w 841406"/>
                  <a:gd name="connsiteY5" fmla="*/ 8720 h 564540"/>
                  <a:gd name="connsiteX6" fmla="*/ 184819 w 841406"/>
                  <a:gd name="connsiteY6" fmla="*/ 10583 h 564540"/>
                  <a:gd name="connsiteX7" fmla="*/ 38 w 841406"/>
                  <a:gd name="connsiteY7" fmla="*/ 123558 h 564540"/>
                  <a:gd name="connsiteX8" fmla="*/ 172935 w 841406"/>
                  <a:gd name="connsiteY8" fmla="*/ 269556 h 564540"/>
                  <a:gd name="connsiteX0" fmla="*/ 181584 w 850055"/>
                  <a:gd name="connsiteY0" fmla="*/ 519729 h 565984"/>
                  <a:gd name="connsiteX1" fmla="*/ 483269 w 850055"/>
                  <a:gd name="connsiteY1" fmla="*/ 563731 h 565984"/>
                  <a:gd name="connsiteX2" fmla="*/ 741642 w 850055"/>
                  <a:gd name="connsiteY2" fmla="*/ 476117 h 565984"/>
                  <a:gd name="connsiteX3" fmla="*/ 850040 w 850055"/>
                  <a:gd name="connsiteY3" fmla="*/ 271249 h 565984"/>
                  <a:gd name="connsiteX4" fmla="*/ 735650 w 850055"/>
                  <a:gd name="connsiteY4" fmla="*/ 118499 h 565984"/>
                  <a:gd name="connsiteX5" fmla="*/ 466868 w 850055"/>
                  <a:gd name="connsiteY5" fmla="*/ 10164 h 565984"/>
                  <a:gd name="connsiteX6" fmla="*/ 193468 w 850055"/>
                  <a:gd name="connsiteY6" fmla="*/ 12027 h 565984"/>
                  <a:gd name="connsiteX7" fmla="*/ 34 w 850055"/>
                  <a:gd name="connsiteY7" fmla="*/ 145194 h 565984"/>
                  <a:gd name="connsiteX8" fmla="*/ 181584 w 850055"/>
                  <a:gd name="connsiteY8" fmla="*/ 271000 h 565984"/>
                  <a:gd name="connsiteX0" fmla="*/ 181603 w 850074"/>
                  <a:gd name="connsiteY0" fmla="*/ 519729 h 565984"/>
                  <a:gd name="connsiteX1" fmla="*/ 483288 w 850074"/>
                  <a:gd name="connsiteY1" fmla="*/ 563731 h 565984"/>
                  <a:gd name="connsiteX2" fmla="*/ 741661 w 850074"/>
                  <a:gd name="connsiteY2" fmla="*/ 476117 h 565984"/>
                  <a:gd name="connsiteX3" fmla="*/ 850059 w 850074"/>
                  <a:gd name="connsiteY3" fmla="*/ 271249 h 565984"/>
                  <a:gd name="connsiteX4" fmla="*/ 735669 w 850074"/>
                  <a:gd name="connsiteY4" fmla="*/ 118499 h 565984"/>
                  <a:gd name="connsiteX5" fmla="*/ 466887 w 850074"/>
                  <a:gd name="connsiteY5" fmla="*/ 10164 h 565984"/>
                  <a:gd name="connsiteX6" fmla="*/ 193487 w 850074"/>
                  <a:gd name="connsiteY6" fmla="*/ 12027 h 565984"/>
                  <a:gd name="connsiteX7" fmla="*/ 53 w 850074"/>
                  <a:gd name="connsiteY7" fmla="*/ 145194 h 565984"/>
                  <a:gd name="connsiteX8" fmla="*/ 178719 w 850074"/>
                  <a:gd name="connsiteY8" fmla="*/ 250808 h 565984"/>
                  <a:gd name="connsiteX0" fmla="*/ 178722 w 847193"/>
                  <a:gd name="connsiteY0" fmla="*/ 518285 h 564540"/>
                  <a:gd name="connsiteX1" fmla="*/ 480407 w 847193"/>
                  <a:gd name="connsiteY1" fmla="*/ 562287 h 564540"/>
                  <a:gd name="connsiteX2" fmla="*/ 738780 w 847193"/>
                  <a:gd name="connsiteY2" fmla="*/ 474673 h 564540"/>
                  <a:gd name="connsiteX3" fmla="*/ 847178 w 847193"/>
                  <a:gd name="connsiteY3" fmla="*/ 269805 h 564540"/>
                  <a:gd name="connsiteX4" fmla="*/ 732788 w 847193"/>
                  <a:gd name="connsiteY4" fmla="*/ 117055 h 564540"/>
                  <a:gd name="connsiteX5" fmla="*/ 464006 w 847193"/>
                  <a:gd name="connsiteY5" fmla="*/ 8720 h 564540"/>
                  <a:gd name="connsiteX6" fmla="*/ 190606 w 847193"/>
                  <a:gd name="connsiteY6" fmla="*/ 10583 h 564540"/>
                  <a:gd name="connsiteX7" fmla="*/ 56 w 847193"/>
                  <a:gd name="connsiteY7" fmla="*/ 123558 h 564540"/>
                  <a:gd name="connsiteX8" fmla="*/ 175838 w 847193"/>
                  <a:gd name="connsiteY8" fmla="*/ 249364 h 564540"/>
                  <a:gd name="connsiteX0" fmla="*/ 179544 w 848015"/>
                  <a:gd name="connsiteY0" fmla="*/ 529054 h 575309"/>
                  <a:gd name="connsiteX1" fmla="*/ 481229 w 848015"/>
                  <a:gd name="connsiteY1" fmla="*/ 573056 h 575309"/>
                  <a:gd name="connsiteX2" fmla="*/ 739602 w 848015"/>
                  <a:gd name="connsiteY2" fmla="*/ 485442 h 575309"/>
                  <a:gd name="connsiteX3" fmla="*/ 848000 w 848015"/>
                  <a:gd name="connsiteY3" fmla="*/ 280574 h 575309"/>
                  <a:gd name="connsiteX4" fmla="*/ 733610 w 848015"/>
                  <a:gd name="connsiteY4" fmla="*/ 127824 h 575309"/>
                  <a:gd name="connsiteX5" fmla="*/ 464828 w 848015"/>
                  <a:gd name="connsiteY5" fmla="*/ 19489 h 575309"/>
                  <a:gd name="connsiteX6" fmla="*/ 240466 w 848015"/>
                  <a:gd name="connsiteY6" fmla="*/ 6929 h 575309"/>
                  <a:gd name="connsiteX7" fmla="*/ 878 w 848015"/>
                  <a:gd name="connsiteY7" fmla="*/ 134327 h 575309"/>
                  <a:gd name="connsiteX8" fmla="*/ 176660 w 848015"/>
                  <a:gd name="connsiteY8" fmla="*/ 260133 h 575309"/>
                  <a:gd name="connsiteX0" fmla="*/ 179544 w 848015"/>
                  <a:gd name="connsiteY0" fmla="*/ 524288 h 570543"/>
                  <a:gd name="connsiteX1" fmla="*/ 481229 w 848015"/>
                  <a:gd name="connsiteY1" fmla="*/ 568290 h 570543"/>
                  <a:gd name="connsiteX2" fmla="*/ 739602 w 848015"/>
                  <a:gd name="connsiteY2" fmla="*/ 480676 h 570543"/>
                  <a:gd name="connsiteX3" fmla="*/ 848000 w 848015"/>
                  <a:gd name="connsiteY3" fmla="*/ 275808 h 570543"/>
                  <a:gd name="connsiteX4" fmla="*/ 733610 w 848015"/>
                  <a:gd name="connsiteY4" fmla="*/ 123058 h 570543"/>
                  <a:gd name="connsiteX5" fmla="*/ 464828 w 848015"/>
                  <a:gd name="connsiteY5" fmla="*/ 14723 h 570543"/>
                  <a:gd name="connsiteX6" fmla="*/ 240466 w 848015"/>
                  <a:gd name="connsiteY6" fmla="*/ 2163 h 570543"/>
                  <a:gd name="connsiteX7" fmla="*/ 878 w 848015"/>
                  <a:gd name="connsiteY7" fmla="*/ 129561 h 570543"/>
                  <a:gd name="connsiteX8" fmla="*/ 176660 w 848015"/>
                  <a:gd name="connsiteY8" fmla="*/ 255367 h 570543"/>
                  <a:gd name="connsiteX0" fmla="*/ 179544 w 848015"/>
                  <a:gd name="connsiteY0" fmla="*/ 527825 h 574080"/>
                  <a:gd name="connsiteX1" fmla="*/ 481229 w 848015"/>
                  <a:gd name="connsiteY1" fmla="*/ 571827 h 574080"/>
                  <a:gd name="connsiteX2" fmla="*/ 739602 w 848015"/>
                  <a:gd name="connsiteY2" fmla="*/ 484213 h 574080"/>
                  <a:gd name="connsiteX3" fmla="*/ 848000 w 848015"/>
                  <a:gd name="connsiteY3" fmla="*/ 279345 h 574080"/>
                  <a:gd name="connsiteX4" fmla="*/ 733610 w 848015"/>
                  <a:gd name="connsiteY4" fmla="*/ 126595 h 574080"/>
                  <a:gd name="connsiteX5" fmla="*/ 464828 w 848015"/>
                  <a:gd name="connsiteY5" fmla="*/ 18260 h 574080"/>
                  <a:gd name="connsiteX6" fmla="*/ 240466 w 848015"/>
                  <a:gd name="connsiteY6" fmla="*/ 5700 h 574080"/>
                  <a:gd name="connsiteX7" fmla="*/ 878 w 848015"/>
                  <a:gd name="connsiteY7" fmla="*/ 133098 h 574080"/>
                  <a:gd name="connsiteX8" fmla="*/ 176660 w 848015"/>
                  <a:gd name="connsiteY8" fmla="*/ 258904 h 574080"/>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6788 h 573043"/>
                  <a:gd name="connsiteX1" fmla="*/ 481229 w 848015"/>
                  <a:gd name="connsiteY1" fmla="*/ 570790 h 573043"/>
                  <a:gd name="connsiteX2" fmla="*/ 739602 w 848015"/>
                  <a:gd name="connsiteY2" fmla="*/ 483176 h 573043"/>
                  <a:gd name="connsiteX3" fmla="*/ 848000 w 848015"/>
                  <a:gd name="connsiteY3" fmla="*/ 278308 h 573043"/>
                  <a:gd name="connsiteX4" fmla="*/ 733610 w 848015"/>
                  <a:gd name="connsiteY4" fmla="*/ 125558 h 573043"/>
                  <a:gd name="connsiteX5" fmla="*/ 522519 w 848015"/>
                  <a:gd name="connsiteY5" fmla="*/ 28762 h 573043"/>
                  <a:gd name="connsiteX6" fmla="*/ 240466 w 848015"/>
                  <a:gd name="connsiteY6" fmla="*/ 4663 h 573043"/>
                  <a:gd name="connsiteX7" fmla="*/ 878 w 848015"/>
                  <a:gd name="connsiteY7" fmla="*/ 132061 h 573043"/>
                  <a:gd name="connsiteX8" fmla="*/ 176660 w 848015"/>
                  <a:gd name="connsiteY8" fmla="*/ 257867 h 573043"/>
                  <a:gd name="connsiteX0" fmla="*/ 179544 w 848015"/>
                  <a:gd name="connsiteY0" fmla="*/ 527687 h 573942"/>
                  <a:gd name="connsiteX1" fmla="*/ 481229 w 848015"/>
                  <a:gd name="connsiteY1" fmla="*/ 571689 h 573942"/>
                  <a:gd name="connsiteX2" fmla="*/ 739602 w 848015"/>
                  <a:gd name="connsiteY2" fmla="*/ 484075 h 573942"/>
                  <a:gd name="connsiteX3" fmla="*/ 848000 w 848015"/>
                  <a:gd name="connsiteY3" fmla="*/ 279207 h 573942"/>
                  <a:gd name="connsiteX4" fmla="*/ 733610 w 848015"/>
                  <a:gd name="connsiteY4" fmla="*/ 126457 h 573942"/>
                  <a:gd name="connsiteX5" fmla="*/ 522519 w 848015"/>
                  <a:gd name="connsiteY5" fmla="*/ 29661 h 573942"/>
                  <a:gd name="connsiteX6" fmla="*/ 240466 w 848015"/>
                  <a:gd name="connsiteY6" fmla="*/ 5562 h 573942"/>
                  <a:gd name="connsiteX7" fmla="*/ 878 w 848015"/>
                  <a:gd name="connsiteY7" fmla="*/ 132960 h 573942"/>
                  <a:gd name="connsiteX8" fmla="*/ 176660 w 848015"/>
                  <a:gd name="connsiteY8" fmla="*/ 258766 h 573942"/>
                  <a:gd name="connsiteX0" fmla="*/ 179691 w 848162"/>
                  <a:gd name="connsiteY0" fmla="*/ 522798 h 569053"/>
                  <a:gd name="connsiteX1" fmla="*/ 481376 w 848162"/>
                  <a:gd name="connsiteY1" fmla="*/ 566800 h 569053"/>
                  <a:gd name="connsiteX2" fmla="*/ 739749 w 848162"/>
                  <a:gd name="connsiteY2" fmla="*/ 479186 h 569053"/>
                  <a:gd name="connsiteX3" fmla="*/ 848147 w 848162"/>
                  <a:gd name="connsiteY3" fmla="*/ 274318 h 569053"/>
                  <a:gd name="connsiteX4" fmla="*/ 733757 w 848162"/>
                  <a:gd name="connsiteY4" fmla="*/ 121568 h 569053"/>
                  <a:gd name="connsiteX5" fmla="*/ 522666 w 848162"/>
                  <a:gd name="connsiteY5" fmla="*/ 24772 h 569053"/>
                  <a:gd name="connsiteX6" fmla="*/ 246382 w 848162"/>
                  <a:gd name="connsiteY6" fmla="*/ 6442 h 569053"/>
                  <a:gd name="connsiteX7" fmla="*/ 1025 w 848162"/>
                  <a:gd name="connsiteY7" fmla="*/ 128071 h 569053"/>
                  <a:gd name="connsiteX8" fmla="*/ 176807 w 848162"/>
                  <a:gd name="connsiteY8" fmla="*/ 253877 h 569053"/>
                  <a:gd name="connsiteX0" fmla="*/ 179691 w 848162"/>
                  <a:gd name="connsiteY0" fmla="*/ 519345 h 565600"/>
                  <a:gd name="connsiteX1" fmla="*/ 481376 w 848162"/>
                  <a:gd name="connsiteY1" fmla="*/ 563347 h 565600"/>
                  <a:gd name="connsiteX2" fmla="*/ 739749 w 848162"/>
                  <a:gd name="connsiteY2" fmla="*/ 475733 h 565600"/>
                  <a:gd name="connsiteX3" fmla="*/ 848147 w 848162"/>
                  <a:gd name="connsiteY3" fmla="*/ 270865 h 565600"/>
                  <a:gd name="connsiteX4" fmla="*/ 733757 w 848162"/>
                  <a:gd name="connsiteY4" fmla="*/ 118115 h 565600"/>
                  <a:gd name="connsiteX5" fmla="*/ 551512 w 848162"/>
                  <a:gd name="connsiteY5" fmla="*/ 41511 h 565600"/>
                  <a:gd name="connsiteX6" fmla="*/ 246382 w 848162"/>
                  <a:gd name="connsiteY6" fmla="*/ 2989 h 565600"/>
                  <a:gd name="connsiteX7" fmla="*/ 1025 w 848162"/>
                  <a:gd name="connsiteY7" fmla="*/ 124618 h 565600"/>
                  <a:gd name="connsiteX8" fmla="*/ 176807 w 848162"/>
                  <a:gd name="connsiteY8" fmla="*/ 250424 h 565600"/>
                  <a:gd name="connsiteX0" fmla="*/ 179691 w 848162"/>
                  <a:gd name="connsiteY0" fmla="*/ 520166 h 566421"/>
                  <a:gd name="connsiteX1" fmla="*/ 481376 w 848162"/>
                  <a:gd name="connsiteY1" fmla="*/ 564168 h 566421"/>
                  <a:gd name="connsiteX2" fmla="*/ 739749 w 848162"/>
                  <a:gd name="connsiteY2" fmla="*/ 476554 h 566421"/>
                  <a:gd name="connsiteX3" fmla="*/ 848147 w 848162"/>
                  <a:gd name="connsiteY3" fmla="*/ 271686 h 566421"/>
                  <a:gd name="connsiteX4" fmla="*/ 733757 w 848162"/>
                  <a:gd name="connsiteY4" fmla="*/ 118936 h 566421"/>
                  <a:gd name="connsiteX5" fmla="*/ 551512 w 848162"/>
                  <a:gd name="connsiteY5" fmla="*/ 42332 h 566421"/>
                  <a:gd name="connsiteX6" fmla="*/ 246382 w 848162"/>
                  <a:gd name="connsiteY6" fmla="*/ 3810 h 566421"/>
                  <a:gd name="connsiteX7" fmla="*/ 1025 w 848162"/>
                  <a:gd name="connsiteY7" fmla="*/ 125439 h 566421"/>
                  <a:gd name="connsiteX8" fmla="*/ 176807 w 848162"/>
                  <a:gd name="connsiteY8" fmla="*/ 251245 h 566421"/>
                  <a:gd name="connsiteX0" fmla="*/ 179691 w 848162"/>
                  <a:gd name="connsiteY0" fmla="*/ 519712 h 565967"/>
                  <a:gd name="connsiteX1" fmla="*/ 481376 w 848162"/>
                  <a:gd name="connsiteY1" fmla="*/ 563714 h 565967"/>
                  <a:gd name="connsiteX2" fmla="*/ 739749 w 848162"/>
                  <a:gd name="connsiteY2" fmla="*/ 476100 h 565967"/>
                  <a:gd name="connsiteX3" fmla="*/ 848147 w 848162"/>
                  <a:gd name="connsiteY3" fmla="*/ 271232 h 565967"/>
                  <a:gd name="connsiteX4" fmla="*/ 733757 w 848162"/>
                  <a:gd name="connsiteY4" fmla="*/ 118482 h 565967"/>
                  <a:gd name="connsiteX5" fmla="*/ 551512 w 848162"/>
                  <a:gd name="connsiteY5" fmla="*/ 41878 h 565967"/>
                  <a:gd name="connsiteX6" fmla="*/ 246382 w 848162"/>
                  <a:gd name="connsiteY6" fmla="*/ 3356 h 565967"/>
                  <a:gd name="connsiteX7" fmla="*/ 1025 w 848162"/>
                  <a:gd name="connsiteY7" fmla="*/ 124985 h 565967"/>
                  <a:gd name="connsiteX8" fmla="*/ 176807 w 848162"/>
                  <a:gd name="connsiteY8" fmla="*/ 250791 h 565967"/>
                  <a:gd name="connsiteX0" fmla="*/ 179691 w 848275"/>
                  <a:gd name="connsiteY0" fmla="*/ 519712 h 565967"/>
                  <a:gd name="connsiteX1" fmla="*/ 481376 w 848275"/>
                  <a:gd name="connsiteY1" fmla="*/ 563714 h 565967"/>
                  <a:gd name="connsiteX2" fmla="*/ 739749 w 848275"/>
                  <a:gd name="connsiteY2" fmla="*/ 476100 h 565967"/>
                  <a:gd name="connsiteX3" fmla="*/ 848147 w 848275"/>
                  <a:gd name="connsiteY3" fmla="*/ 271232 h 565967"/>
                  <a:gd name="connsiteX4" fmla="*/ 756833 w 848275"/>
                  <a:gd name="connsiteY4" fmla="*/ 121367 h 565967"/>
                  <a:gd name="connsiteX5" fmla="*/ 551512 w 848275"/>
                  <a:gd name="connsiteY5" fmla="*/ 41878 h 565967"/>
                  <a:gd name="connsiteX6" fmla="*/ 246382 w 848275"/>
                  <a:gd name="connsiteY6" fmla="*/ 3356 h 565967"/>
                  <a:gd name="connsiteX7" fmla="*/ 1025 w 848275"/>
                  <a:gd name="connsiteY7" fmla="*/ 124985 h 565967"/>
                  <a:gd name="connsiteX8" fmla="*/ 176807 w 848275"/>
                  <a:gd name="connsiteY8" fmla="*/ 250791 h 565967"/>
                  <a:gd name="connsiteX0" fmla="*/ 179691 w 848179"/>
                  <a:gd name="connsiteY0" fmla="*/ 519712 h 565967"/>
                  <a:gd name="connsiteX1" fmla="*/ 481376 w 848179"/>
                  <a:gd name="connsiteY1" fmla="*/ 563714 h 565967"/>
                  <a:gd name="connsiteX2" fmla="*/ 739749 w 848179"/>
                  <a:gd name="connsiteY2" fmla="*/ 476100 h 565967"/>
                  <a:gd name="connsiteX3" fmla="*/ 848147 w 848179"/>
                  <a:gd name="connsiteY3" fmla="*/ 271232 h 565967"/>
                  <a:gd name="connsiteX4" fmla="*/ 730872 w 848179"/>
                  <a:gd name="connsiteY4" fmla="*/ 109829 h 565967"/>
                  <a:gd name="connsiteX5" fmla="*/ 551512 w 848179"/>
                  <a:gd name="connsiteY5" fmla="*/ 41878 h 565967"/>
                  <a:gd name="connsiteX6" fmla="*/ 246382 w 848179"/>
                  <a:gd name="connsiteY6" fmla="*/ 3356 h 565967"/>
                  <a:gd name="connsiteX7" fmla="*/ 1025 w 848179"/>
                  <a:gd name="connsiteY7" fmla="*/ 124985 h 565967"/>
                  <a:gd name="connsiteX8" fmla="*/ 176807 w 848179"/>
                  <a:gd name="connsiteY8" fmla="*/ 250791 h 565967"/>
                  <a:gd name="connsiteX0" fmla="*/ 179691 w 848179"/>
                  <a:gd name="connsiteY0" fmla="*/ 521080 h 567335"/>
                  <a:gd name="connsiteX1" fmla="*/ 481376 w 848179"/>
                  <a:gd name="connsiteY1" fmla="*/ 565082 h 567335"/>
                  <a:gd name="connsiteX2" fmla="*/ 739749 w 848179"/>
                  <a:gd name="connsiteY2" fmla="*/ 477468 h 567335"/>
                  <a:gd name="connsiteX3" fmla="*/ 848147 w 848179"/>
                  <a:gd name="connsiteY3" fmla="*/ 272600 h 567335"/>
                  <a:gd name="connsiteX4" fmla="*/ 730872 w 848179"/>
                  <a:gd name="connsiteY4" fmla="*/ 111197 h 567335"/>
                  <a:gd name="connsiteX5" fmla="*/ 551512 w 848179"/>
                  <a:gd name="connsiteY5" fmla="*/ 34592 h 567335"/>
                  <a:gd name="connsiteX6" fmla="*/ 246382 w 848179"/>
                  <a:gd name="connsiteY6" fmla="*/ 4724 h 567335"/>
                  <a:gd name="connsiteX7" fmla="*/ 1025 w 848179"/>
                  <a:gd name="connsiteY7" fmla="*/ 126353 h 567335"/>
                  <a:gd name="connsiteX8" fmla="*/ 176807 w 848179"/>
                  <a:gd name="connsiteY8" fmla="*/ 252159 h 567335"/>
                  <a:gd name="connsiteX0" fmla="*/ 179691 w 848179"/>
                  <a:gd name="connsiteY0" fmla="*/ 520513 h 566768"/>
                  <a:gd name="connsiteX1" fmla="*/ 481376 w 848179"/>
                  <a:gd name="connsiteY1" fmla="*/ 564515 h 566768"/>
                  <a:gd name="connsiteX2" fmla="*/ 739749 w 848179"/>
                  <a:gd name="connsiteY2" fmla="*/ 476901 h 566768"/>
                  <a:gd name="connsiteX3" fmla="*/ 848147 w 848179"/>
                  <a:gd name="connsiteY3" fmla="*/ 272033 h 566768"/>
                  <a:gd name="connsiteX4" fmla="*/ 730872 w 848179"/>
                  <a:gd name="connsiteY4" fmla="*/ 110630 h 566768"/>
                  <a:gd name="connsiteX5" fmla="*/ 551512 w 848179"/>
                  <a:gd name="connsiteY5" fmla="*/ 34025 h 566768"/>
                  <a:gd name="connsiteX6" fmla="*/ 246382 w 848179"/>
                  <a:gd name="connsiteY6" fmla="*/ 4157 h 566768"/>
                  <a:gd name="connsiteX7" fmla="*/ 1025 w 848179"/>
                  <a:gd name="connsiteY7" fmla="*/ 125786 h 566768"/>
                  <a:gd name="connsiteX8" fmla="*/ 176807 w 848179"/>
                  <a:gd name="connsiteY8" fmla="*/ 251592 h 566768"/>
                  <a:gd name="connsiteX0" fmla="*/ 179617 w 848105"/>
                  <a:gd name="connsiteY0" fmla="*/ 510436 h 556691"/>
                  <a:gd name="connsiteX1" fmla="*/ 481302 w 848105"/>
                  <a:gd name="connsiteY1" fmla="*/ 554438 h 556691"/>
                  <a:gd name="connsiteX2" fmla="*/ 739675 w 848105"/>
                  <a:gd name="connsiteY2" fmla="*/ 466824 h 556691"/>
                  <a:gd name="connsiteX3" fmla="*/ 848073 w 848105"/>
                  <a:gd name="connsiteY3" fmla="*/ 261956 h 556691"/>
                  <a:gd name="connsiteX4" fmla="*/ 730798 w 848105"/>
                  <a:gd name="connsiteY4" fmla="*/ 100553 h 556691"/>
                  <a:gd name="connsiteX5" fmla="*/ 551438 w 848105"/>
                  <a:gd name="connsiteY5" fmla="*/ 23948 h 556691"/>
                  <a:gd name="connsiteX6" fmla="*/ 243424 w 848105"/>
                  <a:gd name="connsiteY6" fmla="*/ 5618 h 556691"/>
                  <a:gd name="connsiteX7" fmla="*/ 951 w 848105"/>
                  <a:gd name="connsiteY7" fmla="*/ 115709 h 556691"/>
                  <a:gd name="connsiteX8" fmla="*/ 176733 w 848105"/>
                  <a:gd name="connsiteY8" fmla="*/ 241515 h 556691"/>
                  <a:gd name="connsiteX0" fmla="*/ 179617 w 848105"/>
                  <a:gd name="connsiteY0" fmla="*/ 512920 h 559175"/>
                  <a:gd name="connsiteX1" fmla="*/ 481302 w 848105"/>
                  <a:gd name="connsiteY1" fmla="*/ 556922 h 559175"/>
                  <a:gd name="connsiteX2" fmla="*/ 739675 w 848105"/>
                  <a:gd name="connsiteY2" fmla="*/ 469308 h 559175"/>
                  <a:gd name="connsiteX3" fmla="*/ 848073 w 848105"/>
                  <a:gd name="connsiteY3" fmla="*/ 264440 h 559175"/>
                  <a:gd name="connsiteX4" fmla="*/ 730798 w 848105"/>
                  <a:gd name="connsiteY4" fmla="*/ 103037 h 559175"/>
                  <a:gd name="connsiteX5" fmla="*/ 551438 w 848105"/>
                  <a:gd name="connsiteY5" fmla="*/ 26432 h 559175"/>
                  <a:gd name="connsiteX6" fmla="*/ 243424 w 848105"/>
                  <a:gd name="connsiteY6" fmla="*/ 8102 h 559175"/>
                  <a:gd name="connsiteX7" fmla="*/ 951 w 848105"/>
                  <a:gd name="connsiteY7" fmla="*/ 118193 h 559175"/>
                  <a:gd name="connsiteX8" fmla="*/ 176733 w 848105"/>
                  <a:gd name="connsiteY8" fmla="*/ 243999 h 559175"/>
                  <a:gd name="connsiteX0" fmla="*/ 191055 w 859543"/>
                  <a:gd name="connsiteY0" fmla="*/ 512296 h 558551"/>
                  <a:gd name="connsiteX1" fmla="*/ 492740 w 859543"/>
                  <a:gd name="connsiteY1" fmla="*/ 556298 h 558551"/>
                  <a:gd name="connsiteX2" fmla="*/ 751113 w 859543"/>
                  <a:gd name="connsiteY2" fmla="*/ 468684 h 558551"/>
                  <a:gd name="connsiteX3" fmla="*/ 859511 w 859543"/>
                  <a:gd name="connsiteY3" fmla="*/ 263816 h 558551"/>
                  <a:gd name="connsiteX4" fmla="*/ 742236 w 859543"/>
                  <a:gd name="connsiteY4" fmla="*/ 102413 h 558551"/>
                  <a:gd name="connsiteX5" fmla="*/ 562876 w 859543"/>
                  <a:gd name="connsiteY5" fmla="*/ 25808 h 558551"/>
                  <a:gd name="connsiteX6" fmla="*/ 254862 w 859543"/>
                  <a:gd name="connsiteY6" fmla="*/ 7478 h 558551"/>
                  <a:gd name="connsiteX7" fmla="*/ 851 w 859543"/>
                  <a:gd name="connsiteY7" fmla="*/ 143530 h 558551"/>
                  <a:gd name="connsiteX8" fmla="*/ 188171 w 859543"/>
                  <a:gd name="connsiteY8" fmla="*/ 243375 h 558551"/>
                  <a:gd name="connsiteX0" fmla="*/ 192561 w 861049"/>
                  <a:gd name="connsiteY0" fmla="*/ 512296 h 558551"/>
                  <a:gd name="connsiteX1" fmla="*/ 494246 w 861049"/>
                  <a:gd name="connsiteY1" fmla="*/ 556298 h 558551"/>
                  <a:gd name="connsiteX2" fmla="*/ 752619 w 861049"/>
                  <a:gd name="connsiteY2" fmla="*/ 468684 h 558551"/>
                  <a:gd name="connsiteX3" fmla="*/ 861017 w 861049"/>
                  <a:gd name="connsiteY3" fmla="*/ 263816 h 558551"/>
                  <a:gd name="connsiteX4" fmla="*/ 743742 w 861049"/>
                  <a:gd name="connsiteY4" fmla="*/ 102413 h 558551"/>
                  <a:gd name="connsiteX5" fmla="*/ 564382 w 861049"/>
                  <a:gd name="connsiteY5" fmla="*/ 25808 h 558551"/>
                  <a:gd name="connsiteX6" fmla="*/ 256368 w 861049"/>
                  <a:gd name="connsiteY6" fmla="*/ 7478 h 558551"/>
                  <a:gd name="connsiteX7" fmla="*/ 2357 w 861049"/>
                  <a:gd name="connsiteY7" fmla="*/ 143530 h 558551"/>
                  <a:gd name="connsiteX8" fmla="*/ 189677 w 861049"/>
                  <a:gd name="connsiteY8" fmla="*/ 243375 h 558551"/>
                  <a:gd name="connsiteX0" fmla="*/ 190253 w 858741"/>
                  <a:gd name="connsiteY0" fmla="*/ 512296 h 558551"/>
                  <a:gd name="connsiteX1" fmla="*/ 491938 w 858741"/>
                  <a:gd name="connsiteY1" fmla="*/ 556298 h 558551"/>
                  <a:gd name="connsiteX2" fmla="*/ 750311 w 858741"/>
                  <a:gd name="connsiteY2" fmla="*/ 468684 h 558551"/>
                  <a:gd name="connsiteX3" fmla="*/ 858709 w 858741"/>
                  <a:gd name="connsiteY3" fmla="*/ 263816 h 558551"/>
                  <a:gd name="connsiteX4" fmla="*/ 741434 w 858741"/>
                  <a:gd name="connsiteY4" fmla="*/ 102413 h 558551"/>
                  <a:gd name="connsiteX5" fmla="*/ 562074 w 858741"/>
                  <a:gd name="connsiteY5" fmla="*/ 25808 h 558551"/>
                  <a:gd name="connsiteX6" fmla="*/ 254060 w 858741"/>
                  <a:gd name="connsiteY6" fmla="*/ 7478 h 558551"/>
                  <a:gd name="connsiteX7" fmla="*/ 49 w 858741"/>
                  <a:gd name="connsiteY7" fmla="*/ 143530 h 558551"/>
                  <a:gd name="connsiteX8" fmla="*/ 187369 w 858741"/>
                  <a:gd name="connsiteY8" fmla="*/ 243375 h 558551"/>
                  <a:gd name="connsiteX0" fmla="*/ 178722 w 847210"/>
                  <a:gd name="connsiteY0" fmla="*/ 512296 h 558551"/>
                  <a:gd name="connsiteX1" fmla="*/ 480407 w 847210"/>
                  <a:gd name="connsiteY1" fmla="*/ 556298 h 558551"/>
                  <a:gd name="connsiteX2" fmla="*/ 738780 w 847210"/>
                  <a:gd name="connsiteY2" fmla="*/ 468684 h 558551"/>
                  <a:gd name="connsiteX3" fmla="*/ 847178 w 847210"/>
                  <a:gd name="connsiteY3" fmla="*/ 263816 h 558551"/>
                  <a:gd name="connsiteX4" fmla="*/ 729903 w 847210"/>
                  <a:gd name="connsiteY4" fmla="*/ 102413 h 558551"/>
                  <a:gd name="connsiteX5" fmla="*/ 550543 w 847210"/>
                  <a:gd name="connsiteY5" fmla="*/ 25808 h 558551"/>
                  <a:gd name="connsiteX6" fmla="*/ 242529 w 847210"/>
                  <a:gd name="connsiteY6" fmla="*/ 7478 h 558551"/>
                  <a:gd name="connsiteX7" fmla="*/ 56 w 847210"/>
                  <a:gd name="connsiteY7" fmla="*/ 143530 h 558551"/>
                  <a:gd name="connsiteX8" fmla="*/ 175838 w 847210"/>
                  <a:gd name="connsiteY8" fmla="*/ 243375 h 55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10" h="558551">
                    <a:moveTo>
                      <a:pt x="178722" y="512296"/>
                    </a:moveTo>
                    <a:cubicBezTo>
                      <a:pt x="260217" y="554367"/>
                      <a:pt x="387064" y="563567"/>
                      <a:pt x="480407" y="556298"/>
                    </a:cubicBezTo>
                    <a:cubicBezTo>
                      <a:pt x="573750" y="549029"/>
                      <a:pt x="677652" y="517431"/>
                      <a:pt x="738780" y="468684"/>
                    </a:cubicBezTo>
                    <a:cubicBezTo>
                      <a:pt x="799908" y="419937"/>
                      <a:pt x="848657" y="324861"/>
                      <a:pt x="847178" y="263816"/>
                    </a:cubicBezTo>
                    <a:cubicBezTo>
                      <a:pt x="845699" y="202771"/>
                      <a:pt x="779342" y="142081"/>
                      <a:pt x="729903" y="102413"/>
                    </a:cubicBezTo>
                    <a:cubicBezTo>
                      <a:pt x="680464" y="62745"/>
                      <a:pt x="638983" y="54610"/>
                      <a:pt x="550543" y="25808"/>
                    </a:cubicBezTo>
                    <a:cubicBezTo>
                      <a:pt x="467871" y="11428"/>
                      <a:pt x="334277" y="-12142"/>
                      <a:pt x="242529" y="7478"/>
                    </a:cubicBezTo>
                    <a:cubicBezTo>
                      <a:pt x="150781" y="27098"/>
                      <a:pt x="2517" y="75368"/>
                      <a:pt x="56" y="143530"/>
                    </a:cubicBezTo>
                    <a:cubicBezTo>
                      <a:pt x="-2405" y="211692"/>
                      <a:pt x="76984" y="234254"/>
                      <a:pt x="175838" y="243375"/>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07"/>
              <p:cNvSpPr>
                <a:spLocks noChangeAspect="1"/>
              </p:cNvSpPr>
              <p:nvPr/>
            </p:nvSpPr>
            <p:spPr>
              <a:xfrm>
                <a:off x="7023708" y="5382144"/>
                <a:ext cx="72008"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4" name="円弧 103"/>
            <p:cNvSpPr/>
            <p:nvPr/>
          </p:nvSpPr>
          <p:spPr>
            <a:xfrm>
              <a:off x="7149600" y="5805264"/>
              <a:ext cx="680316" cy="468052"/>
            </a:xfrm>
            <a:prstGeom prst="arc">
              <a:avLst>
                <a:gd name="adj1" fmla="val 513840"/>
                <a:gd name="adj2" fmla="val 4667423"/>
              </a:avLst>
            </a:prstGeom>
            <a:ln w="19050">
              <a:solidFill>
                <a:schemeClr val="accent2">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5" name="円弧 104"/>
            <p:cNvSpPr/>
            <p:nvPr/>
          </p:nvSpPr>
          <p:spPr>
            <a:xfrm>
              <a:off x="7092412" y="4642582"/>
              <a:ext cx="737504" cy="586618"/>
            </a:xfrm>
            <a:prstGeom prst="arc">
              <a:avLst>
                <a:gd name="adj1" fmla="val 20703042"/>
                <a:gd name="adj2" fmla="val 3893309"/>
              </a:avLst>
            </a:prstGeom>
            <a:ln w="19050">
              <a:solidFill>
                <a:schemeClr val="accent2">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 name="タイトル 1"/>
          <p:cNvSpPr>
            <a:spLocks noGrp="1"/>
          </p:cNvSpPr>
          <p:nvPr>
            <p:ph type="title"/>
          </p:nvPr>
        </p:nvSpPr>
        <p:spPr>
          <a:xfrm>
            <a:off x="457200" y="274638"/>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微分幾何学の用語</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コンテンツ プレースホルダー 3"/>
          <p:cNvSpPr>
            <a:spLocks noGrp="1"/>
          </p:cNvSpPr>
          <p:nvPr>
            <p:ph idx="1"/>
          </p:nvPr>
        </p:nvSpPr>
        <p:spPr>
          <a:xfrm>
            <a:off x="4355977" y="1962128"/>
            <a:ext cx="4092284" cy="776428"/>
          </a:xfrm>
        </p:spPr>
        <p:txBody>
          <a:bodyPr>
            <a:noAutofit/>
          </a:bodyPr>
          <a:lstStyle/>
          <a:p>
            <a:pPr marL="0" indent="0">
              <a:buNone/>
            </a:pP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ファイバー </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(fiber)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は束縛変数</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ファイバー束 </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(fiber bundle)</a:t>
            </a:r>
            <a:endParaRPr kumimoji="1"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3887924" y="2924944"/>
            <a:ext cx="4968552"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拘束条件を順守した運動＝平行移動</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＝接続</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p:cNvSpPr txBox="1"/>
          <p:nvPr/>
        </p:nvSpPr>
        <p:spPr>
          <a:xfrm>
            <a:off x="788747" y="5652626"/>
            <a:ext cx="4160943"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底</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空間 </a:t>
            </a: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(base space)</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は自由変数</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p:cNvSpPr txBox="1"/>
          <p:nvPr/>
        </p:nvSpPr>
        <p:spPr>
          <a:xfrm>
            <a:off x="4499992" y="4729543"/>
            <a:ext cx="1656184" cy="369332"/>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閉道</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(loop)</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a:off x="503547" y="1368000"/>
            <a:ext cx="7457695"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平行移動の結果生じるギャップ</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＝ホロノミー</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(holonomy)</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左中かっこ 6"/>
          <p:cNvSpPr/>
          <p:nvPr/>
        </p:nvSpPr>
        <p:spPr>
          <a:xfrm>
            <a:off x="2550252" y="3093801"/>
            <a:ext cx="113536" cy="299195"/>
          </a:xfrm>
          <a:prstGeom prst="leftBrace">
            <a:avLst>
              <a:gd name="adj1" fmla="val 45061"/>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1" name="直線矢印コネクタ 10"/>
          <p:cNvCxnSpPr/>
          <p:nvPr/>
        </p:nvCxnSpPr>
        <p:spPr>
          <a:xfrm>
            <a:off x="1924167" y="1759240"/>
            <a:ext cx="572788" cy="1439147"/>
          </a:xfrm>
          <a:prstGeom prst="straightConnector1">
            <a:avLst/>
          </a:prstGeom>
          <a:ln w="158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flipH="1">
            <a:off x="3707132" y="2209933"/>
            <a:ext cx="648844" cy="273540"/>
          </a:xfrm>
          <a:prstGeom prst="straightConnector1">
            <a:avLst/>
          </a:prstGeom>
          <a:ln w="158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H="1" flipV="1">
            <a:off x="3817157" y="4740168"/>
            <a:ext cx="752368" cy="87096"/>
          </a:xfrm>
          <a:prstGeom prst="straightConnector1">
            <a:avLst/>
          </a:prstGeom>
          <a:ln w="158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4788024" y="3284984"/>
            <a:ext cx="3996444" cy="338554"/>
          </a:xfrm>
          <a:prstGeom prst="rect">
            <a:avLst/>
          </a:prstGeom>
          <a:noFill/>
        </p:spPr>
        <p:txBody>
          <a:bodyPr wrap="square" rtlCol="0">
            <a:spAutoFit/>
          </a:bodyPr>
          <a:lstStyle/>
          <a:p>
            <a:pPr algn="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(parallel transportation, connection)</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9" name="直線矢印コネクタ 108"/>
          <p:cNvCxnSpPr/>
          <p:nvPr/>
        </p:nvCxnSpPr>
        <p:spPr>
          <a:xfrm flipV="1">
            <a:off x="3690000" y="1908000"/>
            <a:ext cx="0" cy="28224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flipV="1">
            <a:off x="3419872" y="2096852"/>
            <a:ext cx="0" cy="28224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11" name="直線矢印コネクタ 110"/>
          <p:cNvCxnSpPr/>
          <p:nvPr/>
        </p:nvCxnSpPr>
        <p:spPr>
          <a:xfrm flipV="1">
            <a:off x="3096000" y="2124000"/>
            <a:ext cx="0" cy="28224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p:nvPr/>
        </p:nvCxnSpPr>
        <p:spPr>
          <a:xfrm flipV="1">
            <a:off x="1871700" y="2293758"/>
            <a:ext cx="0" cy="28224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3917741" y="3619653"/>
            <a:ext cx="5133447"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接続のことをゲージ場</a:t>
            </a: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(gauge field)</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ともいう．</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801126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力学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系とファイバー束</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92000"/>
          </a:xfrm>
        </p:spPr>
        <p:txBody>
          <a:bodyPr>
            <a:noAutofit/>
          </a:bodyPr>
          <a:lstStyle/>
          <a:p>
            <a:pPr marL="0" indent="0">
              <a:buNone/>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何が底</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空間で何がファイバー束である</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かは、力学系によって異なる。</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000572303"/>
              </p:ext>
            </p:extLst>
          </p:nvPr>
        </p:nvGraphicFramePr>
        <p:xfrm>
          <a:off x="755576" y="2744924"/>
          <a:ext cx="7704856" cy="2988332"/>
        </p:xfrm>
        <a:graphic>
          <a:graphicData uri="http://schemas.openxmlformats.org/drawingml/2006/table">
            <a:tbl>
              <a:tblPr firstRow="1" bandRow="1">
                <a:tableStyleId>{7DF18680-E054-41AD-8BC1-D1AEF772440D}</a:tableStyleId>
              </a:tblPr>
              <a:tblGrid>
                <a:gridCol w="1926214"/>
                <a:gridCol w="1926214"/>
                <a:gridCol w="1926214"/>
                <a:gridCol w="1926214"/>
              </a:tblGrid>
              <a:tr h="924968">
                <a:tc>
                  <a:txBody>
                    <a:bodyPr/>
                    <a:lstStyle/>
                    <a:p>
                      <a:r>
                        <a:rPr kumimoji="1" lang="ja-JP" altLang="en-US" sz="2400" b="0" dirty="0" smtClean="0">
                          <a:latin typeface="メイリオ" panose="020B0604030504040204" pitchFamily="50" charset="-128"/>
                          <a:ea typeface="メイリオ" panose="020B0604030504040204" pitchFamily="50" charset="-128"/>
                          <a:cs typeface="メイリオ" panose="020B0604030504040204" pitchFamily="50" charset="-128"/>
                        </a:rPr>
                        <a:t>力学系</a:t>
                      </a:r>
                      <a:endParaRPr kumimoji="1" lang="ja-JP" altLang="en-US" sz="2400" b="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b="0" dirty="0" smtClean="0">
                          <a:latin typeface="メイリオ" panose="020B0604030504040204" pitchFamily="50" charset="-128"/>
                          <a:ea typeface="メイリオ" panose="020B0604030504040204" pitchFamily="50" charset="-128"/>
                          <a:cs typeface="メイリオ" panose="020B0604030504040204" pitchFamily="50" charset="-128"/>
                        </a:rPr>
                        <a:t>底空間　　</a:t>
                      </a:r>
                      <a:r>
                        <a:rPr kumimoji="1" lang="ja-JP" altLang="en-US" sz="2000" b="0" dirty="0" smtClean="0">
                          <a:latin typeface="メイリオ" panose="020B0604030504040204" pitchFamily="50" charset="-128"/>
                          <a:ea typeface="メイリオ" panose="020B0604030504040204" pitchFamily="50" charset="-128"/>
                          <a:cs typeface="メイリオ" panose="020B0604030504040204" pitchFamily="50" charset="-128"/>
                        </a:rPr>
                        <a:t>（自由変数）</a:t>
                      </a:r>
                      <a:endParaRPr kumimoji="1" lang="ja-JP" altLang="en-US" sz="2000" b="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b="0" dirty="0" smtClean="0">
                          <a:latin typeface="メイリオ" panose="020B0604030504040204" pitchFamily="50" charset="-128"/>
                          <a:ea typeface="メイリオ" panose="020B0604030504040204" pitchFamily="50" charset="-128"/>
                          <a:cs typeface="メイリオ" panose="020B0604030504040204" pitchFamily="50" charset="-128"/>
                        </a:rPr>
                        <a:t>ファイバー</a:t>
                      </a:r>
                      <a:r>
                        <a:rPr kumimoji="1" lang="ja-JP" altLang="en-US" sz="2000" b="0" dirty="0" smtClean="0">
                          <a:latin typeface="メイリオ" panose="020B0604030504040204" pitchFamily="50" charset="-128"/>
                          <a:ea typeface="メイリオ" panose="020B0604030504040204" pitchFamily="50" charset="-128"/>
                          <a:cs typeface="メイリオ" panose="020B0604030504040204" pitchFamily="50" charset="-128"/>
                        </a:rPr>
                        <a:t>（束縛変数）</a:t>
                      </a:r>
                      <a:endParaRPr kumimoji="1" lang="ja-JP" altLang="en-US" sz="2000" b="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b="0" dirty="0" smtClean="0">
                          <a:latin typeface="メイリオ" panose="020B0604030504040204" pitchFamily="50" charset="-128"/>
                          <a:ea typeface="メイリオ" panose="020B0604030504040204" pitchFamily="50" charset="-128"/>
                          <a:cs typeface="メイリオ" panose="020B0604030504040204" pitchFamily="50" charset="-128"/>
                        </a:rPr>
                        <a:t>接続を決める条件</a:t>
                      </a:r>
                      <a:endParaRPr kumimoji="1" lang="ja-JP" altLang="en-US" sz="2400" b="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1031682">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一輪車</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サドル角とペダル角</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接地点の位置</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滑らない</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1031682">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猫の宙返り</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猫の形状・関節角</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猫の向き</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角運動量ゼロ</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bl>
          </a:graphicData>
        </a:graphic>
      </p:graphicFrame>
    </p:spTree>
    <p:extLst>
      <p:ext uri="{BB962C8B-B14F-4D97-AF65-F5344CB8AC3E}">
        <p14:creationId xmlns:p14="http://schemas.microsoft.com/office/powerpoint/2010/main" val="231301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猫の宙返りのゲージ理論？</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56000"/>
          </a:xfrm>
        </p:spPr>
        <p:txBody>
          <a:bodyPr>
            <a:noAutofit/>
          </a:bodyPr>
          <a:lstStyle/>
          <a:p>
            <a:pPr marL="0" indent="0">
              <a:lnSpc>
                <a:spcPct val="120000"/>
              </a:lnSpc>
              <a:spcBef>
                <a:spcPts val="0"/>
              </a:spcBef>
              <a:buNone/>
            </a:pP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猫の宙返りは、数学的には</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SO(3)</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群を構造群とするファイバー束の接続</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よって記述される。</a:t>
            </a:r>
            <a:endPar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132328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SO(3)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回転群</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92000"/>
              </a:xfrm>
            </p:spPr>
            <p:txBody>
              <a:bodyPr>
                <a:noAutofit/>
              </a:bodyPr>
              <a:lstStyle/>
              <a:p>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３次元空間の回転を表す行列全体の集合：</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361950" indent="0">
                  <a:buNone/>
                </a:pPr>
                <a14:m>
                  <m:oMathPara xmlns:m="http://schemas.openxmlformats.org/officeDocument/2006/math">
                    <m:oMathParaPr>
                      <m:jc m:val="centerGroup"/>
                    </m:oMathParaPr>
                    <m:oMath xmlns:m="http://schemas.openxmlformats.org/officeDocument/2006/math">
                      <m:r>
                        <a:rPr lang="en-US" altLang="ja-JP" sz="3000" b="0" i="1" smtClean="0">
                          <a:solidFill>
                            <a:srgbClr val="0000FF"/>
                          </a:solidFill>
                          <a:latin typeface="Cambria Math"/>
                        </a:rPr>
                        <m:t>𝑆𝑂</m:t>
                      </m:r>
                      <m:d>
                        <m:dPr>
                          <m:ctrlPr>
                            <a:rPr lang="en-US" altLang="ja-JP" sz="3000" b="0" i="1" smtClean="0">
                              <a:solidFill>
                                <a:srgbClr val="0000FF"/>
                              </a:solidFill>
                              <a:latin typeface="Cambria Math"/>
                            </a:rPr>
                          </m:ctrlPr>
                        </m:dPr>
                        <m:e>
                          <m:r>
                            <a:rPr lang="en-US" altLang="ja-JP" sz="3000" b="0" i="1" smtClean="0">
                              <a:solidFill>
                                <a:srgbClr val="0000FF"/>
                              </a:solidFill>
                              <a:latin typeface="Cambria Math"/>
                            </a:rPr>
                            <m:t>3</m:t>
                          </m:r>
                        </m:e>
                      </m:d>
                      <m:r>
                        <a:rPr lang="en-US" altLang="ja-JP" sz="3000" b="0" i="1" smtClean="0">
                          <a:solidFill>
                            <a:srgbClr val="0000FF"/>
                          </a:solidFill>
                          <a:latin typeface="Cambria Math"/>
                        </a:rPr>
                        <m:t>≔</m:t>
                      </m:r>
                      <m:d>
                        <m:dPr>
                          <m:begChr m:val="{"/>
                          <m:endChr m:val="}"/>
                          <m:ctrlPr>
                            <a:rPr lang="en-US" altLang="ja-JP" sz="3000" b="0" i="1" smtClean="0">
                              <a:solidFill>
                                <a:srgbClr val="0000FF"/>
                              </a:solidFill>
                              <a:latin typeface="Cambria Math"/>
                            </a:rPr>
                          </m:ctrlPr>
                        </m:dPr>
                        <m:e>
                          <m:r>
                            <a:rPr lang="en-US" altLang="ja-JP" sz="3000" b="0" i="1" smtClean="0">
                              <a:solidFill>
                                <a:srgbClr val="0000FF"/>
                              </a:solidFill>
                              <a:latin typeface="Cambria Math"/>
                            </a:rPr>
                            <m:t>𝑔</m:t>
                          </m:r>
                          <m:r>
                            <a:rPr lang="en-US" altLang="ja-JP" sz="3000" b="0" i="1" smtClean="0">
                              <a:solidFill>
                                <a:srgbClr val="0000FF"/>
                              </a:solidFill>
                              <a:latin typeface="Cambria Math"/>
                              <a:ea typeface="Cambria Math"/>
                            </a:rPr>
                            <m:t>∈</m:t>
                          </m:r>
                          <m:r>
                            <m:rPr>
                              <m:sty m:val="p"/>
                            </m:rPr>
                            <a:rPr lang="en-US" altLang="ja-JP" sz="3000" b="0" i="0" smtClean="0">
                              <a:solidFill>
                                <a:srgbClr val="0000FF"/>
                              </a:solidFill>
                              <a:latin typeface="Cambria Math"/>
                              <a:ea typeface="Cambria Math"/>
                            </a:rPr>
                            <m:t>Mat</m:t>
                          </m:r>
                          <m:d>
                            <m:dPr>
                              <m:ctrlPr>
                                <a:rPr lang="en-US" altLang="ja-JP" sz="3000" b="0" i="1" smtClean="0">
                                  <a:solidFill>
                                    <a:srgbClr val="0000FF"/>
                                  </a:solidFill>
                                  <a:latin typeface="Cambria Math"/>
                                  <a:ea typeface="Cambria Math"/>
                                </a:rPr>
                              </m:ctrlPr>
                            </m:dPr>
                            <m:e>
                              <m:r>
                                <a:rPr lang="en-US" altLang="ja-JP" sz="3000" b="0" i="1" smtClean="0">
                                  <a:solidFill>
                                    <a:srgbClr val="0000FF"/>
                                  </a:solidFill>
                                  <a:latin typeface="Cambria Math"/>
                                  <a:ea typeface="Cambria Math"/>
                                </a:rPr>
                                <m:t>3,3;</m:t>
                              </m:r>
                              <m:r>
                                <a:rPr lang="en-US" altLang="ja-JP" sz="3000" b="0" i="1" smtClean="0">
                                  <a:solidFill>
                                    <a:srgbClr val="0000FF"/>
                                  </a:solidFill>
                                  <a:latin typeface="Cambria Math"/>
                                  <a:ea typeface="Cambria Math"/>
                                </a:rPr>
                                <m:t>ℝ</m:t>
                              </m:r>
                            </m:e>
                          </m:d>
                          <m:r>
                            <a:rPr lang="en-US" altLang="ja-JP" sz="3000" b="0" i="1" smtClean="0">
                              <a:solidFill>
                                <a:srgbClr val="0000FF"/>
                              </a:solidFill>
                              <a:latin typeface="Cambria Math"/>
                              <a:ea typeface="Cambria Math"/>
                            </a:rPr>
                            <m:t> </m:t>
                          </m:r>
                        </m:e>
                        <m:e>
                          <m:r>
                            <a:rPr lang="en-US" altLang="ja-JP" sz="3000" b="0" i="1" smtClean="0">
                              <a:solidFill>
                                <a:srgbClr val="0000FF"/>
                              </a:solidFill>
                              <a:latin typeface="Cambria Math"/>
                            </a:rPr>
                            <m:t> </m:t>
                          </m:r>
                          <m:sPre>
                            <m:sPrePr>
                              <m:ctrlPr>
                                <a:rPr lang="en-US" altLang="ja-JP" sz="3000" b="0" i="1" smtClean="0">
                                  <a:solidFill>
                                    <a:srgbClr val="0000FF"/>
                                  </a:solidFill>
                                  <a:latin typeface="Cambria Math"/>
                                </a:rPr>
                              </m:ctrlPr>
                            </m:sPrePr>
                            <m:sub/>
                            <m:sup>
                              <m:r>
                                <a:rPr lang="en-US" altLang="ja-JP" sz="3000" b="0" i="1" smtClean="0">
                                  <a:solidFill>
                                    <a:srgbClr val="0000FF"/>
                                  </a:solidFill>
                                  <a:latin typeface="Cambria Math"/>
                                </a:rPr>
                                <m:t>𝑡</m:t>
                              </m:r>
                            </m:sup>
                            <m:e>
                              <m:r>
                                <a:rPr lang="en-US" altLang="ja-JP" sz="3000" b="0" i="1" smtClean="0">
                                  <a:solidFill>
                                    <a:srgbClr val="0000FF"/>
                                  </a:solidFill>
                                  <a:latin typeface="Cambria Math"/>
                                </a:rPr>
                                <m:t>𝑔</m:t>
                              </m:r>
                            </m:e>
                          </m:sPre>
                          <m:r>
                            <a:rPr lang="en-US" altLang="ja-JP" sz="3000" b="0" i="1" smtClean="0">
                              <a:solidFill>
                                <a:srgbClr val="0000FF"/>
                              </a:solidFill>
                              <a:latin typeface="Cambria Math"/>
                            </a:rPr>
                            <m:t>𝑔</m:t>
                          </m:r>
                          <m:r>
                            <a:rPr lang="en-US" altLang="ja-JP" sz="3000" b="0" i="1" smtClean="0">
                              <a:solidFill>
                                <a:srgbClr val="0000FF"/>
                              </a:solidFill>
                              <a:latin typeface="Cambria Math"/>
                            </a:rPr>
                            <m:t>=</m:t>
                          </m:r>
                          <m:r>
                            <a:rPr lang="en-US" altLang="ja-JP" sz="3000" b="0" i="1" smtClean="0">
                              <a:solidFill>
                                <a:srgbClr val="0000FF"/>
                              </a:solidFill>
                              <a:latin typeface="Cambria Math"/>
                            </a:rPr>
                            <m:t>𝐼</m:t>
                          </m:r>
                          <m:r>
                            <a:rPr lang="en-US" altLang="ja-JP" sz="3000" b="0" i="1" smtClean="0">
                              <a:solidFill>
                                <a:srgbClr val="0000FF"/>
                              </a:solidFill>
                              <a:latin typeface="Cambria Math"/>
                            </a:rPr>
                            <m:t>, </m:t>
                          </m:r>
                          <m:func>
                            <m:funcPr>
                              <m:ctrlPr>
                                <a:rPr lang="en-US" altLang="ja-JP" sz="3000" b="0" i="1" smtClean="0">
                                  <a:solidFill>
                                    <a:srgbClr val="0000FF"/>
                                  </a:solidFill>
                                  <a:latin typeface="Cambria Math"/>
                                </a:rPr>
                              </m:ctrlPr>
                            </m:funcPr>
                            <m:fName>
                              <m:r>
                                <m:rPr>
                                  <m:sty m:val="p"/>
                                </m:rPr>
                                <a:rPr lang="en-US" altLang="ja-JP" sz="3000" b="0" i="0" smtClean="0">
                                  <a:solidFill>
                                    <a:srgbClr val="0000FF"/>
                                  </a:solidFill>
                                  <a:latin typeface="Cambria Math"/>
                                </a:rPr>
                                <m:t>det</m:t>
                              </m:r>
                            </m:fName>
                            <m:e>
                              <m:r>
                                <a:rPr lang="en-US" altLang="ja-JP" sz="3000" b="0" i="1" smtClean="0">
                                  <a:solidFill>
                                    <a:srgbClr val="0000FF"/>
                                  </a:solidFill>
                                  <a:latin typeface="Cambria Math"/>
                                </a:rPr>
                                <m:t>𝑔</m:t>
                              </m:r>
                            </m:e>
                          </m:func>
                          <m:r>
                            <a:rPr lang="en-US" altLang="ja-JP" sz="3000" b="0" i="1" smtClean="0">
                              <a:solidFill>
                                <a:srgbClr val="0000FF"/>
                              </a:solidFill>
                              <a:latin typeface="Cambria Math"/>
                            </a:rPr>
                            <m:t>=1</m:t>
                          </m:r>
                        </m:e>
                      </m:d>
                    </m:oMath>
                  </m:oMathPara>
                </a14:m>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行列 </a:t>
                </a:r>
                <a14:m>
                  <m:oMath xmlns:m="http://schemas.openxmlformats.org/officeDocument/2006/math">
                    <m:r>
                      <a:rPr lang="en-US" altLang="ja-JP" sz="3000" i="1">
                        <a:latin typeface="Cambria Math"/>
                      </a:rPr>
                      <m:t>𝑔</m:t>
                    </m:r>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 の転置行列を </a:t>
                </a:r>
                <a14:m>
                  <m:oMath xmlns:m="http://schemas.openxmlformats.org/officeDocument/2006/math">
                    <m:sPre>
                      <m:sPrePr>
                        <m:ctrlPr>
                          <a:rPr lang="en-US" altLang="ja-JP" sz="3000" i="1">
                            <a:latin typeface="Cambria Math"/>
                          </a:rPr>
                        </m:ctrlPr>
                      </m:sPrePr>
                      <m:sub/>
                      <m:sup>
                        <m:r>
                          <a:rPr lang="en-US" altLang="ja-JP" sz="3000" i="1">
                            <a:latin typeface="Cambria Math"/>
                          </a:rPr>
                          <m:t>𝑡</m:t>
                        </m:r>
                      </m:sup>
                      <m:e>
                        <m:r>
                          <a:rPr lang="en-US" altLang="ja-JP" sz="3000" i="1">
                            <a:latin typeface="Cambria Math"/>
                          </a:rPr>
                          <m:t>𝑔</m:t>
                        </m:r>
                      </m:e>
                    </m:sPre>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 と書いている。</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単位行列を </a:t>
                </a:r>
                <a14:m>
                  <m:oMath xmlns:m="http://schemas.openxmlformats.org/officeDocument/2006/math">
                    <m:r>
                      <a:rPr lang="en-US" altLang="ja-JP" sz="3000" i="1">
                        <a:latin typeface="Cambria Math"/>
                      </a:rPr>
                      <m:t>𝐼</m:t>
                    </m:r>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 と書いている。</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例えば</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14:m>
                  <m:oMathPara xmlns:m="http://schemas.openxmlformats.org/officeDocument/2006/math">
                    <m:oMathParaPr>
                      <m:jc m:val="centerGroup"/>
                    </m:oMathParaPr>
                    <m:oMath xmlns:m="http://schemas.openxmlformats.org/officeDocument/2006/math">
                      <m:r>
                        <a:rPr lang="en-US" altLang="ja-JP" sz="3000" b="0" i="1" smtClean="0">
                          <a:latin typeface="Cambria Math"/>
                        </a:rPr>
                        <m:t>𝑔</m:t>
                      </m:r>
                      <m:r>
                        <a:rPr lang="en-US" altLang="ja-JP" sz="3000" b="0" i="1" smtClean="0">
                          <a:latin typeface="Cambria Math"/>
                        </a:rPr>
                        <m:t>=</m:t>
                      </m:r>
                      <m:d>
                        <m:dPr>
                          <m:ctrlPr>
                            <a:rPr lang="en-US" altLang="ja-JP" sz="3000" b="0" i="1" smtClean="0">
                              <a:latin typeface="Cambria Math"/>
                            </a:rPr>
                          </m:ctrlPr>
                        </m:dPr>
                        <m:e>
                          <m:m>
                            <m:mPr>
                              <m:mcs>
                                <m:mc>
                                  <m:mcPr>
                                    <m:count m:val="3"/>
                                    <m:mcJc m:val="center"/>
                                  </m:mcPr>
                                </m:mc>
                              </m:mcs>
                              <m:ctrlPr>
                                <a:rPr lang="en-US" altLang="ja-JP" sz="3000" b="0" i="1" smtClean="0">
                                  <a:latin typeface="Cambria Math"/>
                                </a:rPr>
                              </m:ctrlPr>
                            </m:mPr>
                            <m:mr>
                              <m:e>
                                <m:func>
                                  <m:funcPr>
                                    <m:ctrlPr>
                                      <a:rPr lang="en-US" altLang="ja-JP" sz="3000" b="0" i="1" smtClean="0">
                                        <a:latin typeface="Cambria Math"/>
                                      </a:rPr>
                                    </m:ctrlPr>
                                  </m:funcPr>
                                  <m:fName>
                                    <m:r>
                                      <m:rPr>
                                        <m:sty m:val="p"/>
                                        <m:brk m:alnAt="7"/>
                                      </m:rPr>
                                      <a:rPr lang="en-US" altLang="ja-JP" sz="3000" b="0" i="0" smtClean="0">
                                        <a:latin typeface="Cambria Math"/>
                                      </a:rPr>
                                      <m:t>c</m:t>
                                    </m:r>
                                    <m:r>
                                      <m:rPr>
                                        <m:sty m:val="p"/>
                                      </m:rPr>
                                      <a:rPr lang="en-US" altLang="ja-JP" sz="3000" b="0" i="0" smtClean="0">
                                        <a:latin typeface="Cambria Math"/>
                                      </a:rPr>
                                      <m:t>os</m:t>
                                    </m:r>
                                  </m:fName>
                                  <m:e>
                                    <m:r>
                                      <a:rPr lang="ja-JP" altLang="en-US" sz="3000" b="0" i="1" smtClean="0">
                                        <a:latin typeface="Cambria Math"/>
                                      </a:rPr>
                                      <m:t>𝛼</m:t>
                                    </m:r>
                                  </m:e>
                                </m:func>
                              </m:e>
                              <m:e>
                                <m:r>
                                  <a:rPr lang="en-US" altLang="ja-JP" sz="3000" b="0" i="1" smtClean="0">
                                    <a:latin typeface="Cambria Math"/>
                                  </a:rPr>
                                  <m:t>−</m:t>
                                </m:r>
                                <m:func>
                                  <m:funcPr>
                                    <m:ctrlPr>
                                      <a:rPr lang="en-US" altLang="ja-JP" sz="3000" b="0" i="1" smtClean="0">
                                        <a:latin typeface="Cambria Math"/>
                                      </a:rPr>
                                    </m:ctrlPr>
                                  </m:funcPr>
                                  <m:fName>
                                    <m:r>
                                      <m:rPr>
                                        <m:sty m:val="p"/>
                                      </m:rPr>
                                      <a:rPr lang="en-US" altLang="ja-JP" sz="3000" b="0" i="0" smtClean="0">
                                        <a:latin typeface="Cambria Math"/>
                                      </a:rPr>
                                      <m:t>sin</m:t>
                                    </m:r>
                                  </m:fName>
                                  <m:e>
                                    <m:r>
                                      <a:rPr lang="ja-JP" altLang="en-US" sz="3000" b="0" i="1" smtClean="0">
                                        <a:latin typeface="Cambria Math"/>
                                      </a:rPr>
                                      <m:t>𝛼</m:t>
                                    </m:r>
                                  </m:e>
                                </m:func>
                              </m:e>
                              <m:e>
                                <m:r>
                                  <a:rPr lang="en-US" altLang="ja-JP" sz="3000" b="0" i="1" smtClean="0">
                                    <a:latin typeface="Cambria Math"/>
                                  </a:rPr>
                                  <m:t>0</m:t>
                                </m:r>
                              </m:e>
                            </m:mr>
                            <m:mr>
                              <m:e>
                                <m:func>
                                  <m:funcPr>
                                    <m:ctrlPr>
                                      <a:rPr lang="en-US" altLang="ja-JP" sz="3000" b="0" i="1" smtClean="0">
                                        <a:latin typeface="Cambria Math"/>
                                      </a:rPr>
                                    </m:ctrlPr>
                                  </m:funcPr>
                                  <m:fName>
                                    <m:r>
                                      <m:rPr>
                                        <m:sty m:val="p"/>
                                      </m:rPr>
                                      <a:rPr lang="en-US" altLang="ja-JP" sz="3000" b="0" i="0" smtClean="0">
                                        <a:latin typeface="Cambria Math"/>
                                      </a:rPr>
                                      <m:t>sin</m:t>
                                    </m:r>
                                  </m:fName>
                                  <m:e>
                                    <m:r>
                                      <a:rPr lang="ja-JP" altLang="en-US" sz="3000" b="0" i="1" smtClean="0">
                                        <a:latin typeface="Cambria Math"/>
                                      </a:rPr>
                                      <m:t>𝛼</m:t>
                                    </m:r>
                                  </m:e>
                                </m:func>
                              </m:e>
                              <m:e>
                                <m:func>
                                  <m:funcPr>
                                    <m:ctrlPr>
                                      <a:rPr lang="en-US" altLang="ja-JP" sz="3000" b="0" i="1" smtClean="0">
                                        <a:latin typeface="Cambria Math"/>
                                      </a:rPr>
                                    </m:ctrlPr>
                                  </m:funcPr>
                                  <m:fName>
                                    <m:r>
                                      <m:rPr>
                                        <m:sty m:val="p"/>
                                      </m:rPr>
                                      <a:rPr lang="en-US" altLang="ja-JP" sz="3000" b="0" i="0" smtClean="0">
                                        <a:latin typeface="Cambria Math"/>
                                      </a:rPr>
                                      <m:t>cos</m:t>
                                    </m:r>
                                  </m:fName>
                                  <m:e>
                                    <m:r>
                                      <a:rPr lang="ja-JP" altLang="en-US" sz="3000" b="0" i="1" smtClean="0">
                                        <a:latin typeface="Cambria Math"/>
                                      </a:rPr>
                                      <m:t>𝛼</m:t>
                                    </m:r>
                                  </m:e>
                                </m:func>
                              </m:e>
                              <m:e>
                                <m:r>
                                  <a:rPr lang="en-US" altLang="ja-JP" sz="3000" b="0" i="1" smtClean="0">
                                    <a:latin typeface="Cambria Math"/>
                                  </a:rPr>
                                  <m:t>0</m:t>
                                </m:r>
                              </m:e>
                            </m:mr>
                            <m:mr>
                              <m:e>
                                <m:r>
                                  <a:rPr lang="en-US" altLang="ja-JP" sz="3000" b="0" i="1" smtClean="0">
                                    <a:latin typeface="Cambria Math"/>
                                  </a:rPr>
                                  <m:t>0</m:t>
                                </m:r>
                              </m:e>
                              <m:e>
                                <m:r>
                                  <a:rPr lang="en-US" altLang="ja-JP" sz="3000" b="0" i="1" smtClean="0">
                                    <a:latin typeface="Cambria Math"/>
                                  </a:rPr>
                                  <m:t>0</m:t>
                                </m:r>
                              </m:e>
                              <m:e>
                                <m:r>
                                  <a:rPr lang="en-US" altLang="ja-JP" sz="3000" b="0" i="1" smtClean="0">
                                    <a:latin typeface="Cambria Math"/>
                                  </a:rPr>
                                  <m:t>1</m:t>
                                </m:r>
                              </m:e>
                            </m:mr>
                          </m:m>
                        </m:e>
                      </m:d>
                    </m:oMath>
                  </m:oMathPara>
                </a14:m>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92000"/>
              </a:xfrm>
              <a:blipFill rotWithShape="0">
                <a:blip r:embed="rId3"/>
                <a:stretch>
                  <a:fillRect l="-1481" t="-161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267493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猫の宙返りのパズル</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Picture 2" descr="http://blogimg.goo.ne.jp/user_image/0b/57/248d22ef7f8d28a6b6c6397be3324c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404000"/>
            <a:ext cx="3096344" cy="4921427"/>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457200" y="1512000"/>
            <a:ext cx="5410944" cy="5220000"/>
          </a:xfrm>
        </p:spPr>
        <p:txBody>
          <a:bodyPr>
            <a:normAutofit/>
          </a:bodyPr>
          <a:lstStyle/>
          <a:p>
            <a:pPr marL="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力学には</a:t>
            </a:r>
            <a:r>
              <a:rPr lang="ja-JP" altLang="en-US"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角運動量の保存則</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（慣性の法則の一種）という法則がある。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自由落下中、外力のトルク</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ゼロで、回っているものはいつまでも回り続け、止まっていたものが勝手に回り出すことはないはず。</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初速度ゼロの猫はどうして回転できるのか？</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959849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SO(3)</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の時間微分は角速度</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92000"/>
              </a:xfrm>
            </p:spPr>
            <p:txBody>
              <a:bodyPr>
                <a:no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時間に依存する回転行列 </a:t>
                </a:r>
                <a14:m>
                  <m:oMath xmlns:m="http://schemas.openxmlformats.org/officeDocument/2006/math">
                    <m:r>
                      <a:rPr lang="en-US" altLang="ja-JP" i="1">
                        <a:latin typeface="Cambria Math"/>
                      </a:rPr>
                      <m:t>𝑔</m:t>
                    </m:r>
                    <m:r>
                      <a:rPr lang="en-US" altLang="ja-JP" b="0" i="0" smtClean="0">
                        <a:latin typeface="Cambria Math"/>
                      </a:rPr>
                      <m:t>(</m:t>
                    </m:r>
                    <m:r>
                      <a:rPr lang="en-US" altLang="ja-JP" b="0" i="1" smtClean="0">
                        <a:latin typeface="Cambria Math"/>
                      </a:rPr>
                      <m:t>𝑡</m:t>
                    </m:r>
                    <m:r>
                      <a:rPr lang="en-US" altLang="ja-JP" b="0" i="0" smtClean="0">
                        <a:latin typeface="Cambria Math"/>
                      </a:rPr>
                      <m:t>)</m:t>
                    </m:r>
                  </m:oMath>
                </a14:m>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を微分する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14:m>
                  <m:oMathPara xmlns:m="http://schemas.openxmlformats.org/officeDocument/2006/math">
                    <m:oMathParaPr>
                      <m:jc m:val="centerGroup"/>
                    </m:oMathParaPr>
                    <m:oMath xmlns:m="http://schemas.openxmlformats.org/officeDocument/2006/math">
                      <m:sSup>
                        <m:sSupPr>
                          <m:ctrlPr>
                            <a:rPr lang="en-US" altLang="ja-JP" i="1" smtClean="0">
                              <a:latin typeface="Cambria Math"/>
                            </a:rPr>
                          </m:ctrlPr>
                        </m:sSupPr>
                        <m:e>
                          <m:r>
                            <a:rPr lang="en-US" altLang="ja-JP" b="0" i="1" smtClean="0">
                              <a:latin typeface="Cambria Math"/>
                            </a:rPr>
                            <m:t>𝑔</m:t>
                          </m:r>
                        </m:e>
                        <m:sup>
                          <m:r>
                            <a:rPr lang="en-US" altLang="ja-JP" b="0" i="1" smtClean="0">
                              <a:latin typeface="Cambria Math"/>
                            </a:rPr>
                            <m:t>−1</m:t>
                          </m:r>
                        </m:sup>
                      </m:sSup>
                      <m:f>
                        <m:fPr>
                          <m:ctrlPr>
                            <a:rPr lang="en-US" altLang="ja-JP" i="1" smtClean="0">
                              <a:latin typeface="Cambria Math"/>
                            </a:rPr>
                          </m:ctrlPr>
                        </m:fPr>
                        <m:num>
                          <m:r>
                            <a:rPr lang="en-US" altLang="ja-JP" b="0" i="1" smtClean="0">
                              <a:latin typeface="Cambria Math"/>
                            </a:rPr>
                            <m:t>𝑑𝑔</m:t>
                          </m:r>
                        </m:num>
                        <m:den>
                          <m:r>
                            <a:rPr lang="en-US" altLang="ja-JP" b="0" i="1" smtClean="0">
                              <a:latin typeface="Cambria Math"/>
                            </a:rPr>
                            <m:t>𝑑𝑡</m:t>
                          </m:r>
                        </m:den>
                      </m:f>
                      <m:r>
                        <a:rPr lang="en-US" altLang="ja-JP" b="0" i="1" smtClean="0">
                          <a:latin typeface="Cambria Math"/>
                        </a:rPr>
                        <m:t>,</m:t>
                      </m:r>
                      <m:r>
                        <a:rPr lang="ja-JP" altLang="en-US" b="0" i="1" smtClean="0">
                          <a:latin typeface="Cambria Math"/>
                        </a:rPr>
                        <m:t>　</m:t>
                      </m:r>
                      <m:r>
                        <a:rPr lang="en-US" altLang="ja-JP" b="0" i="1" smtClean="0">
                          <a:latin typeface="Cambria Math"/>
                        </a:rPr>
                        <m:t> </m:t>
                      </m:r>
                      <m:r>
                        <a:rPr lang="ja-JP" altLang="en-US" b="0" i="1" smtClean="0">
                          <a:latin typeface="Cambria Math"/>
                        </a:rPr>
                        <m:t>　</m:t>
                      </m:r>
                      <m:f>
                        <m:fPr>
                          <m:ctrlPr>
                            <a:rPr lang="en-US" altLang="ja-JP" i="1">
                              <a:latin typeface="Cambria Math"/>
                            </a:rPr>
                          </m:ctrlPr>
                        </m:fPr>
                        <m:num>
                          <m:r>
                            <a:rPr lang="en-US" altLang="ja-JP" i="1">
                              <a:latin typeface="Cambria Math"/>
                            </a:rPr>
                            <m:t>𝑑𝑔</m:t>
                          </m:r>
                        </m:num>
                        <m:den>
                          <m:r>
                            <a:rPr lang="en-US" altLang="ja-JP" i="1">
                              <a:latin typeface="Cambria Math"/>
                            </a:rPr>
                            <m:t>𝑑𝑡</m:t>
                          </m:r>
                        </m:den>
                      </m:f>
                      <m:sSup>
                        <m:sSupPr>
                          <m:ctrlPr>
                            <a:rPr lang="en-US" altLang="ja-JP" i="1">
                              <a:latin typeface="Cambria Math"/>
                            </a:rPr>
                          </m:ctrlPr>
                        </m:sSupPr>
                        <m:e>
                          <m:r>
                            <a:rPr lang="en-US" altLang="ja-JP" i="1">
                              <a:latin typeface="Cambria Math"/>
                            </a:rPr>
                            <m:t>𝑔</m:t>
                          </m:r>
                        </m:e>
                        <m:sup>
                          <m:r>
                            <a:rPr lang="en-US" altLang="ja-JP" i="1">
                              <a:latin typeface="Cambria Math"/>
                            </a:rPr>
                            <m:t>−1</m:t>
                          </m:r>
                        </m:sup>
                      </m:sSup>
                    </m:oMath>
                  </m:oMathPara>
                </a14:m>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36195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はどちらも反対称行列になる：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14:m>
                  <m:oMathPara xmlns:m="http://schemas.openxmlformats.org/officeDocument/2006/math">
                    <m:oMathParaPr>
                      <m:jc m:val="centerGroup"/>
                    </m:oMathParaPr>
                    <m:oMath xmlns:m="http://schemas.openxmlformats.org/officeDocument/2006/math">
                      <m:f>
                        <m:fPr>
                          <m:ctrlPr>
                            <a:rPr lang="en-US" altLang="ja-JP" i="1">
                              <a:latin typeface="Cambria Math"/>
                            </a:rPr>
                          </m:ctrlPr>
                        </m:fPr>
                        <m:num>
                          <m:r>
                            <a:rPr lang="en-US" altLang="ja-JP" i="1">
                              <a:latin typeface="Cambria Math"/>
                            </a:rPr>
                            <m:t>𝑑𝑔</m:t>
                          </m:r>
                        </m:num>
                        <m:den>
                          <m:r>
                            <a:rPr lang="en-US" altLang="ja-JP" i="1">
                              <a:latin typeface="Cambria Math"/>
                            </a:rPr>
                            <m:t>𝑑𝑡</m:t>
                          </m:r>
                        </m:den>
                      </m:f>
                      <m:sSup>
                        <m:sSupPr>
                          <m:ctrlPr>
                            <a:rPr lang="en-US" altLang="ja-JP" i="1">
                              <a:latin typeface="Cambria Math"/>
                            </a:rPr>
                          </m:ctrlPr>
                        </m:sSupPr>
                        <m:e>
                          <m:r>
                            <a:rPr lang="en-US" altLang="ja-JP" i="1">
                              <a:latin typeface="Cambria Math"/>
                            </a:rPr>
                            <m:t>𝑔</m:t>
                          </m:r>
                        </m:e>
                        <m:sup>
                          <m:r>
                            <a:rPr lang="en-US" altLang="ja-JP" i="1">
                              <a:latin typeface="Cambria Math"/>
                            </a:rPr>
                            <m:t>−1</m:t>
                          </m:r>
                        </m:sup>
                      </m:sSup>
                      <m:r>
                        <a:rPr lang="en-US" altLang="ja-JP" b="0" i="1" smtClean="0">
                          <a:latin typeface="Cambria Math"/>
                        </a:rPr>
                        <m:t>=</m:t>
                      </m:r>
                      <m:d>
                        <m:dPr>
                          <m:ctrlPr>
                            <a:rPr lang="en-US" altLang="ja-JP" b="0" i="1" smtClean="0">
                              <a:latin typeface="Cambria Math"/>
                            </a:rPr>
                          </m:ctrlPr>
                        </m:dPr>
                        <m:e>
                          <m:m>
                            <m:mPr>
                              <m:mcs>
                                <m:mc>
                                  <m:mcPr>
                                    <m:count m:val="3"/>
                                    <m:mcJc m:val="center"/>
                                  </m:mcPr>
                                </m:mc>
                              </m:mcs>
                              <m:ctrlPr>
                                <a:rPr lang="en-US" altLang="ja-JP" b="0" i="1" smtClean="0">
                                  <a:latin typeface="Cambria Math"/>
                                </a:rPr>
                              </m:ctrlPr>
                            </m:mPr>
                            <m:mr>
                              <m:e>
                                <m:r>
                                  <m:rPr>
                                    <m:brk m:alnAt="7"/>
                                  </m:rPr>
                                  <a:rPr lang="en-US" altLang="ja-JP" b="0" i="1" smtClean="0">
                                    <a:latin typeface="Cambria Math"/>
                                  </a:rPr>
                                  <m:t>0</m:t>
                                </m:r>
                              </m:e>
                              <m:e>
                                <m:sSub>
                                  <m:sSubPr>
                                    <m:ctrlPr>
                                      <a:rPr lang="en-US" altLang="ja-JP" i="1">
                                        <a:latin typeface="Cambria Math"/>
                                      </a:rPr>
                                    </m:ctrlPr>
                                  </m:sSubPr>
                                  <m:e>
                                    <m:r>
                                      <a:rPr lang="en-US" altLang="ja-JP" b="0" i="1" smtClean="0">
                                        <a:latin typeface="Cambria Math"/>
                                      </a:rPr>
                                      <m:t>−</m:t>
                                    </m:r>
                                    <m:r>
                                      <a:rPr lang="ja-JP" altLang="en-US" i="1">
                                        <a:latin typeface="Cambria Math"/>
                                      </a:rPr>
                                      <m:t>𝜔</m:t>
                                    </m:r>
                                  </m:e>
                                  <m:sub>
                                    <m:r>
                                      <a:rPr lang="en-US" altLang="ja-JP" i="1">
                                        <a:latin typeface="Cambria Math"/>
                                      </a:rPr>
                                      <m:t>𝑧</m:t>
                                    </m:r>
                                  </m:sub>
                                </m:sSub>
                              </m:e>
                              <m:e>
                                <m:sSub>
                                  <m:sSubPr>
                                    <m:ctrlPr>
                                      <a:rPr lang="en-US" altLang="ja-JP" i="1">
                                        <a:latin typeface="Cambria Math"/>
                                      </a:rPr>
                                    </m:ctrlPr>
                                  </m:sSubPr>
                                  <m:e>
                                    <m:r>
                                      <a:rPr lang="ja-JP" altLang="en-US" i="1">
                                        <a:latin typeface="Cambria Math"/>
                                      </a:rPr>
                                      <m:t>𝜔</m:t>
                                    </m:r>
                                  </m:e>
                                  <m:sub>
                                    <m:r>
                                      <a:rPr lang="en-US" altLang="ja-JP" b="0" i="1" smtClean="0">
                                        <a:latin typeface="Cambria Math"/>
                                      </a:rPr>
                                      <m:t>𝑦</m:t>
                                    </m:r>
                                  </m:sub>
                                </m:sSub>
                              </m:e>
                            </m:mr>
                            <m:mr>
                              <m:e>
                                <m:sSub>
                                  <m:sSubPr>
                                    <m:ctrlPr>
                                      <a:rPr lang="en-US" altLang="ja-JP" b="0" i="1" smtClean="0">
                                        <a:latin typeface="Cambria Math"/>
                                      </a:rPr>
                                    </m:ctrlPr>
                                  </m:sSubPr>
                                  <m:e>
                                    <m:r>
                                      <a:rPr lang="ja-JP" altLang="en-US" b="0" i="1" smtClean="0">
                                        <a:latin typeface="Cambria Math"/>
                                      </a:rPr>
                                      <m:t>𝜔</m:t>
                                    </m:r>
                                  </m:e>
                                  <m:sub>
                                    <m:r>
                                      <a:rPr lang="en-US" altLang="ja-JP" b="0" i="1" smtClean="0">
                                        <a:latin typeface="Cambria Math"/>
                                      </a:rPr>
                                      <m:t>𝑧</m:t>
                                    </m:r>
                                  </m:sub>
                                </m:sSub>
                              </m:e>
                              <m:e>
                                <m:r>
                                  <a:rPr lang="en-US" altLang="ja-JP" b="0" i="1" smtClean="0">
                                    <a:latin typeface="Cambria Math"/>
                                  </a:rPr>
                                  <m:t>0</m:t>
                                </m:r>
                              </m:e>
                              <m:e>
                                <m:sSub>
                                  <m:sSubPr>
                                    <m:ctrlPr>
                                      <a:rPr lang="en-US" altLang="ja-JP" i="1">
                                        <a:latin typeface="Cambria Math"/>
                                      </a:rPr>
                                    </m:ctrlPr>
                                  </m:sSubPr>
                                  <m:e>
                                    <m:r>
                                      <a:rPr lang="en-US" altLang="ja-JP" b="0" i="1" smtClean="0">
                                        <a:latin typeface="Cambria Math"/>
                                      </a:rPr>
                                      <m:t>−</m:t>
                                    </m:r>
                                    <m:r>
                                      <a:rPr lang="ja-JP" altLang="en-US" i="1">
                                        <a:latin typeface="Cambria Math"/>
                                      </a:rPr>
                                      <m:t>𝜔</m:t>
                                    </m:r>
                                  </m:e>
                                  <m:sub>
                                    <m:r>
                                      <a:rPr lang="en-US" altLang="ja-JP" b="0" i="1" smtClean="0">
                                        <a:latin typeface="Cambria Math"/>
                                      </a:rPr>
                                      <m:t>𝑥</m:t>
                                    </m:r>
                                  </m:sub>
                                </m:sSub>
                              </m:e>
                            </m:mr>
                            <m:mr>
                              <m:e>
                                <m:sSub>
                                  <m:sSubPr>
                                    <m:ctrlPr>
                                      <a:rPr lang="en-US" altLang="ja-JP" i="1">
                                        <a:latin typeface="Cambria Math"/>
                                      </a:rPr>
                                    </m:ctrlPr>
                                  </m:sSubPr>
                                  <m:e>
                                    <m:r>
                                      <a:rPr lang="en-US" altLang="ja-JP" b="0" i="1" smtClean="0">
                                        <a:latin typeface="Cambria Math"/>
                                      </a:rPr>
                                      <m:t>−</m:t>
                                    </m:r>
                                    <m:r>
                                      <a:rPr lang="ja-JP" altLang="en-US" i="1">
                                        <a:latin typeface="Cambria Math"/>
                                      </a:rPr>
                                      <m:t>𝜔</m:t>
                                    </m:r>
                                  </m:e>
                                  <m:sub>
                                    <m:r>
                                      <a:rPr lang="en-US" altLang="ja-JP" b="0" i="1" smtClean="0">
                                        <a:latin typeface="Cambria Math"/>
                                      </a:rPr>
                                      <m:t>𝑦</m:t>
                                    </m:r>
                                  </m:sub>
                                </m:sSub>
                              </m:e>
                              <m:e>
                                <m:sSub>
                                  <m:sSubPr>
                                    <m:ctrlPr>
                                      <a:rPr lang="en-US" altLang="ja-JP" i="1">
                                        <a:latin typeface="Cambria Math"/>
                                      </a:rPr>
                                    </m:ctrlPr>
                                  </m:sSubPr>
                                  <m:e>
                                    <m:r>
                                      <a:rPr lang="ja-JP" altLang="en-US" i="1">
                                        <a:latin typeface="Cambria Math"/>
                                      </a:rPr>
                                      <m:t>𝜔</m:t>
                                    </m:r>
                                  </m:e>
                                  <m:sub>
                                    <m:r>
                                      <a:rPr lang="en-US" altLang="ja-JP" b="0" i="1" smtClean="0">
                                        <a:latin typeface="Cambria Math"/>
                                      </a:rPr>
                                      <m:t>𝑥</m:t>
                                    </m:r>
                                  </m:sub>
                                </m:sSub>
                              </m:e>
                              <m:e>
                                <m:r>
                                  <a:rPr lang="en-US" altLang="ja-JP" b="0" i="1" smtClean="0">
                                    <a:latin typeface="Cambria Math"/>
                                  </a:rPr>
                                  <m:t>0</m:t>
                                </m:r>
                              </m:e>
                            </m:mr>
                          </m:m>
                        </m:e>
                      </m:d>
                      <m:r>
                        <a:rPr lang="en-US" altLang="ja-JP" b="0" i="1" smtClean="0">
                          <a:latin typeface="Cambria Math"/>
                        </a:rPr>
                        <m:t>=:</m:t>
                      </m:r>
                      <m:r>
                        <a:rPr lang="en-US" altLang="ja-JP" b="0" i="1" smtClean="0">
                          <a:latin typeface="Cambria Math"/>
                        </a:rPr>
                        <m:t>𝑅</m:t>
                      </m:r>
                      <m:r>
                        <a:rPr lang="en-US" altLang="ja-JP" b="0" i="1" smtClean="0">
                          <a:latin typeface="Cambria Math"/>
                        </a:rPr>
                        <m:t>(</m:t>
                      </m:r>
                      <m:r>
                        <a:rPr lang="ja-JP" altLang="en-US" b="1" i="1" smtClean="0">
                          <a:latin typeface="Cambria Math"/>
                        </a:rPr>
                        <m:t>𝝎</m:t>
                      </m:r>
                      <m:r>
                        <a:rPr lang="en-US" altLang="ja-JP" b="0" i="1" smtClean="0">
                          <a:latin typeface="Cambria Math"/>
                        </a:rPr>
                        <m:t>)</m:t>
                      </m:r>
                    </m:oMath>
                  </m:oMathPara>
                </a14:m>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反対称行列のベクトルへの作用は、ベクトル積と同型：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14:m>
                  <m:oMathPara xmlns:m="http://schemas.openxmlformats.org/officeDocument/2006/math">
                    <m:oMathParaPr>
                      <m:jc m:val="centerGroup"/>
                    </m:oMathParaPr>
                    <m:oMath xmlns:m="http://schemas.openxmlformats.org/officeDocument/2006/math">
                      <m:r>
                        <a:rPr lang="en-US" altLang="ja-JP" i="1">
                          <a:latin typeface="Cambria Math"/>
                        </a:rPr>
                        <m:t>𝑅</m:t>
                      </m:r>
                      <m:d>
                        <m:dPr>
                          <m:ctrlPr>
                            <a:rPr lang="en-US" altLang="ja-JP" i="1" smtClean="0">
                              <a:latin typeface="Cambria Math"/>
                            </a:rPr>
                          </m:ctrlPr>
                        </m:dPr>
                        <m:e>
                          <m:r>
                            <a:rPr lang="ja-JP" altLang="en-US" b="1" i="1">
                              <a:latin typeface="Cambria Math"/>
                            </a:rPr>
                            <m:t>𝝎</m:t>
                          </m:r>
                        </m:e>
                      </m:d>
                      <m:r>
                        <a:rPr lang="en-US" altLang="ja-JP" b="1" i="1">
                          <a:latin typeface="Cambria Math"/>
                        </a:rPr>
                        <m:t>𝒓</m:t>
                      </m:r>
                      <m:r>
                        <a:rPr lang="en-US" altLang="ja-JP" b="0" i="0" smtClean="0">
                          <a:latin typeface="Cambria Math"/>
                        </a:rPr>
                        <m:t>=</m:t>
                      </m:r>
                      <m:r>
                        <a:rPr lang="ja-JP" altLang="en-US" b="1" i="1">
                          <a:latin typeface="Cambria Math"/>
                        </a:rPr>
                        <m:t>𝝎</m:t>
                      </m:r>
                      <m:r>
                        <a:rPr lang="en-US" altLang="ja-JP" b="1" i="1" smtClean="0">
                          <a:latin typeface="Cambria Math"/>
                          <a:ea typeface="Cambria Math"/>
                        </a:rPr>
                        <m:t>×</m:t>
                      </m:r>
                      <m:r>
                        <a:rPr lang="en-US" altLang="ja-JP" b="1" i="1">
                          <a:latin typeface="Cambria Math"/>
                        </a:rPr>
                        <m:t>𝒓</m:t>
                      </m:r>
                    </m:oMath>
                  </m:oMathPara>
                </a14:m>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92000"/>
              </a:xfrm>
              <a:blipFill rotWithShape="0">
                <a:blip r:embed="rId3"/>
                <a:stretch>
                  <a:fillRect l="-1704" t="-161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0549236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猫のモデルとしての多粒子系</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92000"/>
              </a:xfrm>
            </p:spPr>
            <p:txBody>
              <a:bodyPr>
                <a:noAutofit/>
              </a:bodyPr>
              <a:lstStyle/>
              <a:p>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質量 </a:t>
                </a:r>
                <a14:m>
                  <m:oMath xmlns:m="http://schemas.openxmlformats.org/officeDocument/2006/math">
                    <m:sSub>
                      <m:sSubPr>
                        <m:ctrlPr>
                          <a:rPr lang="en-US" altLang="ja-JP" sz="3000" i="1" smtClean="0">
                            <a:latin typeface="Cambria Math"/>
                          </a:rPr>
                        </m:ctrlPr>
                      </m:sSubPr>
                      <m:e>
                        <m:r>
                          <a:rPr lang="en-US" altLang="ja-JP" sz="3000" b="0" i="1" smtClean="0">
                            <a:latin typeface="Cambria Math"/>
                          </a:rPr>
                          <m:t>𝑚</m:t>
                        </m:r>
                      </m:e>
                      <m:sub>
                        <m:r>
                          <a:rPr lang="en-US" altLang="ja-JP" sz="3000" b="0" i="1" smtClean="0">
                            <a:latin typeface="Cambria Math"/>
                          </a:rPr>
                          <m:t>𝑖</m:t>
                        </m:r>
                      </m:sub>
                    </m:sSub>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 位置 </a:t>
                </a:r>
                <a14:m>
                  <m:oMath xmlns:m="http://schemas.openxmlformats.org/officeDocument/2006/math">
                    <m:sSub>
                      <m:sSubPr>
                        <m:ctrlPr>
                          <a:rPr lang="en-US" altLang="ja-JP" sz="3000" i="1" smtClean="0">
                            <a:latin typeface="Cambria Math"/>
                          </a:rPr>
                        </m:ctrlPr>
                      </m:sSubPr>
                      <m:e>
                        <m:r>
                          <a:rPr lang="en-US" altLang="ja-JP" sz="3000" b="1" i="1" smtClean="0">
                            <a:latin typeface="Cambria Math"/>
                          </a:rPr>
                          <m:t>𝒓</m:t>
                        </m:r>
                      </m:e>
                      <m:sub>
                        <m:r>
                          <a:rPr lang="en-US" altLang="ja-JP" sz="3000" b="0" i="1" smtClean="0">
                            <a:latin typeface="Cambria Math"/>
                          </a:rPr>
                          <m:t>𝑖</m:t>
                        </m:r>
                      </m:sub>
                    </m:sSub>
                    <m:r>
                      <a:rPr lang="en-US" altLang="ja-JP" sz="3000" b="0" i="1" smtClean="0">
                        <a:latin typeface="Cambria Math"/>
                      </a:rPr>
                      <m:t> (</m:t>
                    </m:r>
                    <m:r>
                      <a:rPr lang="en-US" altLang="ja-JP" sz="3000" b="0" i="1" smtClean="0">
                        <a:latin typeface="Cambria Math"/>
                      </a:rPr>
                      <m:t>𝑖</m:t>
                    </m:r>
                    <m:r>
                      <a:rPr lang="en-US" altLang="ja-JP" sz="3000" b="0" i="1" smtClean="0">
                        <a:latin typeface="Cambria Math"/>
                      </a:rPr>
                      <m:t>=1, 2,⋯,</m:t>
                    </m:r>
                    <m:r>
                      <a:rPr lang="en-US" altLang="ja-JP" sz="3000" b="0" i="1" smtClean="0">
                        <a:latin typeface="Cambria Math"/>
                      </a:rPr>
                      <m:t>𝑁</m:t>
                    </m:r>
                    <m:r>
                      <a:rPr lang="en-US" altLang="ja-JP" sz="3000" b="0" i="1" smtClean="0">
                        <a:latin typeface="Cambria Math"/>
                      </a:rPr>
                      <m:t>)</m:t>
                    </m:r>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 の質点系</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000" dirty="0">
                    <a:latin typeface="メイリオ" panose="020B0604030504040204" pitchFamily="50" charset="-128"/>
                    <a:ea typeface="メイリオ" panose="020B0604030504040204" pitchFamily="50" charset="-128"/>
                    <a:cs typeface="メイリオ" panose="020B0604030504040204" pitchFamily="50" charset="-128"/>
                  </a:rPr>
                  <a:t>質点</a:t>
                </a: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系全体の剛体的な回転：</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14:m>
                  <m:oMathPara xmlns:m="http://schemas.openxmlformats.org/officeDocument/2006/math">
                    <m:oMathParaPr>
                      <m:jc m:val="centerGroup"/>
                    </m:oMathParaPr>
                    <m:oMath xmlns:m="http://schemas.openxmlformats.org/officeDocument/2006/math">
                      <m:sSub>
                        <m:sSubPr>
                          <m:ctrlPr>
                            <a:rPr lang="en-US" altLang="ja-JP" sz="3000" i="1">
                              <a:latin typeface="Cambria Math"/>
                            </a:rPr>
                          </m:ctrlPr>
                        </m:sSubPr>
                        <m:e>
                          <m:r>
                            <a:rPr lang="en-US" altLang="ja-JP" sz="3000" b="1" i="1">
                              <a:latin typeface="Cambria Math"/>
                            </a:rPr>
                            <m:t>𝒓</m:t>
                          </m:r>
                        </m:e>
                        <m:sub>
                          <m:r>
                            <a:rPr lang="en-US" altLang="ja-JP" sz="3000" i="1">
                              <a:latin typeface="Cambria Math"/>
                            </a:rPr>
                            <m:t>𝑖</m:t>
                          </m:r>
                        </m:sub>
                      </m:sSub>
                      <m:r>
                        <a:rPr lang="en-US" altLang="ja-JP" sz="3000" i="1" smtClean="0">
                          <a:latin typeface="Cambria Math"/>
                          <a:ea typeface="Cambria Math"/>
                        </a:rPr>
                        <m:t>⟼</m:t>
                      </m:r>
                      <m:r>
                        <a:rPr lang="en-US" altLang="ja-JP" sz="3000" b="0" i="1" smtClean="0">
                          <a:latin typeface="Cambria Math"/>
                          <a:ea typeface="Cambria Math"/>
                        </a:rPr>
                        <m:t>𝑔</m:t>
                      </m:r>
                      <m:sSub>
                        <m:sSubPr>
                          <m:ctrlPr>
                            <a:rPr lang="en-US" altLang="ja-JP" sz="3000" i="1">
                              <a:latin typeface="Cambria Math"/>
                            </a:rPr>
                          </m:ctrlPr>
                        </m:sSubPr>
                        <m:e>
                          <m:r>
                            <a:rPr lang="en-US" altLang="ja-JP" sz="3000" b="1" i="1">
                              <a:latin typeface="Cambria Math"/>
                            </a:rPr>
                            <m:t>𝒓</m:t>
                          </m:r>
                        </m:e>
                        <m:sub>
                          <m:r>
                            <a:rPr lang="en-US" altLang="ja-JP" sz="3000" i="1">
                              <a:latin typeface="Cambria Math"/>
                            </a:rPr>
                            <m:t>𝑖</m:t>
                          </m:r>
                        </m:sub>
                      </m:sSub>
                    </m:oMath>
                  </m:oMathPara>
                </a14:m>
                <a:endParaRPr lang="en-US" altLang="ja-JP" sz="3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各質点の自律的運動を表す変数 </a:t>
                </a:r>
                <a14:m>
                  <m:oMath xmlns:m="http://schemas.openxmlformats.org/officeDocument/2006/math">
                    <m:sSub>
                      <m:sSubPr>
                        <m:ctrlPr>
                          <a:rPr lang="en-US" altLang="ja-JP" sz="3000" i="1">
                            <a:latin typeface="Cambria Math"/>
                          </a:rPr>
                        </m:ctrlPr>
                      </m:sSubPr>
                      <m:e>
                        <m:r>
                          <a:rPr lang="en-US" altLang="ja-JP" sz="3000" b="1" i="1" smtClean="0">
                            <a:latin typeface="Cambria Math"/>
                          </a:rPr>
                          <m:t>𝒒</m:t>
                        </m:r>
                      </m:e>
                      <m:sub>
                        <m:r>
                          <a:rPr lang="en-US" altLang="ja-JP" sz="3000" i="1">
                            <a:latin typeface="Cambria Math"/>
                          </a:rPr>
                          <m:t>𝑖</m:t>
                        </m:r>
                      </m:sub>
                    </m:sSub>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と、系全体の回転 </a:t>
                </a:r>
                <a14:m>
                  <m:oMath xmlns:m="http://schemas.openxmlformats.org/officeDocument/2006/math">
                    <m:r>
                      <a:rPr lang="en-US" altLang="ja-JP" sz="3000" i="1">
                        <a:latin typeface="Cambria Math"/>
                      </a:rPr>
                      <m:t>𝑔</m:t>
                    </m:r>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 の合成運動を考える：</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14:m>
                  <m:oMathPara xmlns:m="http://schemas.openxmlformats.org/officeDocument/2006/math">
                    <m:oMathParaPr>
                      <m:jc m:val="centerGroup"/>
                    </m:oMathParaPr>
                    <m:oMath xmlns:m="http://schemas.openxmlformats.org/officeDocument/2006/math">
                      <m:sSub>
                        <m:sSubPr>
                          <m:ctrlPr>
                            <a:rPr lang="en-US" altLang="ja-JP" sz="3000" i="1">
                              <a:latin typeface="Cambria Math"/>
                            </a:rPr>
                          </m:ctrlPr>
                        </m:sSubPr>
                        <m:e>
                          <m:r>
                            <a:rPr lang="en-US" altLang="ja-JP" sz="3000" b="1" i="1" smtClean="0">
                              <a:latin typeface="Cambria Math"/>
                            </a:rPr>
                            <m:t>𝒓</m:t>
                          </m:r>
                        </m:e>
                        <m:sub>
                          <m:r>
                            <a:rPr lang="en-US" altLang="ja-JP" sz="3000" i="1">
                              <a:latin typeface="Cambria Math"/>
                            </a:rPr>
                            <m:t>𝑖</m:t>
                          </m:r>
                        </m:sub>
                      </m:sSub>
                      <m:d>
                        <m:dPr>
                          <m:ctrlPr>
                            <a:rPr lang="en-US" altLang="ja-JP" sz="3000" b="0" i="1" smtClean="0">
                              <a:latin typeface="Cambria Math"/>
                            </a:rPr>
                          </m:ctrlPr>
                        </m:dPr>
                        <m:e>
                          <m:r>
                            <a:rPr lang="en-US" altLang="ja-JP" sz="3000" b="0" i="1" smtClean="0">
                              <a:latin typeface="Cambria Math"/>
                            </a:rPr>
                            <m:t>𝑡</m:t>
                          </m:r>
                        </m:e>
                      </m:d>
                      <m:r>
                        <a:rPr lang="en-US" altLang="ja-JP" sz="3000" b="0" i="1" smtClean="0">
                          <a:latin typeface="Cambria Math"/>
                        </a:rPr>
                        <m:t>=</m:t>
                      </m:r>
                      <m:r>
                        <a:rPr lang="en-US" altLang="ja-JP" sz="3000" b="0" i="1" smtClean="0">
                          <a:latin typeface="Cambria Math"/>
                        </a:rPr>
                        <m:t>𝑔</m:t>
                      </m:r>
                      <m:r>
                        <a:rPr lang="en-US" altLang="ja-JP" sz="3000" b="0" i="1" smtClean="0">
                          <a:latin typeface="Cambria Math"/>
                        </a:rPr>
                        <m:t>(</m:t>
                      </m:r>
                      <m:r>
                        <a:rPr lang="en-US" altLang="ja-JP" sz="3000" b="0" i="1" smtClean="0">
                          <a:latin typeface="Cambria Math"/>
                        </a:rPr>
                        <m:t>𝑡</m:t>
                      </m:r>
                      <m:r>
                        <a:rPr lang="en-US" altLang="ja-JP" sz="3000" b="0" i="1" smtClean="0">
                          <a:latin typeface="Cambria Math"/>
                        </a:rPr>
                        <m:t>)</m:t>
                      </m:r>
                      <m:sSub>
                        <m:sSubPr>
                          <m:ctrlPr>
                            <a:rPr lang="en-US" altLang="ja-JP" sz="3000" i="1">
                              <a:latin typeface="Cambria Math"/>
                            </a:rPr>
                          </m:ctrlPr>
                        </m:sSubPr>
                        <m:e>
                          <m:r>
                            <a:rPr lang="en-US" altLang="ja-JP" sz="3000" b="1" i="1">
                              <a:latin typeface="Cambria Math"/>
                            </a:rPr>
                            <m:t>𝒒</m:t>
                          </m:r>
                        </m:e>
                        <m:sub>
                          <m:r>
                            <a:rPr lang="en-US" altLang="ja-JP" sz="3000" i="1">
                              <a:latin typeface="Cambria Math"/>
                            </a:rPr>
                            <m:t>𝑖</m:t>
                          </m:r>
                        </m:sub>
                      </m:sSub>
                      <m:r>
                        <a:rPr lang="en-US" altLang="ja-JP" sz="3000" b="0" i="1" smtClean="0">
                          <a:latin typeface="Cambria Math"/>
                        </a:rPr>
                        <m:t>(</m:t>
                      </m:r>
                      <m:r>
                        <a:rPr lang="en-US" altLang="ja-JP" sz="3000" b="0" i="1" smtClean="0">
                          <a:latin typeface="Cambria Math"/>
                        </a:rPr>
                        <m:t>𝑡</m:t>
                      </m:r>
                      <m:r>
                        <a:rPr lang="en-US" altLang="ja-JP" sz="3000" b="0" i="1" smtClean="0">
                          <a:latin typeface="Cambria Math"/>
                        </a:rPr>
                        <m:t>)</m:t>
                      </m:r>
                    </m:oMath>
                  </m:oMathPara>
                </a14:m>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速度ベクトル</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14:m>
                  <m:oMathPara xmlns:m="http://schemas.openxmlformats.org/officeDocument/2006/math">
                    <m:oMathParaPr>
                      <m:jc m:val="centerGroup"/>
                    </m:oMathParaPr>
                    <m:oMath xmlns:m="http://schemas.openxmlformats.org/officeDocument/2006/math">
                      <m:sSub>
                        <m:sSubPr>
                          <m:ctrlPr>
                            <a:rPr lang="en-US" altLang="ja-JP" sz="3000" i="1">
                              <a:latin typeface="Cambria Math"/>
                            </a:rPr>
                          </m:ctrlPr>
                        </m:sSubPr>
                        <m:e>
                          <m:r>
                            <a:rPr lang="en-US" altLang="ja-JP" sz="3000" b="1" i="1" smtClean="0">
                              <a:latin typeface="Cambria Math"/>
                            </a:rPr>
                            <m:t>𝒗</m:t>
                          </m:r>
                        </m:e>
                        <m:sub>
                          <m:r>
                            <a:rPr lang="en-US" altLang="ja-JP" sz="3000" i="1">
                              <a:latin typeface="Cambria Math"/>
                            </a:rPr>
                            <m:t>𝑖</m:t>
                          </m:r>
                        </m:sub>
                      </m:sSub>
                      <m:r>
                        <a:rPr lang="en-US" altLang="ja-JP" sz="3000" i="1">
                          <a:latin typeface="Cambria Math"/>
                        </a:rPr>
                        <m:t>=</m:t>
                      </m:r>
                      <m:sSub>
                        <m:sSubPr>
                          <m:ctrlPr>
                            <a:rPr lang="en-US" altLang="ja-JP" sz="3000" i="1">
                              <a:latin typeface="Cambria Math"/>
                            </a:rPr>
                          </m:ctrlPr>
                        </m:sSubPr>
                        <m:e>
                          <m:acc>
                            <m:accPr>
                              <m:chr m:val="̇"/>
                              <m:ctrlPr>
                                <a:rPr lang="en-US" altLang="ja-JP" sz="3000" i="1" smtClean="0">
                                  <a:latin typeface="Cambria Math"/>
                                </a:rPr>
                              </m:ctrlPr>
                            </m:accPr>
                            <m:e>
                              <m:r>
                                <a:rPr lang="en-US" altLang="ja-JP" sz="3000" b="1" i="1" smtClean="0">
                                  <a:latin typeface="Cambria Math"/>
                                </a:rPr>
                                <m:t>𝒓</m:t>
                              </m:r>
                            </m:e>
                          </m:acc>
                        </m:e>
                        <m:sub>
                          <m:r>
                            <a:rPr lang="en-US" altLang="ja-JP" sz="3000" i="1">
                              <a:latin typeface="Cambria Math"/>
                            </a:rPr>
                            <m:t>𝑖</m:t>
                          </m:r>
                        </m:sub>
                      </m:sSub>
                      <m:r>
                        <a:rPr lang="en-US" altLang="ja-JP" sz="3000" b="0" i="1" smtClean="0">
                          <a:latin typeface="Cambria Math"/>
                        </a:rPr>
                        <m:t>=</m:t>
                      </m:r>
                      <m:acc>
                        <m:accPr>
                          <m:chr m:val="̇"/>
                          <m:ctrlPr>
                            <a:rPr lang="en-US" altLang="ja-JP" sz="3000" b="0" i="1" smtClean="0">
                              <a:latin typeface="Cambria Math"/>
                            </a:rPr>
                          </m:ctrlPr>
                        </m:accPr>
                        <m:e>
                          <m:r>
                            <a:rPr lang="en-US" altLang="ja-JP" sz="3000" b="0" i="1" smtClean="0">
                              <a:latin typeface="Cambria Math"/>
                            </a:rPr>
                            <m:t>𝑔</m:t>
                          </m:r>
                        </m:e>
                      </m:acc>
                      <m:sSub>
                        <m:sSubPr>
                          <m:ctrlPr>
                            <a:rPr lang="en-US" altLang="ja-JP" sz="3000" i="1">
                              <a:latin typeface="Cambria Math"/>
                            </a:rPr>
                          </m:ctrlPr>
                        </m:sSubPr>
                        <m:e>
                          <m:r>
                            <a:rPr lang="en-US" altLang="ja-JP" sz="3000" b="1" i="1">
                              <a:latin typeface="Cambria Math"/>
                            </a:rPr>
                            <m:t>𝒒</m:t>
                          </m:r>
                        </m:e>
                        <m:sub>
                          <m:r>
                            <a:rPr lang="en-US" altLang="ja-JP" sz="3000" i="1">
                              <a:latin typeface="Cambria Math"/>
                            </a:rPr>
                            <m:t>𝑖</m:t>
                          </m:r>
                        </m:sub>
                      </m:sSub>
                      <m:r>
                        <a:rPr lang="en-US" altLang="ja-JP" sz="3000" b="0" i="0" smtClean="0">
                          <a:latin typeface="Cambria Math"/>
                        </a:rPr>
                        <m:t>+</m:t>
                      </m:r>
                      <m:r>
                        <a:rPr lang="en-US" altLang="ja-JP" sz="3000" b="0" i="1" smtClean="0">
                          <a:latin typeface="Cambria Math"/>
                        </a:rPr>
                        <m:t>𝑔</m:t>
                      </m:r>
                      <m:sSub>
                        <m:sSubPr>
                          <m:ctrlPr>
                            <a:rPr lang="en-US" altLang="ja-JP" sz="3000" i="1">
                              <a:latin typeface="Cambria Math"/>
                            </a:rPr>
                          </m:ctrlPr>
                        </m:sSubPr>
                        <m:e>
                          <m:acc>
                            <m:accPr>
                              <m:chr m:val="̇"/>
                              <m:ctrlPr>
                                <a:rPr lang="en-US" altLang="ja-JP" sz="3000" i="1">
                                  <a:latin typeface="Cambria Math"/>
                                </a:rPr>
                              </m:ctrlPr>
                            </m:accPr>
                            <m:e>
                              <m:r>
                                <a:rPr lang="en-US" altLang="ja-JP" sz="3000" b="1" i="1" smtClean="0">
                                  <a:latin typeface="Cambria Math"/>
                                </a:rPr>
                                <m:t>𝒒</m:t>
                              </m:r>
                            </m:e>
                          </m:acc>
                        </m:e>
                        <m:sub>
                          <m:r>
                            <a:rPr lang="en-US" altLang="ja-JP" sz="3000" i="1">
                              <a:latin typeface="Cambria Math"/>
                            </a:rPr>
                            <m:t>𝑖</m:t>
                          </m:r>
                        </m:sub>
                      </m:sSub>
                    </m:oMath>
                  </m:oMathPara>
                </a14:m>
                <a:endParaRPr lang="en-US" altLang="ja-JP" sz="3000" i="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92000"/>
              </a:xfrm>
              <a:blipFill rotWithShape="0">
                <a:blip r:embed="rId3"/>
                <a:stretch>
                  <a:fillRect l="-1481" t="-13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4104161" y="5486414"/>
                <a:ext cx="4199861" cy="58477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3200" i="1" smtClean="0">
                          <a:latin typeface="Cambria Math"/>
                        </a:rPr>
                        <m:t>=</m:t>
                      </m:r>
                      <m:acc>
                        <m:accPr>
                          <m:chr m:val="̇"/>
                          <m:ctrlPr>
                            <a:rPr lang="en-US" altLang="ja-JP" sz="3200" i="1">
                              <a:latin typeface="Cambria Math"/>
                            </a:rPr>
                          </m:ctrlPr>
                        </m:accPr>
                        <m:e>
                          <m:r>
                            <a:rPr lang="en-US" altLang="ja-JP" sz="3200" i="1">
                              <a:latin typeface="Cambria Math"/>
                            </a:rPr>
                            <m:t>𝑔</m:t>
                          </m:r>
                        </m:e>
                      </m:acc>
                      <m:sSup>
                        <m:sSupPr>
                          <m:ctrlPr>
                            <a:rPr lang="en-US" altLang="ja-JP" sz="3200" i="1" smtClean="0">
                              <a:latin typeface="Cambria Math"/>
                            </a:rPr>
                          </m:ctrlPr>
                        </m:sSupPr>
                        <m:e>
                          <m:r>
                            <a:rPr lang="en-US" altLang="ja-JP" sz="3200" b="0" i="1" smtClean="0">
                              <a:latin typeface="Cambria Math"/>
                            </a:rPr>
                            <m:t>𝑔</m:t>
                          </m:r>
                        </m:e>
                        <m:sup>
                          <m:r>
                            <a:rPr lang="en-US" altLang="ja-JP" sz="3200" b="0" i="1" smtClean="0">
                              <a:latin typeface="Cambria Math"/>
                            </a:rPr>
                            <m:t>−1</m:t>
                          </m:r>
                        </m:sup>
                      </m:sSup>
                      <m:r>
                        <a:rPr lang="en-US" altLang="ja-JP" sz="3200" i="1" smtClean="0">
                          <a:latin typeface="Cambria Math"/>
                          <a:ea typeface="Cambria Math"/>
                        </a:rPr>
                        <m:t>⋅</m:t>
                      </m:r>
                      <m:r>
                        <a:rPr lang="en-US" altLang="ja-JP" sz="3200" b="0" i="1" smtClean="0">
                          <a:latin typeface="Cambria Math"/>
                        </a:rPr>
                        <m:t>𝑔</m:t>
                      </m:r>
                      <m:sSub>
                        <m:sSubPr>
                          <m:ctrlPr>
                            <a:rPr lang="en-US" altLang="ja-JP" sz="3200" i="1">
                              <a:latin typeface="Cambria Math"/>
                            </a:rPr>
                          </m:ctrlPr>
                        </m:sSubPr>
                        <m:e>
                          <m:r>
                            <a:rPr lang="en-US" altLang="ja-JP" sz="3200" b="1" i="1">
                              <a:latin typeface="Cambria Math"/>
                            </a:rPr>
                            <m:t>𝒒</m:t>
                          </m:r>
                        </m:e>
                        <m:sub>
                          <m:r>
                            <a:rPr lang="en-US" altLang="ja-JP" sz="3200" i="1">
                              <a:latin typeface="Cambria Math"/>
                            </a:rPr>
                            <m:t>𝑖</m:t>
                          </m:r>
                        </m:sub>
                      </m:sSub>
                      <m:r>
                        <a:rPr lang="en-US" altLang="ja-JP" sz="3200">
                          <a:latin typeface="Cambria Math"/>
                        </a:rPr>
                        <m:t>+</m:t>
                      </m:r>
                      <m:r>
                        <a:rPr lang="en-US" altLang="ja-JP" sz="3200" i="1">
                          <a:latin typeface="Cambria Math"/>
                        </a:rPr>
                        <m:t>𝑔</m:t>
                      </m:r>
                      <m:sSub>
                        <m:sSubPr>
                          <m:ctrlPr>
                            <a:rPr lang="en-US" altLang="ja-JP" sz="3200" i="1">
                              <a:latin typeface="Cambria Math"/>
                            </a:rPr>
                          </m:ctrlPr>
                        </m:sSubPr>
                        <m:e>
                          <m:acc>
                            <m:accPr>
                              <m:chr m:val="̇"/>
                              <m:ctrlPr>
                                <a:rPr lang="en-US" altLang="ja-JP" sz="3200" i="1">
                                  <a:latin typeface="Cambria Math"/>
                                </a:rPr>
                              </m:ctrlPr>
                            </m:accPr>
                            <m:e>
                              <m:r>
                                <a:rPr lang="en-US" altLang="ja-JP" sz="3200" b="1" i="1">
                                  <a:latin typeface="Cambria Math"/>
                                </a:rPr>
                                <m:t>𝒒</m:t>
                              </m:r>
                            </m:e>
                          </m:acc>
                        </m:e>
                        <m:sub>
                          <m:r>
                            <a:rPr lang="en-US" altLang="ja-JP" sz="3200" i="1">
                              <a:latin typeface="Cambria Math"/>
                            </a:rPr>
                            <m:t>𝑖</m:t>
                          </m:r>
                        </m:sub>
                      </m:sSub>
                    </m:oMath>
                  </m:oMathPara>
                </a14:m>
                <a:endParaRPr kumimoji="1" lang="ja-JP" altLang="en-US" sz="32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104161" y="5486414"/>
                <a:ext cx="4199861" cy="58477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4104160" y="6074763"/>
                <a:ext cx="4199861" cy="58477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3200" i="1" smtClean="0">
                          <a:latin typeface="Cambria Math"/>
                        </a:rPr>
                        <m:t>=</m:t>
                      </m:r>
                      <m:r>
                        <a:rPr lang="ja-JP" altLang="en-US" sz="3200" b="1" i="1">
                          <a:latin typeface="Cambria Math"/>
                        </a:rPr>
                        <m:t>𝝎</m:t>
                      </m:r>
                      <m:r>
                        <a:rPr lang="en-US" altLang="ja-JP" sz="3200" b="1" i="1">
                          <a:latin typeface="Cambria Math"/>
                          <a:ea typeface="Cambria Math"/>
                        </a:rPr>
                        <m:t>×</m:t>
                      </m:r>
                      <m:sSub>
                        <m:sSubPr>
                          <m:ctrlPr>
                            <a:rPr lang="en-US" altLang="ja-JP" sz="3200" i="1">
                              <a:latin typeface="Cambria Math"/>
                            </a:rPr>
                          </m:ctrlPr>
                        </m:sSubPr>
                        <m:e>
                          <m:r>
                            <a:rPr lang="en-US" altLang="ja-JP" sz="3200" b="1" i="1" smtClean="0">
                              <a:latin typeface="Cambria Math"/>
                            </a:rPr>
                            <m:t>𝒓</m:t>
                          </m:r>
                        </m:e>
                        <m:sub>
                          <m:r>
                            <a:rPr lang="en-US" altLang="ja-JP" sz="3200" i="1">
                              <a:latin typeface="Cambria Math"/>
                            </a:rPr>
                            <m:t>𝑖</m:t>
                          </m:r>
                        </m:sub>
                      </m:sSub>
                      <m:r>
                        <a:rPr lang="en-US" altLang="ja-JP" sz="3200">
                          <a:latin typeface="Cambria Math"/>
                        </a:rPr>
                        <m:t>+</m:t>
                      </m:r>
                      <m:r>
                        <a:rPr lang="en-US" altLang="ja-JP" sz="3200" i="1">
                          <a:latin typeface="Cambria Math"/>
                        </a:rPr>
                        <m:t>𝑔</m:t>
                      </m:r>
                      <m:sSub>
                        <m:sSubPr>
                          <m:ctrlPr>
                            <a:rPr lang="en-US" altLang="ja-JP" sz="3200" i="1">
                              <a:latin typeface="Cambria Math"/>
                            </a:rPr>
                          </m:ctrlPr>
                        </m:sSubPr>
                        <m:e>
                          <m:acc>
                            <m:accPr>
                              <m:chr m:val="̇"/>
                              <m:ctrlPr>
                                <a:rPr lang="en-US" altLang="ja-JP" sz="3200" i="1">
                                  <a:latin typeface="Cambria Math"/>
                                </a:rPr>
                              </m:ctrlPr>
                            </m:accPr>
                            <m:e>
                              <m:r>
                                <a:rPr lang="en-US" altLang="ja-JP" sz="3200" b="1" i="1">
                                  <a:latin typeface="Cambria Math"/>
                                </a:rPr>
                                <m:t>𝒒</m:t>
                              </m:r>
                            </m:e>
                          </m:acc>
                        </m:e>
                        <m:sub>
                          <m:r>
                            <a:rPr lang="en-US" altLang="ja-JP" sz="3200" i="1">
                              <a:latin typeface="Cambria Math"/>
                            </a:rPr>
                            <m:t>𝑖</m:t>
                          </m:r>
                        </m:sub>
                      </m:sSub>
                    </m:oMath>
                  </m:oMathPara>
                </a14:m>
                <a:endParaRPr kumimoji="1" lang="ja-JP" altLang="en-US" sz="32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104160" y="6074763"/>
                <a:ext cx="4199861" cy="584775"/>
              </a:xfrm>
              <a:prstGeom prst="rect">
                <a:avLst/>
              </a:prstGeom>
              <a:blipFill rotWithShape="1">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401631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角運動量と慣性テンソル</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20000"/>
              </a:xfrm>
            </p:spPr>
            <p:txBody>
              <a:bodyPr>
                <a:noAutofit/>
              </a:bodyPr>
              <a:lstStyle/>
              <a:p>
                <a:pPr marL="0" indent="0">
                  <a:buNone/>
                </a:pPr>
                <a14:m>
                  <m:oMathPara xmlns:m="http://schemas.openxmlformats.org/officeDocument/2006/math">
                    <m:oMathParaPr>
                      <m:jc m:val="left"/>
                    </m:oMathParaPr>
                    <m:oMath xmlns:m="http://schemas.openxmlformats.org/officeDocument/2006/math">
                      <m:r>
                        <a:rPr lang="en-US" altLang="ja-JP" sz="2800" b="1" i="1" smtClean="0">
                          <a:latin typeface="Cambria Math"/>
                        </a:rPr>
                        <m:t>𝑳</m:t>
                      </m:r>
                      <m:r>
                        <a:rPr lang="en-US" altLang="ja-JP" sz="2800" b="0" i="1" smtClean="0">
                          <a:latin typeface="Cambria Math"/>
                        </a:rPr>
                        <m:t>≔</m:t>
                      </m:r>
                      <m:nary>
                        <m:naryPr>
                          <m:chr m:val="∑"/>
                          <m:ctrlPr>
                            <a:rPr lang="en-US" altLang="ja-JP" sz="2800" i="1">
                              <a:latin typeface="Cambria Math"/>
                            </a:rPr>
                          </m:ctrlPr>
                        </m:naryPr>
                        <m:sub>
                          <m:r>
                            <m:rPr>
                              <m:brk m:alnAt="23"/>
                            </m:rPr>
                            <a:rPr lang="en-US" altLang="ja-JP" sz="2800" i="1">
                              <a:latin typeface="Cambria Math"/>
                            </a:rPr>
                            <m:t>𝑖</m:t>
                          </m:r>
                          <m:r>
                            <a:rPr lang="en-US" altLang="ja-JP" sz="2800" i="1">
                              <a:latin typeface="Cambria Math"/>
                            </a:rPr>
                            <m:t>=1</m:t>
                          </m:r>
                        </m:sub>
                        <m:sup>
                          <m:r>
                            <a:rPr lang="en-US" altLang="ja-JP" sz="2800" i="1">
                              <a:latin typeface="Cambria Math"/>
                            </a:rPr>
                            <m:t>𝑛</m:t>
                          </m:r>
                        </m:sup>
                        <m:e>
                          <m:sSub>
                            <m:sSubPr>
                              <m:ctrlPr>
                                <a:rPr lang="en-US" altLang="ja-JP" sz="2800" i="1">
                                  <a:latin typeface="Cambria Math"/>
                                </a:rPr>
                              </m:ctrlPr>
                            </m:sSubPr>
                            <m:e>
                              <m:r>
                                <a:rPr lang="en-US" altLang="ja-JP" sz="2800" i="1">
                                  <a:latin typeface="Cambria Math"/>
                                </a:rPr>
                                <m:t>𝑚</m:t>
                              </m:r>
                            </m:e>
                            <m:sub>
                              <m:r>
                                <a:rPr lang="en-US" altLang="ja-JP" sz="2800" i="1">
                                  <a:latin typeface="Cambria Math"/>
                                </a:rPr>
                                <m:t>𝑖</m:t>
                              </m:r>
                            </m:sub>
                          </m:sSub>
                          <m:sSub>
                            <m:sSubPr>
                              <m:ctrlPr>
                                <a:rPr lang="en-US" altLang="ja-JP" sz="2800" i="1">
                                  <a:latin typeface="Cambria Math"/>
                                </a:rPr>
                              </m:ctrlPr>
                            </m:sSubPr>
                            <m:e>
                              <m:r>
                                <a:rPr lang="en-US" altLang="ja-JP" sz="2800" b="1" i="1">
                                  <a:latin typeface="Cambria Math"/>
                                </a:rPr>
                                <m:t>𝒓</m:t>
                              </m:r>
                            </m:e>
                            <m:sub>
                              <m:r>
                                <a:rPr lang="en-US" altLang="ja-JP" sz="2800" i="1">
                                  <a:latin typeface="Cambria Math"/>
                                </a:rPr>
                                <m:t>𝑖</m:t>
                              </m:r>
                            </m:sub>
                          </m:sSub>
                          <m:r>
                            <a:rPr lang="en-US" altLang="ja-JP" sz="2800" i="1">
                              <a:latin typeface="Cambria Math"/>
                              <a:ea typeface="Cambria Math"/>
                            </a:rPr>
                            <m:t>×</m:t>
                          </m:r>
                          <m:sSub>
                            <m:sSubPr>
                              <m:ctrlPr>
                                <a:rPr lang="en-US" altLang="ja-JP" sz="2800" i="1">
                                  <a:latin typeface="Cambria Math"/>
                                </a:rPr>
                              </m:ctrlPr>
                            </m:sSubPr>
                            <m:e>
                              <m:r>
                                <a:rPr lang="en-US" altLang="ja-JP" sz="2800" b="1" i="1">
                                  <a:latin typeface="Cambria Math"/>
                                </a:rPr>
                                <m:t>𝒗</m:t>
                              </m:r>
                            </m:e>
                            <m:sub>
                              <m:r>
                                <a:rPr lang="en-US" altLang="ja-JP" sz="2800" i="1">
                                  <a:latin typeface="Cambria Math"/>
                                </a:rPr>
                                <m:t>𝑖</m:t>
                              </m:r>
                            </m:sub>
                          </m:sSub>
                        </m:e>
                      </m:nary>
                    </m:oMath>
                  </m:oMathPara>
                </a14:m>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25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20000"/>
              </a:xfr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828000" y="2530528"/>
                <a:ext cx="6985593" cy="114537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2800" i="1" smtClean="0">
                          <a:latin typeface="Cambria Math"/>
                        </a:rPr>
                        <m:t>=</m:t>
                      </m:r>
                      <m:nary>
                        <m:naryPr>
                          <m:chr m:val="∑"/>
                          <m:supHide m:val="on"/>
                          <m:ctrlPr>
                            <a:rPr lang="en-US" altLang="ja-JP" sz="2800" i="1" smtClean="0">
                              <a:latin typeface="Cambria Math"/>
                            </a:rPr>
                          </m:ctrlPr>
                        </m:naryPr>
                        <m:sub>
                          <m:r>
                            <m:rPr>
                              <m:brk m:alnAt="7"/>
                            </m:rPr>
                            <a:rPr lang="en-US" altLang="ja-JP" sz="2800" b="0" i="1" smtClean="0">
                              <a:latin typeface="Cambria Math"/>
                            </a:rPr>
                            <m:t>𝑖</m:t>
                          </m:r>
                        </m:sub>
                        <m:sup/>
                        <m:e>
                          <m:sSub>
                            <m:sSubPr>
                              <m:ctrlPr>
                                <a:rPr lang="en-US" altLang="ja-JP" sz="2800" i="1">
                                  <a:latin typeface="Cambria Math"/>
                                </a:rPr>
                              </m:ctrlPr>
                            </m:sSubPr>
                            <m:e>
                              <m:r>
                                <a:rPr lang="en-US" altLang="ja-JP" sz="2800" i="1">
                                  <a:latin typeface="Cambria Math"/>
                                </a:rPr>
                                <m:t>𝑚</m:t>
                              </m:r>
                            </m:e>
                            <m:sub>
                              <m:r>
                                <a:rPr lang="en-US" altLang="ja-JP" sz="2800" i="1">
                                  <a:latin typeface="Cambria Math"/>
                                </a:rPr>
                                <m:t>𝑖</m:t>
                              </m:r>
                            </m:sub>
                          </m:sSub>
                          <m:sSub>
                            <m:sSubPr>
                              <m:ctrlPr>
                                <a:rPr lang="en-US" altLang="ja-JP" sz="2800" i="1">
                                  <a:latin typeface="Cambria Math"/>
                                </a:rPr>
                              </m:ctrlPr>
                            </m:sSubPr>
                            <m:e>
                              <m:r>
                                <a:rPr lang="en-US" altLang="ja-JP" sz="2800" b="1" i="1" smtClean="0">
                                  <a:latin typeface="Cambria Math"/>
                                </a:rPr>
                                <m:t>𝒓</m:t>
                              </m:r>
                            </m:e>
                            <m:sub>
                              <m:r>
                                <a:rPr lang="en-US" altLang="ja-JP" sz="2800" i="1">
                                  <a:latin typeface="Cambria Math"/>
                                </a:rPr>
                                <m:t>𝑖</m:t>
                              </m:r>
                            </m:sub>
                          </m:sSub>
                          <m:r>
                            <a:rPr lang="en-US" altLang="ja-JP" sz="2800" i="1">
                              <a:latin typeface="Cambria Math"/>
                              <a:ea typeface="Cambria Math"/>
                            </a:rPr>
                            <m:t>×</m:t>
                          </m:r>
                          <m:d>
                            <m:dPr>
                              <m:ctrlPr>
                                <a:rPr lang="en-US" altLang="ja-JP" sz="2800" i="1">
                                  <a:latin typeface="Cambria Math"/>
                                  <a:ea typeface="Cambria Math"/>
                                </a:rPr>
                              </m:ctrlPr>
                            </m:dPr>
                            <m:e>
                              <m:r>
                                <a:rPr lang="ja-JP" altLang="en-US" sz="2800" b="1" i="1" smtClean="0">
                                  <a:latin typeface="Cambria Math"/>
                                </a:rPr>
                                <m:t>𝝎</m:t>
                              </m:r>
                              <m:r>
                                <a:rPr lang="en-US" altLang="ja-JP" sz="2800" b="1" i="1">
                                  <a:latin typeface="Cambria Math"/>
                                  <a:ea typeface="Cambria Math"/>
                                </a:rPr>
                                <m:t>×</m:t>
                              </m:r>
                              <m:sSub>
                                <m:sSubPr>
                                  <m:ctrlPr>
                                    <a:rPr lang="en-US" altLang="ja-JP" sz="2800" i="1">
                                      <a:latin typeface="Cambria Math"/>
                                    </a:rPr>
                                  </m:ctrlPr>
                                </m:sSubPr>
                                <m:e>
                                  <m:r>
                                    <a:rPr lang="en-US" altLang="ja-JP" sz="2800" b="1" i="1" smtClean="0">
                                      <a:latin typeface="Cambria Math"/>
                                    </a:rPr>
                                    <m:t>𝒓</m:t>
                                  </m:r>
                                </m:e>
                                <m:sub>
                                  <m:r>
                                    <a:rPr lang="en-US" altLang="ja-JP" sz="2800" i="1">
                                      <a:latin typeface="Cambria Math"/>
                                    </a:rPr>
                                    <m:t>𝑖</m:t>
                                  </m:r>
                                </m:sub>
                              </m:sSub>
                            </m:e>
                          </m:d>
                        </m:e>
                      </m:nary>
                    </m:oMath>
                  </m:oMathPara>
                </a14:m>
                <a:endParaRPr kumimoji="1" lang="ja-JP" altLang="en-US" sz="28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828000" y="2530528"/>
                <a:ext cx="6985593" cy="1145378"/>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828000" y="3682104"/>
                <a:ext cx="6985593"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2800" i="1" smtClean="0">
                          <a:latin typeface="Cambria Math"/>
                        </a:rPr>
                        <m:t>=</m:t>
                      </m:r>
                      <m:r>
                        <a:rPr lang="en-US" altLang="ja-JP" sz="2800" b="0" i="1" smtClean="0">
                          <a:latin typeface="Cambria Math"/>
                        </a:rPr>
                        <m:t>:</m:t>
                      </m:r>
                      <m:r>
                        <a:rPr lang="en-US" altLang="ja-JP" sz="2800" b="0" i="1" smtClean="0">
                          <a:latin typeface="Cambria Math"/>
                        </a:rPr>
                        <m:t>𝐼</m:t>
                      </m:r>
                      <m:r>
                        <a:rPr lang="en-US" altLang="ja-JP" sz="2800" b="0" i="1" smtClean="0">
                          <a:latin typeface="Cambria Math"/>
                        </a:rPr>
                        <m:t>(</m:t>
                      </m:r>
                      <m:r>
                        <a:rPr lang="en-US" altLang="ja-JP" sz="2800" b="0" i="1" smtClean="0">
                          <a:latin typeface="Cambria Math"/>
                        </a:rPr>
                        <m:t>𝑟</m:t>
                      </m:r>
                      <m:r>
                        <a:rPr lang="en-US" altLang="ja-JP" sz="2800" b="0" i="1" smtClean="0">
                          <a:latin typeface="Cambria Math"/>
                        </a:rPr>
                        <m:t>)</m:t>
                      </m:r>
                      <m:r>
                        <a:rPr lang="ja-JP" altLang="en-US" sz="2800" b="1" i="1">
                          <a:latin typeface="Cambria Math"/>
                        </a:rPr>
                        <m:t>𝝎</m:t>
                      </m:r>
                    </m:oMath>
                  </m:oMathPara>
                </a14:m>
                <a:endParaRPr kumimoji="1" lang="ja-JP" altLang="en-US" sz="28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828000" y="3682104"/>
                <a:ext cx="6985593" cy="523220"/>
              </a:xfrm>
              <a:prstGeom prst="rect">
                <a:avLst/>
              </a:prstGeom>
              <a:blipFill rotWithShape="0">
                <a:blip r:embed="rId5"/>
                <a:stretch>
                  <a:fillRect/>
                </a:stretch>
              </a:blipFill>
            </p:spPr>
            <p:txBody>
              <a:bodyPr/>
              <a:lstStyle/>
              <a:p>
                <a:r>
                  <a:rPr lang="ja-JP" altLang="en-US">
                    <a:noFill/>
                  </a:rPr>
                  <a:t> </a:t>
                </a:r>
              </a:p>
            </p:txBody>
          </p:sp>
        </mc:Fallback>
      </mc:AlternateContent>
      <p:grpSp>
        <p:nvGrpSpPr>
          <p:cNvPr id="8" name="グループ化 7"/>
          <p:cNvGrpSpPr/>
          <p:nvPr/>
        </p:nvGrpSpPr>
        <p:grpSpPr>
          <a:xfrm>
            <a:off x="4759989" y="1856789"/>
            <a:ext cx="3870249" cy="1047495"/>
            <a:chOff x="4816551" y="2083036"/>
            <a:chExt cx="3870249" cy="1047495"/>
          </a:xfrm>
        </p:grpSpPr>
        <mc:AlternateContent xmlns:mc="http://schemas.openxmlformats.org/markup-compatibility/2006" xmlns:a14="http://schemas.microsoft.com/office/drawing/2010/main">
          <mc:Choice Requires="a14">
            <p:sp>
              <p:nvSpPr>
                <p:cNvPr id="11" name="テキスト ボックス 10"/>
                <p:cNvSpPr txBox="1"/>
                <p:nvPr/>
              </p:nvSpPr>
              <p:spPr>
                <a:xfrm>
                  <a:off x="4816551" y="2668866"/>
                  <a:ext cx="3870249" cy="461665"/>
                </a:xfrm>
                <a:prstGeom prst="rect">
                  <a:avLst/>
                </a:prstGeom>
                <a:solidFill>
                  <a:schemeClr val="accent6">
                    <a:lumMod val="40000"/>
                    <a:lumOff val="60000"/>
                  </a:schemeClr>
                </a:solid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altLang="ja-JP" sz="2400" i="1" smtClean="0">
                                <a:latin typeface="Cambria Math"/>
                              </a:rPr>
                            </m:ctrlPr>
                          </m:sSubPr>
                          <m:e>
                            <m:r>
                              <a:rPr lang="en-US" altLang="ja-JP" sz="2400" b="1" i="1" smtClean="0">
                                <a:latin typeface="Cambria Math"/>
                              </a:rPr>
                              <m:t>𝒗</m:t>
                            </m:r>
                          </m:e>
                          <m:sub>
                            <m:r>
                              <a:rPr lang="en-US" altLang="ja-JP" sz="2400" b="0" i="1" smtClean="0">
                                <a:latin typeface="Cambria Math"/>
                              </a:rPr>
                              <m:t>𝑖</m:t>
                            </m:r>
                          </m:sub>
                        </m:sSub>
                        <m:r>
                          <a:rPr lang="en-US" altLang="ja-JP" sz="2400" i="1">
                            <a:latin typeface="Cambria Math"/>
                          </a:rPr>
                          <m:t>=</m:t>
                        </m:r>
                        <m:r>
                          <a:rPr lang="ja-JP" altLang="en-US" sz="2400" b="1" i="1">
                            <a:latin typeface="Cambria Math"/>
                          </a:rPr>
                          <m:t>𝝎</m:t>
                        </m:r>
                        <m:r>
                          <a:rPr lang="en-US" altLang="ja-JP" sz="2400" b="1" i="1">
                            <a:latin typeface="Cambria Math"/>
                            <a:ea typeface="Cambria Math"/>
                          </a:rPr>
                          <m:t>×</m:t>
                        </m:r>
                        <m:sSub>
                          <m:sSubPr>
                            <m:ctrlPr>
                              <a:rPr lang="en-US" altLang="ja-JP" sz="2400" i="1">
                                <a:latin typeface="Cambria Math"/>
                              </a:rPr>
                            </m:ctrlPr>
                          </m:sSubPr>
                          <m:e>
                            <m:r>
                              <a:rPr lang="en-US" altLang="ja-JP" sz="2400" b="1" i="1">
                                <a:latin typeface="Cambria Math"/>
                              </a:rPr>
                              <m:t>𝒓</m:t>
                            </m:r>
                          </m:e>
                          <m:sub>
                            <m:r>
                              <a:rPr lang="en-US" altLang="ja-JP" sz="2400" i="1">
                                <a:latin typeface="Cambria Math"/>
                              </a:rPr>
                              <m:t>𝑖</m:t>
                            </m:r>
                          </m:sub>
                        </m:sSub>
                      </m:oMath>
                    </m:oMathPara>
                  </a14:m>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4816551" y="2668866"/>
                  <a:ext cx="3870249" cy="461665"/>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4816551" y="2083036"/>
                  <a:ext cx="3870249" cy="707886"/>
                </a:xfrm>
                <a:prstGeom prst="rect">
                  <a:avLst/>
                </a:prstGeom>
                <a:solidFill>
                  <a:schemeClr val="accent6">
                    <a:lumMod val="40000"/>
                    <a:lumOff val="60000"/>
                  </a:schemeClr>
                </a:solidFill>
              </p:spPr>
              <p:txBody>
                <a:bodyPr wrap="square" rtlCol="0">
                  <a:spAutoFit/>
                </a:bodyPr>
                <a:lstStyle/>
                <a:p>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質点系全体が一斉に角速度 </a:t>
                  </a:r>
                  <a14:m>
                    <m:oMath xmlns:m="http://schemas.openxmlformats.org/officeDocument/2006/math">
                      <m:r>
                        <a:rPr kumimoji="1" lang="ja-JP" altLang="en-US" sz="2000" b="1" i="1" smtClean="0">
                          <a:latin typeface="Cambria Math"/>
                        </a:rPr>
                        <m:t>𝝎</m:t>
                      </m:r>
                    </m:oMath>
                  </a14:m>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で回転運動していれば</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4816551" y="2083036"/>
                  <a:ext cx="3870249" cy="707886"/>
                </a:xfrm>
                <a:prstGeom prst="rect">
                  <a:avLst/>
                </a:prstGeom>
                <a:blipFill rotWithShape="0">
                  <a:blip r:embed="rId7"/>
                  <a:stretch>
                    <a:fillRect l="-1732" t="-5172" r="-1260" b="-1379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5" name="テキスト ボックス 14"/>
              <p:cNvSpPr txBox="1"/>
              <p:nvPr/>
            </p:nvSpPr>
            <p:spPr>
              <a:xfrm>
                <a:off x="965468" y="6102858"/>
                <a:ext cx="7604372" cy="400110"/>
              </a:xfrm>
              <a:prstGeom prst="rect">
                <a:avLst/>
              </a:prstGeom>
              <a:noFill/>
            </p:spPr>
            <p:txBody>
              <a:bodyPr wrap="square" rtlCol="0">
                <a:spAutoFit/>
              </a:bodyPr>
              <a:lstStyle/>
              <a:p>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（質点系全体が一斉に速度 </a:t>
                </a:r>
                <a14:m>
                  <m:oMath xmlns:m="http://schemas.openxmlformats.org/officeDocument/2006/math">
                    <m:r>
                      <a:rPr kumimoji="1" lang="en-US" altLang="ja-JP" sz="2000" b="1" i="1" smtClean="0">
                        <a:latin typeface="Cambria Math"/>
                      </a:rPr>
                      <m:t>𝑽</m:t>
                    </m:r>
                  </m:oMath>
                </a14:m>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で並進運動していれば</a:t>
                </a:r>
                <a14:m>
                  <m:oMath xmlns:m="http://schemas.openxmlformats.org/officeDocument/2006/math">
                    <m:sSub>
                      <m:sSubPr>
                        <m:ctrlPr>
                          <a:rPr lang="en-US" altLang="ja-JP" sz="2000" i="1">
                            <a:latin typeface="Cambria Math"/>
                          </a:rPr>
                        </m:ctrlPr>
                      </m:sSubPr>
                      <m:e>
                        <m:r>
                          <a:rPr lang="en-US" altLang="ja-JP" sz="2000" b="1" i="1" smtClean="0">
                            <a:latin typeface="Cambria Math"/>
                          </a:rPr>
                          <m:t> </m:t>
                        </m:r>
                        <m:r>
                          <a:rPr lang="en-US" altLang="ja-JP" sz="2000" b="1" i="1">
                            <a:latin typeface="Cambria Math"/>
                          </a:rPr>
                          <m:t>𝒗</m:t>
                        </m:r>
                      </m:e>
                      <m:sub>
                        <m:r>
                          <a:rPr lang="en-US" altLang="ja-JP" sz="2000" i="1">
                            <a:latin typeface="Cambria Math"/>
                          </a:rPr>
                          <m:t>𝑖</m:t>
                        </m:r>
                      </m:sub>
                    </m:sSub>
                    <m:r>
                      <a:rPr lang="en-US" altLang="ja-JP" sz="2000" i="1">
                        <a:latin typeface="Cambria Math"/>
                      </a:rPr>
                      <m:t>=</m:t>
                    </m:r>
                    <m:r>
                      <a:rPr lang="en-US" altLang="ja-JP" sz="2000" b="1" i="1" smtClean="0">
                        <a:latin typeface="Cambria Math"/>
                      </a:rPr>
                      <m:t>𝑽</m:t>
                    </m:r>
                  </m:oMath>
                </a14:m>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965468" y="6102858"/>
                <a:ext cx="7604372" cy="400110"/>
              </a:xfrm>
              <a:prstGeom prst="rect">
                <a:avLst/>
              </a:prstGeom>
              <a:blipFill rotWithShape="0">
                <a:blip r:embed="rId8"/>
                <a:stretch>
                  <a:fillRect l="-801" t="-7576" b="-2575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457200" y="4362548"/>
                <a:ext cx="8441703" cy="461665"/>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慣性テンソル </a:t>
                </a:r>
                <a14:m>
                  <m:oMath xmlns:m="http://schemas.openxmlformats.org/officeDocument/2006/math">
                    <m:r>
                      <a:rPr lang="en-US" altLang="ja-JP" sz="2400" i="1">
                        <a:latin typeface="Cambria Math"/>
                      </a:rPr>
                      <m:t>𝐼</m:t>
                    </m:r>
                  </m:oMath>
                </a14:m>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は角</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速度</a:t>
                </a:r>
                <a14:m>
                  <m:oMath xmlns:m="http://schemas.openxmlformats.org/officeDocument/2006/math">
                    <m:r>
                      <a:rPr lang="en-US" altLang="ja-JP" sz="2400" b="0" i="0" smtClean="0">
                        <a:latin typeface="Cambria Math"/>
                      </a:rPr>
                      <m:t> </m:t>
                    </m:r>
                    <m:r>
                      <a:rPr lang="ja-JP" altLang="en-US" sz="2400" b="1" i="1">
                        <a:latin typeface="Cambria Math"/>
                      </a:rPr>
                      <m:t>𝝎</m:t>
                    </m:r>
                  </m:oMath>
                </a14:m>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から角運動量</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r>
                      <a:rPr lang="en-US" altLang="ja-JP" sz="2400" b="1" i="1">
                        <a:latin typeface="Cambria Math"/>
                      </a:rPr>
                      <m:t>𝑳</m:t>
                    </m:r>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への線形</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写像。</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57200" y="4362548"/>
                <a:ext cx="8441703" cy="461665"/>
              </a:xfrm>
              <a:prstGeom prst="rect">
                <a:avLst/>
              </a:prstGeom>
              <a:blipFill rotWithShape="0">
                <a:blip r:embed="rId9"/>
                <a:stretch>
                  <a:fillRect l="-1083" t="-8000" b="-33333"/>
                </a:stretch>
              </a:blipFill>
            </p:spPr>
            <p:txBody>
              <a:bodyPr/>
              <a:lstStyle/>
              <a:p>
                <a:r>
                  <a:rPr lang="ja-JP" altLang="en-US">
                    <a:noFill/>
                  </a:rPr>
                  <a:t> </a:t>
                </a:r>
              </a:p>
            </p:txBody>
          </p:sp>
        </mc:Fallback>
      </mc:AlternateContent>
      <p:sp>
        <p:nvSpPr>
          <p:cNvPr id="9" name="テキスト ボックス 8"/>
          <p:cNvSpPr txBox="1"/>
          <p:nvPr/>
        </p:nvSpPr>
        <p:spPr>
          <a:xfrm>
            <a:off x="457200" y="5033989"/>
            <a:ext cx="7038753" cy="461665"/>
          </a:xfrm>
          <a:prstGeom prst="rect">
            <a:avLst/>
          </a:prstGeom>
          <a:noFill/>
        </p:spPr>
        <p:txBody>
          <a:bodyPr wrap="square" rtlCol="0">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cf.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質量</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は速度</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から運動量への線形</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写像：</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6" name="テキスト ボックス 15"/>
              <p:cNvSpPr txBox="1"/>
              <p:nvPr/>
            </p:nvSpPr>
            <p:spPr>
              <a:xfrm>
                <a:off x="2304000" y="5526854"/>
                <a:ext cx="4890977" cy="461986"/>
              </a:xfrm>
              <a:prstGeom prst="rect">
                <a:avLst/>
              </a:prstGeom>
              <a:noFill/>
            </p:spPr>
            <p:txBody>
              <a:bodyPr wrap="square" rtlCol="0">
                <a:spAutoFit/>
              </a:bodyPr>
              <a:lstStyle/>
              <a:p>
                <a14:m>
                  <m:oMath xmlns:m="http://schemas.openxmlformats.org/officeDocument/2006/math">
                    <m:r>
                      <a:rPr lang="en-US" altLang="ja-JP" sz="2400" b="1" i="1">
                        <a:latin typeface="Cambria Math"/>
                      </a:rPr>
                      <m:t>𝑷</m:t>
                    </m:r>
                    <m:r>
                      <a:rPr lang="en-US" altLang="ja-JP" sz="2400" i="1">
                        <a:latin typeface="Cambria Math"/>
                      </a:rPr>
                      <m:t>≔</m:t>
                    </m:r>
                    <m:nary>
                      <m:naryPr>
                        <m:chr m:val="∑"/>
                        <m:supHide m:val="on"/>
                        <m:ctrlPr>
                          <a:rPr lang="en-US" altLang="ja-JP" sz="2400" i="1">
                            <a:latin typeface="Cambria Math"/>
                          </a:rPr>
                        </m:ctrlPr>
                      </m:naryPr>
                      <m:sub>
                        <m:r>
                          <m:rPr>
                            <m:brk m:alnAt="7"/>
                          </m:rPr>
                          <a:rPr lang="en-US" altLang="ja-JP" sz="2400" i="1">
                            <a:latin typeface="Cambria Math"/>
                          </a:rPr>
                          <m:t>𝑖</m:t>
                        </m:r>
                      </m:sub>
                      <m:sup/>
                      <m:e>
                        <m:sSub>
                          <m:sSubPr>
                            <m:ctrlPr>
                              <a:rPr lang="en-US" altLang="ja-JP" sz="2400" i="1">
                                <a:latin typeface="Cambria Math"/>
                              </a:rPr>
                            </m:ctrlPr>
                          </m:sSubPr>
                          <m:e>
                            <m:r>
                              <a:rPr lang="en-US" altLang="ja-JP" sz="2400" i="1">
                                <a:latin typeface="Cambria Math"/>
                              </a:rPr>
                              <m:t>𝑚</m:t>
                            </m:r>
                          </m:e>
                          <m:sub>
                            <m:r>
                              <a:rPr lang="en-US" altLang="ja-JP" sz="2400" i="1">
                                <a:latin typeface="Cambria Math"/>
                              </a:rPr>
                              <m:t>𝑖</m:t>
                            </m:r>
                          </m:sub>
                        </m:sSub>
                        <m:sSub>
                          <m:sSubPr>
                            <m:ctrlPr>
                              <a:rPr lang="en-US" altLang="ja-JP" sz="2400" i="1">
                                <a:latin typeface="Cambria Math"/>
                              </a:rPr>
                            </m:ctrlPr>
                          </m:sSubPr>
                          <m:e>
                            <m:r>
                              <a:rPr lang="en-US" altLang="ja-JP" sz="2400" b="1" i="1">
                                <a:latin typeface="Cambria Math"/>
                              </a:rPr>
                              <m:t>𝒗</m:t>
                            </m:r>
                          </m:e>
                          <m:sub>
                            <m:r>
                              <a:rPr lang="en-US" altLang="ja-JP" sz="2400" i="1">
                                <a:latin typeface="Cambria Math"/>
                              </a:rPr>
                              <m:t>𝑖</m:t>
                            </m:r>
                          </m:sub>
                        </m:sSub>
                      </m:e>
                    </m:nary>
                    <m:r>
                      <a:rPr lang="en-US" altLang="ja-JP" sz="2400" i="1">
                        <a:latin typeface="Cambria Math"/>
                      </a:rPr>
                      <m:t>=</m:t>
                    </m:r>
                    <m:r>
                      <a:rPr lang="en-US" altLang="ja-JP" sz="2400" i="1">
                        <a:latin typeface="Cambria Math"/>
                      </a:rPr>
                      <m:t>𝑀</m:t>
                    </m:r>
                    <m:r>
                      <a:rPr lang="en-US" altLang="ja-JP" sz="2400" b="1" i="1">
                        <a:latin typeface="Cambria Math"/>
                      </a:rPr>
                      <m:t>𝑽</m:t>
                    </m:r>
                    <m:r>
                      <a:rPr lang="en-US" altLang="ja-JP" sz="2400" i="1">
                        <a:latin typeface="Cambria Math"/>
                      </a:rPr>
                      <m:t>,</m:t>
                    </m:r>
                  </m:oMath>
                </a14:m>
                <a:r>
                  <a:rPr lang="ja-JP" altLang="en-US" sz="2400" dirty="0"/>
                  <a:t>　　</a:t>
                </a:r>
                <a14:m>
                  <m:oMath xmlns:m="http://schemas.openxmlformats.org/officeDocument/2006/math">
                    <m:r>
                      <a:rPr lang="en-US" altLang="ja-JP" sz="2400" i="1">
                        <a:latin typeface="Cambria Math"/>
                      </a:rPr>
                      <m:t>𝑀</m:t>
                    </m:r>
                    <m:r>
                      <a:rPr lang="en-US" altLang="ja-JP" sz="2400" i="1">
                        <a:latin typeface="Cambria Math"/>
                      </a:rPr>
                      <m:t>=</m:t>
                    </m:r>
                    <m:nary>
                      <m:naryPr>
                        <m:chr m:val="∑"/>
                        <m:supHide m:val="on"/>
                        <m:ctrlPr>
                          <a:rPr lang="en-US" altLang="ja-JP" sz="2400" i="1">
                            <a:latin typeface="Cambria Math"/>
                          </a:rPr>
                        </m:ctrlPr>
                      </m:naryPr>
                      <m:sub>
                        <m:r>
                          <m:rPr>
                            <m:brk m:alnAt="7"/>
                          </m:rPr>
                          <a:rPr lang="en-US" altLang="ja-JP" sz="2400" i="1">
                            <a:latin typeface="Cambria Math"/>
                          </a:rPr>
                          <m:t>𝑖</m:t>
                        </m:r>
                      </m:sub>
                      <m:sup/>
                      <m:e>
                        <m:sSub>
                          <m:sSubPr>
                            <m:ctrlPr>
                              <a:rPr lang="en-US" altLang="ja-JP" sz="2400" i="1">
                                <a:latin typeface="Cambria Math"/>
                              </a:rPr>
                            </m:ctrlPr>
                          </m:sSubPr>
                          <m:e>
                            <m:r>
                              <a:rPr lang="en-US" altLang="ja-JP" sz="2400" i="1">
                                <a:latin typeface="Cambria Math"/>
                              </a:rPr>
                              <m:t>𝑚</m:t>
                            </m:r>
                          </m:e>
                          <m:sub>
                            <m:r>
                              <a:rPr lang="en-US" altLang="ja-JP" sz="2400" i="1">
                                <a:latin typeface="Cambria Math"/>
                              </a:rPr>
                              <m:t>𝑖</m:t>
                            </m:r>
                          </m:sub>
                        </m:sSub>
                      </m:e>
                    </m:nary>
                  </m:oMath>
                </a14:m>
                <a:endParaRPr lang="en-US" altLang="ja-JP" sz="24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2304000" y="5526854"/>
                <a:ext cx="4890977" cy="461986"/>
              </a:xfrm>
              <a:prstGeom prst="rect">
                <a:avLst/>
              </a:prstGeom>
              <a:blipFill rotWithShape="0">
                <a:blip r:embed="rId10"/>
                <a:stretch>
                  <a:fillRect l="-374" t="-130667" r="-3117" b="-200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9833401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一般の変形運動に伴う角運動量</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92000"/>
              </a:xfrm>
            </p:spPr>
            <p:txBody>
              <a:bodyPr>
                <a:noAutofit/>
              </a:bodyPr>
              <a:lstStyle/>
              <a:p>
                <a:pPr marL="0" indent="0">
                  <a:buNone/>
                </a:pPr>
                <a14:m>
                  <m:oMathPara xmlns:m="http://schemas.openxmlformats.org/officeDocument/2006/math">
                    <m:oMathParaPr>
                      <m:jc m:val="left"/>
                    </m:oMathParaPr>
                    <m:oMath xmlns:m="http://schemas.openxmlformats.org/officeDocument/2006/math">
                      <m:r>
                        <a:rPr lang="en-US" altLang="ja-JP" sz="2800" b="1" i="1" smtClean="0">
                          <a:latin typeface="Cambria Math"/>
                        </a:rPr>
                        <m:t>𝑳</m:t>
                      </m:r>
                      <m:r>
                        <a:rPr lang="en-US" altLang="ja-JP" sz="2800" b="0" i="1" smtClean="0">
                          <a:latin typeface="Cambria Math"/>
                        </a:rPr>
                        <m:t>≔</m:t>
                      </m:r>
                      <m:nary>
                        <m:naryPr>
                          <m:chr m:val="∑"/>
                          <m:ctrlPr>
                            <a:rPr lang="en-US" altLang="ja-JP" sz="2800" i="1">
                              <a:latin typeface="Cambria Math"/>
                            </a:rPr>
                          </m:ctrlPr>
                        </m:naryPr>
                        <m:sub>
                          <m:r>
                            <m:rPr>
                              <m:brk m:alnAt="23"/>
                            </m:rPr>
                            <a:rPr lang="en-US" altLang="ja-JP" sz="2800" i="1">
                              <a:latin typeface="Cambria Math"/>
                            </a:rPr>
                            <m:t>𝑖</m:t>
                          </m:r>
                          <m:r>
                            <a:rPr lang="en-US" altLang="ja-JP" sz="2800" i="1">
                              <a:latin typeface="Cambria Math"/>
                            </a:rPr>
                            <m:t>=1</m:t>
                          </m:r>
                        </m:sub>
                        <m:sup>
                          <m:r>
                            <a:rPr lang="en-US" altLang="ja-JP" sz="2800" i="1">
                              <a:latin typeface="Cambria Math"/>
                            </a:rPr>
                            <m:t>𝑛</m:t>
                          </m:r>
                        </m:sup>
                        <m:e>
                          <m:sSub>
                            <m:sSubPr>
                              <m:ctrlPr>
                                <a:rPr lang="en-US" altLang="ja-JP" sz="2800" i="1">
                                  <a:latin typeface="Cambria Math"/>
                                </a:rPr>
                              </m:ctrlPr>
                            </m:sSubPr>
                            <m:e>
                              <m:r>
                                <a:rPr lang="en-US" altLang="ja-JP" sz="2800" i="1">
                                  <a:latin typeface="Cambria Math"/>
                                </a:rPr>
                                <m:t>𝑚</m:t>
                              </m:r>
                            </m:e>
                            <m:sub>
                              <m:r>
                                <a:rPr lang="en-US" altLang="ja-JP" sz="2800" i="1">
                                  <a:latin typeface="Cambria Math"/>
                                </a:rPr>
                                <m:t>𝑖</m:t>
                              </m:r>
                            </m:sub>
                          </m:sSub>
                          <m:sSub>
                            <m:sSubPr>
                              <m:ctrlPr>
                                <a:rPr lang="en-US" altLang="ja-JP" sz="2800" i="1">
                                  <a:latin typeface="Cambria Math"/>
                                </a:rPr>
                              </m:ctrlPr>
                            </m:sSubPr>
                            <m:e>
                              <m:r>
                                <a:rPr lang="en-US" altLang="ja-JP" sz="2800" b="1" i="1">
                                  <a:latin typeface="Cambria Math"/>
                                </a:rPr>
                                <m:t>𝒓</m:t>
                              </m:r>
                            </m:e>
                            <m:sub>
                              <m:r>
                                <a:rPr lang="en-US" altLang="ja-JP" sz="2800" i="1">
                                  <a:latin typeface="Cambria Math"/>
                                </a:rPr>
                                <m:t>𝑖</m:t>
                              </m:r>
                            </m:sub>
                          </m:sSub>
                          <m:r>
                            <a:rPr lang="en-US" altLang="ja-JP" sz="2800" i="1">
                              <a:latin typeface="Cambria Math"/>
                              <a:ea typeface="Cambria Math"/>
                            </a:rPr>
                            <m:t>×</m:t>
                          </m:r>
                          <m:sSub>
                            <m:sSubPr>
                              <m:ctrlPr>
                                <a:rPr lang="en-US" altLang="ja-JP" sz="2800" i="1">
                                  <a:latin typeface="Cambria Math"/>
                                </a:rPr>
                              </m:ctrlPr>
                            </m:sSubPr>
                            <m:e>
                              <m:r>
                                <a:rPr lang="en-US" altLang="ja-JP" sz="2800" b="1" i="1">
                                  <a:latin typeface="Cambria Math"/>
                                </a:rPr>
                                <m:t>𝒗</m:t>
                              </m:r>
                            </m:e>
                            <m:sub>
                              <m:r>
                                <a:rPr lang="en-US" altLang="ja-JP" sz="2800" i="1">
                                  <a:latin typeface="Cambria Math"/>
                                </a:rPr>
                                <m:t>𝑖</m:t>
                              </m:r>
                            </m:sub>
                          </m:sSub>
                        </m:e>
                      </m:nary>
                    </m:oMath>
                  </m:oMathPara>
                </a14:m>
                <a:endParaRPr lang="en-US" altLang="ja-JP" sz="30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92000"/>
              </a:xfr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828000" y="2592000"/>
                <a:ext cx="6985593" cy="114537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2800" i="1" smtClean="0">
                          <a:latin typeface="Cambria Math"/>
                        </a:rPr>
                        <m:t>=</m:t>
                      </m:r>
                      <m:nary>
                        <m:naryPr>
                          <m:chr m:val="∑"/>
                          <m:supHide m:val="on"/>
                          <m:ctrlPr>
                            <a:rPr lang="en-US" altLang="ja-JP" sz="2800" i="1" smtClean="0">
                              <a:latin typeface="Cambria Math"/>
                            </a:rPr>
                          </m:ctrlPr>
                        </m:naryPr>
                        <m:sub>
                          <m:r>
                            <m:rPr>
                              <m:brk m:alnAt="7"/>
                            </m:rPr>
                            <a:rPr lang="en-US" altLang="ja-JP" sz="2800" b="0" i="1" smtClean="0">
                              <a:latin typeface="Cambria Math"/>
                            </a:rPr>
                            <m:t>𝑖</m:t>
                          </m:r>
                        </m:sub>
                        <m:sup/>
                        <m:e>
                          <m:sSub>
                            <m:sSubPr>
                              <m:ctrlPr>
                                <a:rPr lang="en-US" altLang="ja-JP" sz="2800" i="1">
                                  <a:latin typeface="Cambria Math"/>
                                </a:rPr>
                              </m:ctrlPr>
                            </m:sSubPr>
                            <m:e>
                              <m:r>
                                <a:rPr lang="en-US" altLang="ja-JP" sz="2800" i="1">
                                  <a:latin typeface="Cambria Math"/>
                                </a:rPr>
                                <m:t>𝑚</m:t>
                              </m:r>
                            </m:e>
                            <m:sub>
                              <m:r>
                                <a:rPr lang="en-US" altLang="ja-JP" sz="2800" i="1">
                                  <a:latin typeface="Cambria Math"/>
                                </a:rPr>
                                <m:t>𝑖</m:t>
                              </m:r>
                            </m:sub>
                          </m:sSub>
                          <m:r>
                            <a:rPr lang="en-US" altLang="ja-JP" sz="2800" b="0" i="1" smtClean="0">
                              <a:latin typeface="Cambria Math"/>
                            </a:rPr>
                            <m:t>(</m:t>
                          </m:r>
                          <m:r>
                            <a:rPr lang="en-US" altLang="ja-JP" sz="2800" i="1">
                              <a:latin typeface="Cambria Math"/>
                            </a:rPr>
                            <m:t>𝑔</m:t>
                          </m:r>
                          <m:sSub>
                            <m:sSubPr>
                              <m:ctrlPr>
                                <a:rPr lang="en-US" altLang="ja-JP" sz="2800" i="1">
                                  <a:latin typeface="Cambria Math"/>
                                </a:rPr>
                              </m:ctrlPr>
                            </m:sSubPr>
                            <m:e>
                              <m:r>
                                <a:rPr lang="en-US" altLang="ja-JP" sz="2800" b="1" i="1">
                                  <a:latin typeface="Cambria Math"/>
                                </a:rPr>
                                <m:t>𝒒</m:t>
                              </m:r>
                            </m:e>
                            <m:sub>
                              <m:r>
                                <a:rPr lang="en-US" altLang="ja-JP" sz="2800" i="1">
                                  <a:latin typeface="Cambria Math"/>
                                </a:rPr>
                                <m:t>𝑖</m:t>
                              </m:r>
                            </m:sub>
                          </m:sSub>
                          <m:r>
                            <a:rPr lang="en-US" altLang="ja-JP" sz="2800" b="0" i="1" smtClean="0">
                              <a:latin typeface="Cambria Math"/>
                            </a:rPr>
                            <m:t>)</m:t>
                          </m:r>
                          <m:r>
                            <a:rPr lang="en-US" altLang="ja-JP" sz="2800" i="1">
                              <a:latin typeface="Cambria Math"/>
                              <a:ea typeface="Cambria Math"/>
                            </a:rPr>
                            <m:t>×(</m:t>
                          </m:r>
                          <m:acc>
                            <m:accPr>
                              <m:chr m:val="̇"/>
                              <m:ctrlPr>
                                <a:rPr lang="en-US" altLang="ja-JP" sz="2800" i="1">
                                  <a:latin typeface="Cambria Math"/>
                                </a:rPr>
                              </m:ctrlPr>
                            </m:accPr>
                            <m:e>
                              <m:r>
                                <a:rPr lang="en-US" altLang="ja-JP" sz="2800" i="1">
                                  <a:latin typeface="Cambria Math"/>
                                </a:rPr>
                                <m:t>𝑔</m:t>
                              </m:r>
                            </m:e>
                          </m:acc>
                          <m:sSub>
                            <m:sSubPr>
                              <m:ctrlPr>
                                <a:rPr lang="en-US" altLang="ja-JP" sz="2800" i="1">
                                  <a:latin typeface="Cambria Math"/>
                                </a:rPr>
                              </m:ctrlPr>
                            </m:sSubPr>
                            <m:e>
                              <m:r>
                                <a:rPr lang="en-US" altLang="ja-JP" sz="2800" b="1" i="1">
                                  <a:latin typeface="Cambria Math"/>
                                </a:rPr>
                                <m:t>𝒒</m:t>
                              </m:r>
                            </m:e>
                            <m:sub>
                              <m:r>
                                <a:rPr lang="en-US" altLang="ja-JP" sz="2800" i="1">
                                  <a:latin typeface="Cambria Math"/>
                                </a:rPr>
                                <m:t>𝑖</m:t>
                              </m:r>
                            </m:sub>
                          </m:sSub>
                          <m:r>
                            <a:rPr lang="en-US" altLang="ja-JP" sz="2800">
                              <a:latin typeface="Cambria Math"/>
                            </a:rPr>
                            <m:t>+</m:t>
                          </m:r>
                          <m:r>
                            <a:rPr lang="en-US" altLang="ja-JP" sz="2800" i="1">
                              <a:latin typeface="Cambria Math"/>
                            </a:rPr>
                            <m:t>𝑔</m:t>
                          </m:r>
                          <m:sSub>
                            <m:sSubPr>
                              <m:ctrlPr>
                                <a:rPr lang="en-US" altLang="ja-JP" sz="2800" i="1">
                                  <a:latin typeface="Cambria Math"/>
                                </a:rPr>
                              </m:ctrlPr>
                            </m:sSubPr>
                            <m:e>
                              <m:acc>
                                <m:accPr>
                                  <m:chr m:val="̇"/>
                                  <m:ctrlPr>
                                    <a:rPr lang="en-US" altLang="ja-JP" sz="2800" i="1">
                                      <a:latin typeface="Cambria Math"/>
                                    </a:rPr>
                                  </m:ctrlPr>
                                </m:accPr>
                                <m:e>
                                  <m:r>
                                    <a:rPr lang="en-US" altLang="ja-JP" sz="2800" b="1" i="1">
                                      <a:latin typeface="Cambria Math"/>
                                    </a:rPr>
                                    <m:t>𝒒</m:t>
                                  </m:r>
                                </m:e>
                              </m:acc>
                            </m:e>
                            <m:sub>
                              <m:r>
                                <a:rPr lang="en-US" altLang="ja-JP" sz="2800" i="1">
                                  <a:latin typeface="Cambria Math"/>
                                </a:rPr>
                                <m:t>𝑖</m:t>
                              </m:r>
                            </m:sub>
                          </m:sSub>
                          <m:r>
                            <a:rPr lang="en-US" altLang="ja-JP" sz="2800" i="1">
                              <a:latin typeface="Cambria Math"/>
                              <a:ea typeface="Cambria Math"/>
                            </a:rPr>
                            <m:t>)</m:t>
                          </m:r>
                        </m:e>
                      </m:nary>
                    </m:oMath>
                  </m:oMathPara>
                </a14:m>
                <a:endParaRPr kumimoji="1" lang="ja-JP" altLang="en-US" sz="28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828000" y="2592000"/>
                <a:ext cx="6985593" cy="1145378"/>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828000" y="3636000"/>
                <a:ext cx="6985593" cy="114537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2800" i="1" smtClean="0">
                          <a:latin typeface="Cambria Math"/>
                        </a:rPr>
                        <m:t>=</m:t>
                      </m:r>
                      <m:r>
                        <a:rPr lang="en-US" altLang="ja-JP" sz="2800" b="0" i="1" smtClean="0">
                          <a:latin typeface="Cambria Math"/>
                        </a:rPr>
                        <m:t>𝑔</m:t>
                      </m:r>
                      <m:nary>
                        <m:naryPr>
                          <m:chr m:val="∑"/>
                          <m:supHide m:val="on"/>
                          <m:ctrlPr>
                            <a:rPr lang="en-US" altLang="ja-JP" sz="2800" i="1" smtClean="0">
                              <a:latin typeface="Cambria Math"/>
                            </a:rPr>
                          </m:ctrlPr>
                        </m:naryPr>
                        <m:sub>
                          <m:r>
                            <m:rPr>
                              <m:brk m:alnAt="7"/>
                            </m:rPr>
                            <a:rPr lang="en-US" altLang="ja-JP" sz="2800" b="0" i="1" smtClean="0">
                              <a:latin typeface="Cambria Math"/>
                            </a:rPr>
                            <m:t>𝑖</m:t>
                          </m:r>
                        </m:sub>
                        <m:sup/>
                        <m:e>
                          <m:sSub>
                            <m:sSubPr>
                              <m:ctrlPr>
                                <a:rPr lang="en-US" altLang="ja-JP" sz="2800" i="1">
                                  <a:latin typeface="Cambria Math"/>
                                </a:rPr>
                              </m:ctrlPr>
                            </m:sSubPr>
                            <m:e>
                              <m:r>
                                <a:rPr lang="en-US" altLang="ja-JP" sz="2800" i="1">
                                  <a:latin typeface="Cambria Math"/>
                                </a:rPr>
                                <m:t>𝑚</m:t>
                              </m:r>
                            </m:e>
                            <m:sub>
                              <m:r>
                                <a:rPr lang="en-US" altLang="ja-JP" sz="2800" i="1">
                                  <a:latin typeface="Cambria Math"/>
                                </a:rPr>
                                <m:t>𝑖</m:t>
                              </m:r>
                            </m:sub>
                          </m:sSub>
                          <m:sSub>
                            <m:sSubPr>
                              <m:ctrlPr>
                                <a:rPr lang="en-US" altLang="ja-JP" sz="2800" i="1">
                                  <a:latin typeface="Cambria Math"/>
                                </a:rPr>
                              </m:ctrlPr>
                            </m:sSubPr>
                            <m:e>
                              <m:r>
                                <a:rPr lang="en-US" altLang="ja-JP" sz="2800" b="1" i="1">
                                  <a:latin typeface="Cambria Math"/>
                                </a:rPr>
                                <m:t>𝒒</m:t>
                              </m:r>
                            </m:e>
                            <m:sub>
                              <m:r>
                                <a:rPr lang="en-US" altLang="ja-JP" sz="2800" i="1">
                                  <a:latin typeface="Cambria Math"/>
                                </a:rPr>
                                <m:t>𝑖</m:t>
                              </m:r>
                            </m:sub>
                          </m:sSub>
                          <m:r>
                            <a:rPr lang="en-US" altLang="ja-JP" sz="2800" i="1">
                              <a:latin typeface="Cambria Math"/>
                              <a:ea typeface="Cambria Math"/>
                            </a:rPr>
                            <m:t>×(</m:t>
                          </m:r>
                          <m:sSup>
                            <m:sSupPr>
                              <m:ctrlPr>
                                <a:rPr lang="en-US" altLang="ja-JP" sz="2800" i="1" smtClean="0">
                                  <a:latin typeface="Cambria Math"/>
                                  <a:ea typeface="Cambria Math"/>
                                </a:rPr>
                              </m:ctrlPr>
                            </m:sSupPr>
                            <m:e>
                              <m:r>
                                <a:rPr lang="en-US" altLang="ja-JP" sz="2800" b="0" i="1" smtClean="0">
                                  <a:latin typeface="Cambria Math"/>
                                  <a:ea typeface="Cambria Math"/>
                                </a:rPr>
                                <m:t>𝑔</m:t>
                              </m:r>
                            </m:e>
                            <m:sup>
                              <m:r>
                                <a:rPr lang="en-US" altLang="ja-JP" sz="2800" b="0" i="1" smtClean="0">
                                  <a:latin typeface="Cambria Math"/>
                                  <a:ea typeface="Cambria Math"/>
                                </a:rPr>
                                <m:t>−1</m:t>
                              </m:r>
                            </m:sup>
                          </m:sSup>
                          <m:acc>
                            <m:accPr>
                              <m:chr m:val="̇"/>
                              <m:ctrlPr>
                                <a:rPr lang="en-US" altLang="ja-JP" sz="2800" i="1">
                                  <a:latin typeface="Cambria Math"/>
                                </a:rPr>
                              </m:ctrlPr>
                            </m:accPr>
                            <m:e>
                              <m:r>
                                <a:rPr lang="en-US" altLang="ja-JP" sz="2800" i="1">
                                  <a:latin typeface="Cambria Math"/>
                                </a:rPr>
                                <m:t>𝑔</m:t>
                              </m:r>
                            </m:e>
                          </m:acc>
                          <m:sSub>
                            <m:sSubPr>
                              <m:ctrlPr>
                                <a:rPr lang="en-US" altLang="ja-JP" sz="2800" i="1">
                                  <a:latin typeface="Cambria Math"/>
                                </a:rPr>
                              </m:ctrlPr>
                            </m:sSubPr>
                            <m:e>
                              <m:r>
                                <a:rPr lang="en-US" altLang="ja-JP" sz="2800" b="1" i="1">
                                  <a:latin typeface="Cambria Math"/>
                                </a:rPr>
                                <m:t>𝒒</m:t>
                              </m:r>
                            </m:e>
                            <m:sub>
                              <m:r>
                                <a:rPr lang="en-US" altLang="ja-JP" sz="2800" i="1">
                                  <a:latin typeface="Cambria Math"/>
                                </a:rPr>
                                <m:t>𝑖</m:t>
                              </m:r>
                            </m:sub>
                          </m:sSub>
                          <m:r>
                            <a:rPr lang="en-US" altLang="ja-JP" sz="2800">
                              <a:latin typeface="Cambria Math"/>
                            </a:rPr>
                            <m:t>+</m:t>
                          </m:r>
                          <m:sSub>
                            <m:sSubPr>
                              <m:ctrlPr>
                                <a:rPr lang="en-US" altLang="ja-JP" sz="2800" i="1">
                                  <a:latin typeface="Cambria Math"/>
                                </a:rPr>
                              </m:ctrlPr>
                            </m:sSubPr>
                            <m:e>
                              <m:acc>
                                <m:accPr>
                                  <m:chr m:val="̇"/>
                                  <m:ctrlPr>
                                    <a:rPr lang="en-US" altLang="ja-JP" sz="2800" i="1">
                                      <a:latin typeface="Cambria Math"/>
                                    </a:rPr>
                                  </m:ctrlPr>
                                </m:accPr>
                                <m:e>
                                  <m:r>
                                    <a:rPr lang="en-US" altLang="ja-JP" sz="2800" b="1" i="1">
                                      <a:latin typeface="Cambria Math"/>
                                    </a:rPr>
                                    <m:t>𝒒</m:t>
                                  </m:r>
                                </m:e>
                              </m:acc>
                            </m:e>
                            <m:sub>
                              <m:r>
                                <a:rPr lang="en-US" altLang="ja-JP" sz="2800" i="1">
                                  <a:latin typeface="Cambria Math"/>
                                </a:rPr>
                                <m:t>𝑖</m:t>
                              </m:r>
                            </m:sub>
                          </m:sSub>
                          <m:r>
                            <a:rPr lang="en-US" altLang="ja-JP" sz="2800" i="1">
                              <a:latin typeface="Cambria Math"/>
                              <a:ea typeface="Cambria Math"/>
                            </a:rPr>
                            <m:t>)</m:t>
                          </m:r>
                        </m:e>
                      </m:nary>
                    </m:oMath>
                  </m:oMathPara>
                </a14:m>
                <a:endParaRPr kumimoji="1" lang="ja-JP" altLang="en-US" sz="28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828000" y="3636000"/>
                <a:ext cx="6985593" cy="1145378"/>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827999" y="4680000"/>
                <a:ext cx="6985593" cy="113787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2800" i="1" smtClean="0">
                          <a:latin typeface="Cambria Math"/>
                        </a:rPr>
                        <m:t>=</m:t>
                      </m:r>
                      <m:r>
                        <a:rPr lang="en-US" altLang="ja-JP" sz="2800" b="0" i="1" smtClean="0">
                          <a:latin typeface="Cambria Math"/>
                        </a:rPr>
                        <m:t>𝑔</m:t>
                      </m:r>
                      <m:nary>
                        <m:naryPr>
                          <m:chr m:val="∑"/>
                          <m:supHide m:val="on"/>
                          <m:ctrlPr>
                            <a:rPr lang="en-US" altLang="ja-JP" sz="2800" i="1" smtClean="0">
                              <a:latin typeface="Cambria Math"/>
                            </a:rPr>
                          </m:ctrlPr>
                        </m:naryPr>
                        <m:sub>
                          <m:r>
                            <m:rPr>
                              <m:brk m:alnAt="7"/>
                            </m:rPr>
                            <a:rPr lang="en-US" altLang="ja-JP" sz="2800" b="0" i="1" smtClean="0">
                              <a:latin typeface="Cambria Math"/>
                            </a:rPr>
                            <m:t>𝑖</m:t>
                          </m:r>
                        </m:sub>
                        <m:sup/>
                        <m:e>
                          <m:sSub>
                            <m:sSubPr>
                              <m:ctrlPr>
                                <a:rPr lang="en-US" altLang="ja-JP" sz="2800" i="1">
                                  <a:latin typeface="Cambria Math"/>
                                </a:rPr>
                              </m:ctrlPr>
                            </m:sSubPr>
                            <m:e>
                              <m:r>
                                <a:rPr lang="en-US" altLang="ja-JP" sz="2800" i="1">
                                  <a:latin typeface="Cambria Math"/>
                                </a:rPr>
                                <m:t>𝑚</m:t>
                              </m:r>
                            </m:e>
                            <m:sub>
                              <m:r>
                                <a:rPr lang="en-US" altLang="ja-JP" sz="2800" i="1">
                                  <a:latin typeface="Cambria Math"/>
                                </a:rPr>
                                <m:t>𝑖</m:t>
                              </m:r>
                            </m:sub>
                          </m:sSub>
                          <m:sSub>
                            <m:sSubPr>
                              <m:ctrlPr>
                                <a:rPr lang="en-US" altLang="ja-JP" sz="2800" i="1">
                                  <a:latin typeface="Cambria Math"/>
                                </a:rPr>
                              </m:ctrlPr>
                            </m:sSubPr>
                            <m:e>
                              <m:r>
                                <a:rPr lang="en-US" altLang="ja-JP" sz="2800" b="1" i="1">
                                  <a:latin typeface="Cambria Math"/>
                                </a:rPr>
                                <m:t>𝒒</m:t>
                              </m:r>
                            </m:e>
                            <m:sub>
                              <m:r>
                                <a:rPr lang="en-US" altLang="ja-JP" sz="2800" i="1">
                                  <a:latin typeface="Cambria Math"/>
                                </a:rPr>
                                <m:t>𝑖</m:t>
                              </m:r>
                            </m:sub>
                          </m:sSub>
                          <m:r>
                            <a:rPr lang="en-US" altLang="ja-JP" sz="2800" i="1">
                              <a:latin typeface="Cambria Math"/>
                              <a:ea typeface="Cambria Math"/>
                            </a:rPr>
                            <m:t>×</m:t>
                          </m:r>
                          <m:d>
                            <m:dPr>
                              <m:ctrlPr>
                                <a:rPr lang="en-US" altLang="ja-JP" sz="2800" i="1" smtClean="0">
                                  <a:latin typeface="Cambria Math"/>
                                  <a:ea typeface="Cambria Math"/>
                                </a:rPr>
                              </m:ctrlPr>
                            </m:dPr>
                            <m:e>
                              <m:r>
                                <a:rPr lang="ja-JP" altLang="en-US" sz="2800" b="1" i="1" smtClean="0">
                                  <a:latin typeface="Cambria Math"/>
                                </a:rPr>
                                <m:t>𝜴</m:t>
                              </m:r>
                              <m:r>
                                <a:rPr lang="en-US" altLang="ja-JP" sz="2800" b="1" i="1">
                                  <a:latin typeface="Cambria Math"/>
                                  <a:ea typeface="Cambria Math"/>
                                </a:rPr>
                                <m:t>×</m:t>
                              </m:r>
                              <m:sSub>
                                <m:sSubPr>
                                  <m:ctrlPr>
                                    <a:rPr lang="en-US" altLang="ja-JP" sz="2800" i="1">
                                      <a:latin typeface="Cambria Math"/>
                                    </a:rPr>
                                  </m:ctrlPr>
                                </m:sSubPr>
                                <m:e>
                                  <m:r>
                                    <a:rPr lang="en-US" altLang="ja-JP" sz="2800" b="1" i="1">
                                      <a:latin typeface="Cambria Math"/>
                                    </a:rPr>
                                    <m:t>𝒒</m:t>
                                  </m:r>
                                </m:e>
                                <m:sub>
                                  <m:r>
                                    <a:rPr lang="en-US" altLang="ja-JP" sz="2800" i="1">
                                      <a:latin typeface="Cambria Math"/>
                                    </a:rPr>
                                    <m:t>𝑖</m:t>
                                  </m:r>
                                </m:sub>
                              </m:sSub>
                            </m:e>
                          </m:d>
                        </m:e>
                      </m:nary>
                      <m:r>
                        <a:rPr lang="en-US" altLang="ja-JP" sz="2800" b="0" i="1" smtClean="0">
                          <a:latin typeface="Cambria Math"/>
                        </a:rPr>
                        <m:t>+</m:t>
                      </m:r>
                      <m:r>
                        <a:rPr lang="en-US" altLang="ja-JP" sz="2800" b="0" i="1" smtClean="0">
                          <a:latin typeface="Cambria Math"/>
                        </a:rPr>
                        <m:t>𝑔</m:t>
                      </m:r>
                      <m:nary>
                        <m:naryPr>
                          <m:chr m:val="∑"/>
                          <m:supHide m:val="on"/>
                          <m:ctrlPr>
                            <a:rPr lang="en-US" altLang="ja-JP" sz="2800" i="1">
                              <a:latin typeface="Cambria Math"/>
                            </a:rPr>
                          </m:ctrlPr>
                        </m:naryPr>
                        <m:sub>
                          <m:r>
                            <m:rPr>
                              <m:brk m:alnAt="7"/>
                            </m:rPr>
                            <a:rPr lang="en-US" altLang="ja-JP" sz="2800" i="1">
                              <a:latin typeface="Cambria Math"/>
                            </a:rPr>
                            <m:t>𝑖</m:t>
                          </m:r>
                        </m:sub>
                        <m:sup/>
                        <m:e>
                          <m:sSub>
                            <m:sSubPr>
                              <m:ctrlPr>
                                <a:rPr lang="en-US" altLang="ja-JP" sz="2800" i="1">
                                  <a:latin typeface="Cambria Math"/>
                                </a:rPr>
                              </m:ctrlPr>
                            </m:sSubPr>
                            <m:e>
                              <m:r>
                                <a:rPr lang="en-US" altLang="ja-JP" sz="2800" i="1">
                                  <a:latin typeface="Cambria Math"/>
                                </a:rPr>
                                <m:t>𝑚</m:t>
                              </m:r>
                            </m:e>
                            <m:sub>
                              <m:r>
                                <a:rPr lang="en-US" altLang="ja-JP" sz="2800" i="1">
                                  <a:latin typeface="Cambria Math"/>
                                </a:rPr>
                                <m:t>𝑖</m:t>
                              </m:r>
                            </m:sub>
                          </m:sSub>
                          <m:sSub>
                            <m:sSubPr>
                              <m:ctrlPr>
                                <a:rPr lang="en-US" altLang="ja-JP" sz="2800" i="1">
                                  <a:latin typeface="Cambria Math"/>
                                </a:rPr>
                              </m:ctrlPr>
                            </m:sSubPr>
                            <m:e>
                              <m:r>
                                <a:rPr lang="en-US" altLang="ja-JP" sz="2800" b="1" i="1">
                                  <a:latin typeface="Cambria Math"/>
                                </a:rPr>
                                <m:t>𝒒</m:t>
                              </m:r>
                            </m:e>
                            <m:sub>
                              <m:r>
                                <a:rPr lang="en-US" altLang="ja-JP" sz="2800" i="1">
                                  <a:latin typeface="Cambria Math"/>
                                </a:rPr>
                                <m:t>𝑖</m:t>
                              </m:r>
                            </m:sub>
                          </m:sSub>
                          <m:r>
                            <a:rPr lang="en-US" altLang="ja-JP" sz="2800" i="1">
                              <a:latin typeface="Cambria Math"/>
                              <a:ea typeface="Cambria Math"/>
                            </a:rPr>
                            <m:t>×</m:t>
                          </m:r>
                          <m:sSub>
                            <m:sSubPr>
                              <m:ctrlPr>
                                <a:rPr lang="en-US" altLang="ja-JP" sz="2800" i="1">
                                  <a:latin typeface="Cambria Math"/>
                                </a:rPr>
                              </m:ctrlPr>
                            </m:sSubPr>
                            <m:e>
                              <m:acc>
                                <m:accPr>
                                  <m:chr m:val="̇"/>
                                  <m:ctrlPr>
                                    <a:rPr lang="en-US" altLang="ja-JP" sz="2800" i="1">
                                      <a:latin typeface="Cambria Math"/>
                                    </a:rPr>
                                  </m:ctrlPr>
                                </m:accPr>
                                <m:e>
                                  <m:r>
                                    <a:rPr lang="en-US" altLang="ja-JP" sz="2800" b="1" i="1">
                                      <a:latin typeface="Cambria Math"/>
                                    </a:rPr>
                                    <m:t>𝒒</m:t>
                                  </m:r>
                                </m:e>
                              </m:acc>
                            </m:e>
                            <m:sub>
                              <m:r>
                                <a:rPr lang="en-US" altLang="ja-JP" sz="2800" i="1">
                                  <a:latin typeface="Cambria Math"/>
                                </a:rPr>
                                <m:t>𝑖</m:t>
                              </m:r>
                            </m:sub>
                          </m:sSub>
                        </m:e>
                      </m:nary>
                    </m:oMath>
                  </m:oMathPara>
                </a14:m>
                <a:endParaRPr kumimoji="1" lang="ja-JP" altLang="en-US" sz="28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827999" y="4680000"/>
                <a:ext cx="6985593" cy="1137876"/>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827998" y="5724000"/>
                <a:ext cx="6985593" cy="113787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2800" i="1" smtClean="0">
                          <a:latin typeface="Cambria Math"/>
                        </a:rPr>
                        <m:t>=</m:t>
                      </m:r>
                      <m:r>
                        <a:rPr lang="en-US" altLang="ja-JP" sz="2800" b="0" i="1" smtClean="0">
                          <a:latin typeface="Cambria Math"/>
                        </a:rPr>
                        <m:t>𝑔</m:t>
                      </m:r>
                      <m:r>
                        <a:rPr lang="en-US" altLang="ja-JP" sz="2800" b="0" i="1" smtClean="0">
                          <a:latin typeface="Cambria Math"/>
                        </a:rPr>
                        <m:t> </m:t>
                      </m:r>
                      <m:r>
                        <a:rPr lang="en-US" altLang="ja-JP" sz="2800" b="0" i="1" smtClean="0">
                          <a:latin typeface="Cambria Math"/>
                        </a:rPr>
                        <m:t>𝐼</m:t>
                      </m:r>
                      <m:r>
                        <a:rPr lang="en-US" altLang="ja-JP" sz="2800" b="1" i="1" smtClean="0">
                          <a:latin typeface="Cambria Math"/>
                        </a:rPr>
                        <m:t>(</m:t>
                      </m:r>
                      <m:r>
                        <a:rPr lang="en-US" altLang="ja-JP" sz="2800" b="0" i="1" smtClean="0">
                          <a:latin typeface="Cambria Math"/>
                        </a:rPr>
                        <m:t>𝑞</m:t>
                      </m:r>
                      <m:r>
                        <a:rPr lang="en-US" altLang="ja-JP" sz="2800" b="1" i="1" smtClean="0">
                          <a:latin typeface="Cambria Math"/>
                        </a:rPr>
                        <m:t>)</m:t>
                      </m:r>
                      <m:r>
                        <a:rPr lang="ja-JP" altLang="en-US" sz="2800" b="1" i="1">
                          <a:latin typeface="Cambria Math"/>
                        </a:rPr>
                        <m:t>𝜴</m:t>
                      </m:r>
                      <m:r>
                        <a:rPr lang="en-US" altLang="ja-JP" sz="2800" b="0" i="1" smtClean="0">
                          <a:latin typeface="Cambria Math"/>
                        </a:rPr>
                        <m:t>+</m:t>
                      </m:r>
                      <m:r>
                        <a:rPr lang="en-US" altLang="ja-JP" sz="2800" i="1">
                          <a:latin typeface="Cambria Math"/>
                        </a:rPr>
                        <m:t>𝑔</m:t>
                      </m:r>
                      <m:nary>
                        <m:naryPr>
                          <m:chr m:val="∑"/>
                          <m:supHide m:val="on"/>
                          <m:ctrlPr>
                            <a:rPr lang="en-US" altLang="ja-JP" sz="2800" i="1">
                              <a:latin typeface="Cambria Math"/>
                            </a:rPr>
                          </m:ctrlPr>
                        </m:naryPr>
                        <m:sub>
                          <m:r>
                            <m:rPr>
                              <m:brk m:alnAt="7"/>
                            </m:rPr>
                            <a:rPr lang="en-US" altLang="ja-JP" sz="2800" i="1">
                              <a:latin typeface="Cambria Math"/>
                            </a:rPr>
                            <m:t>𝑖</m:t>
                          </m:r>
                        </m:sub>
                        <m:sup/>
                        <m:e>
                          <m:sSub>
                            <m:sSubPr>
                              <m:ctrlPr>
                                <a:rPr lang="en-US" altLang="ja-JP" sz="2800" i="1">
                                  <a:latin typeface="Cambria Math"/>
                                </a:rPr>
                              </m:ctrlPr>
                            </m:sSubPr>
                            <m:e>
                              <m:r>
                                <a:rPr lang="en-US" altLang="ja-JP" sz="2800" i="1">
                                  <a:latin typeface="Cambria Math"/>
                                </a:rPr>
                                <m:t>𝑚</m:t>
                              </m:r>
                            </m:e>
                            <m:sub>
                              <m:r>
                                <a:rPr lang="en-US" altLang="ja-JP" sz="2800" i="1">
                                  <a:latin typeface="Cambria Math"/>
                                </a:rPr>
                                <m:t>𝑖</m:t>
                              </m:r>
                            </m:sub>
                          </m:sSub>
                          <m:sSub>
                            <m:sSubPr>
                              <m:ctrlPr>
                                <a:rPr lang="en-US" altLang="ja-JP" sz="2800" i="1">
                                  <a:latin typeface="Cambria Math"/>
                                </a:rPr>
                              </m:ctrlPr>
                            </m:sSubPr>
                            <m:e>
                              <m:r>
                                <a:rPr lang="en-US" altLang="ja-JP" sz="2800" b="1" i="1">
                                  <a:latin typeface="Cambria Math"/>
                                </a:rPr>
                                <m:t>𝒒</m:t>
                              </m:r>
                            </m:e>
                            <m:sub>
                              <m:r>
                                <a:rPr lang="en-US" altLang="ja-JP" sz="2800" i="1">
                                  <a:latin typeface="Cambria Math"/>
                                </a:rPr>
                                <m:t>𝑖</m:t>
                              </m:r>
                            </m:sub>
                          </m:sSub>
                          <m:r>
                            <a:rPr lang="en-US" altLang="ja-JP" sz="2800" i="1">
                              <a:latin typeface="Cambria Math"/>
                              <a:ea typeface="Cambria Math"/>
                            </a:rPr>
                            <m:t>×</m:t>
                          </m:r>
                          <m:sSub>
                            <m:sSubPr>
                              <m:ctrlPr>
                                <a:rPr lang="en-US" altLang="ja-JP" sz="2800" i="1">
                                  <a:latin typeface="Cambria Math"/>
                                </a:rPr>
                              </m:ctrlPr>
                            </m:sSubPr>
                            <m:e>
                              <m:acc>
                                <m:accPr>
                                  <m:chr m:val="̇"/>
                                  <m:ctrlPr>
                                    <a:rPr lang="en-US" altLang="ja-JP" sz="2800" i="1">
                                      <a:latin typeface="Cambria Math"/>
                                    </a:rPr>
                                  </m:ctrlPr>
                                </m:accPr>
                                <m:e>
                                  <m:r>
                                    <a:rPr lang="en-US" altLang="ja-JP" sz="2800" b="1" i="1">
                                      <a:latin typeface="Cambria Math"/>
                                    </a:rPr>
                                    <m:t>𝒒</m:t>
                                  </m:r>
                                </m:e>
                              </m:acc>
                            </m:e>
                            <m:sub>
                              <m:r>
                                <a:rPr lang="en-US" altLang="ja-JP" sz="2800" i="1">
                                  <a:latin typeface="Cambria Math"/>
                                </a:rPr>
                                <m:t>𝑖</m:t>
                              </m:r>
                            </m:sub>
                          </m:sSub>
                        </m:e>
                      </m:nary>
                    </m:oMath>
                  </m:oMathPara>
                </a14:m>
                <a:endParaRPr kumimoji="1" lang="ja-JP" altLang="en-US" sz="28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827998" y="5724000"/>
                <a:ext cx="6985593" cy="1137876"/>
              </a:xfrm>
              <a:prstGeom prst="rect">
                <a:avLst/>
              </a:prstGeom>
              <a:blipFill rotWithShape="1">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3459087" y="4377168"/>
                <a:ext cx="3870249" cy="461665"/>
              </a:xfrm>
              <a:prstGeom prst="rect">
                <a:avLst/>
              </a:prstGeom>
              <a:solidFill>
                <a:schemeClr val="accent6">
                  <a:lumMod val="40000"/>
                  <a:lumOff val="60000"/>
                </a:schemeClr>
              </a:solid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US" altLang="ja-JP" sz="2400" i="1" smtClean="0">
                              <a:latin typeface="Cambria Math"/>
                              <a:ea typeface="Cambria Math"/>
                            </a:rPr>
                          </m:ctrlPr>
                        </m:sSupPr>
                        <m:e>
                          <m:r>
                            <a:rPr lang="en-US" altLang="ja-JP" sz="2400" i="1">
                              <a:latin typeface="Cambria Math"/>
                              <a:ea typeface="Cambria Math"/>
                            </a:rPr>
                            <m:t>𝑔</m:t>
                          </m:r>
                        </m:e>
                        <m:sup>
                          <m:r>
                            <a:rPr lang="en-US" altLang="ja-JP" sz="2400" i="1">
                              <a:latin typeface="Cambria Math"/>
                              <a:ea typeface="Cambria Math"/>
                            </a:rPr>
                            <m:t>−1</m:t>
                          </m:r>
                        </m:sup>
                      </m:sSup>
                      <m:acc>
                        <m:accPr>
                          <m:chr m:val="̇"/>
                          <m:ctrlPr>
                            <a:rPr lang="en-US" altLang="ja-JP" sz="2400" i="1">
                              <a:latin typeface="Cambria Math"/>
                            </a:rPr>
                          </m:ctrlPr>
                        </m:accPr>
                        <m:e>
                          <m:r>
                            <a:rPr lang="en-US" altLang="ja-JP" sz="2400" i="1">
                              <a:latin typeface="Cambria Math"/>
                            </a:rPr>
                            <m:t>𝑔</m:t>
                          </m:r>
                        </m:e>
                      </m:acc>
                      <m:sSub>
                        <m:sSubPr>
                          <m:ctrlPr>
                            <a:rPr lang="en-US" altLang="ja-JP" sz="2400" i="1">
                              <a:latin typeface="Cambria Math"/>
                            </a:rPr>
                          </m:ctrlPr>
                        </m:sSubPr>
                        <m:e>
                          <m:r>
                            <a:rPr lang="en-US" altLang="ja-JP" sz="2400" b="1" i="1">
                              <a:latin typeface="Cambria Math"/>
                            </a:rPr>
                            <m:t>𝒒</m:t>
                          </m:r>
                        </m:e>
                        <m:sub>
                          <m:r>
                            <a:rPr lang="en-US" altLang="ja-JP" sz="2400" i="1">
                              <a:latin typeface="Cambria Math"/>
                            </a:rPr>
                            <m:t>𝑖</m:t>
                          </m:r>
                        </m:sub>
                      </m:sSub>
                      <m:r>
                        <a:rPr lang="en-US" altLang="ja-JP" sz="2400" b="1" i="1" smtClean="0">
                          <a:latin typeface="Cambria Math"/>
                        </a:rPr>
                        <m:t>=</m:t>
                      </m:r>
                      <m:r>
                        <a:rPr lang="en-US" altLang="ja-JP" sz="2400" b="0" i="1" smtClean="0">
                          <a:latin typeface="Cambria Math"/>
                        </a:rPr>
                        <m:t>𝑅</m:t>
                      </m:r>
                      <m:d>
                        <m:dPr>
                          <m:ctrlPr>
                            <a:rPr lang="en-US" altLang="ja-JP" sz="2400" b="0" i="1" smtClean="0">
                              <a:latin typeface="Cambria Math"/>
                            </a:rPr>
                          </m:ctrlPr>
                        </m:dPr>
                        <m:e>
                          <m:r>
                            <a:rPr lang="el-GR" altLang="ja-JP" sz="2400" b="1" i="1" smtClean="0">
                              <a:latin typeface="Cambria Math"/>
                              <a:ea typeface="Cambria Math"/>
                            </a:rPr>
                            <m:t>𝜴</m:t>
                          </m:r>
                        </m:e>
                      </m:d>
                      <m:sSub>
                        <m:sSubPr>
                          <m:ctrlPr>
                            <a:rPr lang="en-US" altLang="ja-JP" sz="2400" i="1">
                              <a:latin typeface="Cambria Math"/>
                            </a:rPr>
                          </m:ctrlPr>
                        </m:sSubPr>
                        <m:e>
                          <m:r>
                            <a:rPr lang="en-US" altLang="ja-JP" sz="2400" b="1" i="1">
                              <a:latin typeface="Cambria Math"/>
                            </a:rPr>
                            <m:t>𝒒</m:t>
                          </m:r>
                        </m:e>
                        <m:sub>
                          <m:r>
                            <a:rPr lang="en-US" altLang="ja-JP" sz="2400" i="1">
                              <a:latin typeface="Cambria Math"/>
                            </a:rPr>
                            <m:t>𝑖</m:t>
                          </m:r>
                        </m:sub>
                      </m:sSub>
                      <m:r>
                        <a:rPr lang="en-US" altLang="ja-JP" sz="2400" b="0" i="0" smtClean="0">
                          <a:latin typeface="Cambria Math"/>
                        </a:rPr>
                        <m:t>=</m:t>
                      </m:r>
                      <m:r>
                        <a:rPr lang="el-GR" altLang="ja-JP" sz="2400" b="1" i="1" smtClean="0">
                          <a:latin typeface="Cambria Math"/>
                          <a:ea typeface="Cambria Math"/>
                        </a:rPr>
                        <m:t>𝜴</m:t>
                      </m:r>
                      <m:r>
                        <a:rPr lang="el-GR" altLang="ja-JP" sz="2400" b="0" i="1" smtClean="0">
                          <a:latin typeface="Cambria Math"/>
                          <a:ea typeface="Cambria Math"/>
                        </a:rPr>
                        <m:t>×</m:t>
                      </m:r>
                      <m:sSub>
                        <m:sSubPr>
                          <m:ctrlPr>
                            <a:rPr lang="en-US" altLang="ja-JP" sz="2400" i="1">
                              <a:latin typeface="Cambria Math"/>
                            </a:rPr>
                          </m:ctrlPr>
                        </m:sSubPr>
                        <m:e>
                          <m:r>
                            <a:rPr lang="en-US" altLang="ja-JP" sz="2400" b="1" i="1">
                              <a:latin typeface="Cambria Math"/>
                            </a:rPr>
                            <m:t>𝒒</m:t>
                          </m:r>
                        </m:e>
                        <m:sub>
                          <m:r>
                            <a:rPr lang="en-US" altLang="ja-JP" sz="2400" i="1">
                              <a:latin typeface="Cambria Math"/>
                            </a:rPr>
                            <m:t>𝑖</m:t>
                          </m:r>
                        </m:sub>
                      </m:sSub>
                    </m:oMath>
                  </m:oMathPara>
                </a14:m>
                <a:endParaRPr kumimoji="1" lang="ja-JP" altLang="en-US" sz="24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3459087" y="4377168"/>
                <a:ext cx="3870249" cy="461665"/>
              </a:xfrm>
              <a:prstGeom prst="rect">
                <a:avLst/>
              </a:prstGeom>
              <a:blipFill rotWithShape="0">
                <a:blip r:embed="rId8"/>
                <a:stretch>
                  <a:fillRect l="-472" b="-105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4816552" y="1793324"/>
                <a:ext cx="2696611" cy="830997"/>
              </a:xfrm>
              <a:prstGeom prst="rect">
                <a:avLst/>
              </a:prstGeom>
              <a:solidFill>
                <a:schemeClr val="accent6">
                  <a:lumMod val="40000"/>
                  <a:lumOff val="60000"/>
                </a:schemeClr>
              </a:solidFill>
            </p:spPr>
            <p:txBody>
              <a:bodyPr wrap="square" rtlCol="0">
                <a:spAutoFit/>
              </a:bodyPr>
              <a:lstStyle/>
              <a:p>
                <a14:m>
                  <m:oMath xmlns:m="http://schemas.openxmlformats.org/officeDocument/2006/math">
                    <m:sSub>
                      <m:sSubPr>
                        <m:ctrlPr>
                          <a:rPr lang="en-US" altLang="ja-JP" sz="2400" i="1" smtClean="0">
                            <a:latin typeface="Cambria Math"/>
                          </a:rPr>
                        </m:ctrlPr>
                      </m:sSubPr>
                      <m:e>
                        <m:r>
                          <a:rPr lang="en-US" altLang="ja-JP" sz="2400" b="1" i="1" smtClean="0">
                            <a:latin typeface="Cambria Math"/>
                          </a:rPr>
                          <m:t>𝒓</m:t>
                        </m:r>
                      </m:e>
                      <m:sub>
                        <m:r>
                          <a:rPr lang="en-US" altLang="ja-JP" sz="2400" i="1">
                            <a:latin typeface="Cambria Math"/>
                          </a:rPr>
                          <m:t>𝑖</m:t>
                        </m:r>
                      </m:sub>
                    </m:sSub>
                    <m:d>
                      <m:dPr>
                        <m:ctrlPr>
                          <a:rPr lang="en-US" altLang="ja-JP" sz="2400" b="0" i="1" smtClean="0">
                            <a:latin typeface="Cambria Math"/>
                          </a:rPr>
                        </m:ctrlPr>
                      </m:dPr>
                      <m:e>
                        <m:r>
                          <a:rPr lang="en-US" altLang="ja-JP" sz="2400" b="0" i="1" smtClean="0">
                            <a:latin typeface="Cambria Math"/>
                          </a:rPr>
                          <m:t>𝑡</m:t>
                        </m:r>
                      </m:e>
                    </m:d>
                    <m:r>
                      <a:rPr lang="en-US" altLang="ja-JP" sz="2400" b="0" i="1" smtClean="0">
                        <a:latin typeface="Cambria Math"/>
                      </a:rPr>
                      <m:t>=</m:t>
                    </m:r>
                    <m:r>
                      <a:rPr lang="en-US" altLang="ja-JP" sz="2400" b="0" i="1" smtClean="0">
                        <a:latin typeface="Cambria Math"/>
                      </a:rPr>
                      <m:t>𝑔</m:t>
                    </m:r>
                    <m:r>
                      <a:rPr lang="en-US" altLang="ja-JP" sz="2400" b="0" i="1" smtClean="0">
                        <a:latin typeface="Cambria Math"/>
                      </a:rPr>
                      <m:t>(</m:t>
                    </m:r>
                    <m:r>
                      <a:rPr lang="en-US" altLang="ja-JP" sz="2400" b="0" i="1" smtClean="0">
                        <a:latin typeface="Cambria Math"/>
                      </a:rPr>
                      <m:t>𝑡</m:t>
                    </m:r>
                    <m:r>
                      <a:rPr lang="en-US" altLang="ja-JP" sz="2400" b="0" i="1" smtClean="0">
                        <a:latin typeface="Cambria Math"/>
                      </a:rPr>
                      <m:t>)</m:t>
                    </m:r>
                    <m:sSub>
                      <m:sSubPr>
                        <m:ctrlPr>
                          <a:rPr lang="en-US" altLang="ja-JP" sz="2400" i="1">
                            <a:latin typeface="Cambria Math"/>
                          </a:rPr>
                        </m:ctrlPr>
                      </m:sSubPr>
                      <m:e>
                        <m:r>
                          <a:rPr lang="en-US" altLang="ja-JP" sz="2400" b="1" i="1" smtClean="0">
                            <a:latin typeface="Cambria Math"/>
                          </a:rPr>
                          <m:t>𝒒</m:t>
                        </m:r>
                      </m:e>
                      <m:sub>
                        <m:r>
                          <a:rPr lang="en-US" altLang="ja-JP" sz="2400" i="1">
                            <a:latin typeface="Cambria Math"/>
                          </a:rPr>
                          <m:t>𝑖</m:t>
                        </m:r>
                      </m:sub>
                    </m:sSub>
                    <m:r>
                      <a:rPr lang="en-US" altLang="ja-JP" sz="2400" b="0" i="0" smtClean="0">
                        <a:latin typeface="Cambria Math"/>
                      </a:rPr>
                      <m:t>(</m:t>
                    </m:r>
                    <m:r>
                      <a:rPr lang="en-US" altLang="ja-JP" sz="2400" b="0" i="1" smtClean="0">
                        <a:latin typeface="Cambria Math"/>
                      </a:rPr>
                      <m:t>𝑡</m:t>
                    </m:r>
                    <m:r>
                      <a:rPr lang="en-US" altLang="ja-JP" sz="2400" b="0" i="0" smtClean="0">
                        <a:latin typeface="Cambria Math"/>
                      </a:rPr>
                      <m:t>)</m:t>
                    </m:r>
                  </m:oMath>
                </a14:m>
                <a:r>
                  <a:rPr kumimoji="1" lang="en-US" altLang="ja-JP" sz="2400" dirty="0" smtClean="0"/>
                  <a:t>,</a:t>
                </a:r>
              </a:p>
              <a:p>
                <a:pPr/>
                <a14:m>
                  <m:oMathPara xmlns:m="http://schemas.openxmlformats.org/officeDocument/2006/math">
                    <m:oMathParaPr>
                      <m:jc m:val="left"/>
                    </m:oMathParaPr>
                    <m:oMath xmlns:m="http://schemas.openxmlformats.org/officeDocument/2006/math">
                      <m:sSub>
                        <m:sSubPr>
                          <m:ctrlPr>
                            <a:rPr lang="en-US" altLang="ja-JP" sz="2400" i="1">
                              <a:latin typeface="Cambria Math"/>
                            </a:rPr>
                          </m:ctrlPr>
                        </m:sSubPr>
                        <m:e>
                          <m:r>
                            <a:rPr lang="en-US" altLang="ja-JP" sz="2400" b="1" i="1">
                              <a:latin typeface="Cambria Math"/>
                            </a:rPr>
                            <m:t>𝒗</m:t>
                          </m:r>
                        </m:e>
                        <m:sub>
                          <m:r>
                            <a:rPr lang="en-US" altLang="ja-JP" sz="2400" i="1">
                              <a:latin typeface="Cambria Math"/>
                            </a:rPr>
                            <m:t>𝑖</m:t>
                          </m:r>
                        </m:sub>
                      </m:sSub>
                      <m:r>
                        <a:rPr lang="en-US" altLang="ja-JP" sz="2400" i="1">
                          <a:latin typeface="Cambria Math"/>
                        </a:rPr>
                        <m:t>=</m:t>
                      </m:r>
                      <m:acc>
                        <m:accPr>
                          <m:chr m:val="̇"/>
                          <m:ctrlPr>
                            <a:rPr lang="en-US" altLang="ja-JP" sz="2400" i="1">
                              <a:latin typeface="Cambria Math"/>
                            </a:rPr>
                          </m:ctrlPr>
                        </m:accPr>
                        <m:e>
                          <m:r>
                            <a:rPr lang="en-US" altLang="ja-JP" sz="2400" i="1">
                              <a:latin typeface="Cambria Math"/>
                            </a:rPr>
                            <m:t>𝑔</m:t>
                          </m:r>
                        </m:e>
                      </m:acc>
                      <m:sSub>
                        <m:sSubPr>
                          <m:ctrlPr>
                            <a:rPr lang="en-US" altLang="ja-JP" sz="2400" i="1">
                              <a:latin typeface="Cambria Math"/>
                            </a:rPr>
                          </m:ctrlPr>
                        </m:sSubPr>
                        <m:e>
                          <m:r>
                            <a:rPr lang="en-US" altLang="ja-JP" sz="2400" b="1" i="1">
                              <a:latin typeface="Cambria Math"/>
                            </a:rPr>
                            <m:t>𝒒</m:t>
                          </m:r>
                        </m:e>
                        <m:sub>
                          <m:r>
                            <a:rPr lang="en-US" altLang="ja-JP" sz="2400" i="1">
                              <a:latin typeface="Cambria Math"/>
                            </a:rPr>
                            <m:t>𝑖</m:t>
                          </m:r>
                        </m:sub>
                      </m:sSub>
                      <m:r>
                        <a:rPr lang="en-US" altLang="ja-JP" sz="2400">
                          <a:latin typeface="Cambria Math"/>
                        </a:rPr>
                        <m:t>+</m:t>
                      </m:r>
                      <m:r>
                        <a:rPr lang="en-US" altLang="ja-JP" sz="2400" i="1">
                          <a:latin typeface="Cambria Math"/>
                        </a:rPr>
                        <m:t>𝑔</m:t>
                      </m:r>
                      <m:sSub>
                        <m:sSubPr>
                          <m:ctrlPr>
                            <a:rPr lang="en-US" altLang="ja-JP" sz="2400" i="1">
                              <a:latin typeface="Cambria Math"/>
                            </a:rPr>
                          </m:ctrlPr>
                        </m:sSubPr>
                        <m:e>
                          <m:acc>
                            <m:accPr>
                              <m:chr m:val="̇"/>
                              <m:ctrlPr>
                                <a:rPr lang="en-US" altLang="ja-JP" sz="2400" i="1">
                                  <a:latin typeface="Cambria Math"/>
                                </a:rPr>
                              </m:ctrlPr>
                            </m:accPr>
                            <m:e>
                              <m:r>
                                <a:rPr lang="en-US" altLang="ja-JP" sz="2400" b="1" i="1">
                                  <a:latin typeface="Cambria Math"/>
                                </a:rPr>
                                <m:t>𝒒</m:t>
                              </m:r>
                            </m:e>
                          </m:acc>
                        </m:e>
                        <m:sub>
                          <m:r>
                            <a:rPr lang="en-US" altLang="ja-JP" sz="2400" i="1">
                              <a:latin typeface="Cambria Math"/>
                            </a:rPr>
                            <m:t>𝑖</m:t>
                          </m:r>
                        </m:sub>
                      </m:sSub>
                    </m:oMath>
                  </m:oMathPara>
                </a14:m>
                <a:endParaRPr kumimoji="1" lang="ja-JP" altLang="en-US" sz="24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4816552" y="1793324"/>
                <a:ext cx="2696611" cy="830997"/>
              </a:xfrm>
              <a:prstGeom prst="rect">
                <a:avLst/>
              </a:prstGeom>
              <a:blipFill rotWithShape="0">
                <a:blip r:embed="rId9"/>
                <a:stretch>
                  <a:fillRect t="-5882" b="-588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1796106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402573" y="4847639"/>
            <a:ext cx="6590602" cy="1260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角運動量ゼロという拘束条件</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92000"/>
              </a:xfrm>
            </p:spPr>
            <p:txBody>
              <a:bodyPr>
                <a:noAutofit/>
              </a:bodyPr>
              <a:lstStyle/>
              <a:p>
                <a:pPr marL="0" indent="0">
                  <a:buNone/>
                </a:pPr>
                <a14:m>
                  <m:oMathPara xmlns:m="http://schemas.openxmlformats.org/officeDocument/2006/math">
                    <m:oMathParaPr>
                      <m:jc m:val="left"/>
                    </m:oMathParaPr>
                    <m:oMath xmlns:m="http://schemas.openxmlformats.org/officeDocument/2006/math">
                      <m:r>
                        <a:rPr lang="en-US" altLang="ja-JP" sz="2800" b="1" i="1" smtClean="0">
                          <a:latin typeface="Cambria Math"/>
                        </a:rPr>
                        <m:t>𝑳</m:t>
                      </m:r>
                      <m:r>
                        <a:rPr lang="en-US" altLang="ja-JP" sz="2800" i="1">
                          <a:latin typeface="Cambria Math"/>
                        </a:rPr>
                        <m:t>=</m:t>
                      </m:r>
                      <m:r>
                        <a:rPr lang="en-US" altLang="ja-JP" sz="2800" i="1">
                          <a:latin typeface="Cambria Math"/>
                        </a:rPr>
                        <m:t>𝑔</m:t>
                      </m:r>
                      <m:r>
                        <a:rPr lang="en-US" altLang="ja-JP" sz="2800" i="1">
                          <a:latin typeface="Cambria Math"/>
                        </a:rPr>
                        <m:t> </m:t>
                      </m:r>
                      <m:r>
                        <a:rPr lang="en-US" altLang="ja-JP" sz="2800" i="1">
                          <a:latin typeface="Cambria Math"/>
                        </a:rPr>
                        <m:t>𝐼</m:t>
                      </m:r>
                      <m:d>
                        <m:dPr>
                          <m:ctrlPr>
                            <a:rPr lang="en-US" altLang="ja-JP" sz="2800" b="1" i="1">
                              <a:latin typeface="Cambria Math"/>
                            </a:rPr>
                          </m:ctrlPr>
                        </m:dPr>
                        <m:e>
                          <m:r>
                            <a:rPr lang="en-US" altLang="ja-JP" sz="2800" i="1">
                              <a:latin typeface="Cambria Math"/>
                            </a:rPr>
                            <m:t>𝑞</m:t>
                          </m:r>
                        </m:e>
                      </m:d>
                      <m:r>
                        <a:rPr lang="ja-JP" altLang="en-US" sz="2800" b="1" i="1">
                          <a:latin typeface="Cambria Math"/>
                        </a:rPr>
                        <m:t>𝜴</m:t>
                      </m:r>
                      <m:r>
                        <a:rPr lang="en-US" altLang="ja-JP" sz="2800" i="1">
                          <a:latin typeface="Cambria Math"/>
                        </a:rPr>
                        <m:t>+</m:t>
                      </m:r>
                      <m:r>
                        <a:rPr lang="en-US" altLang="ja-JP" sz="2800" i="1">
                          <a:latin typeface="Cambria Math"/>
                        </a:rPr>
                        <m:t>𝑔</m:t>
                      </m:r>
                      <m:nary>
                        <m:naryPr>
                          <m:chr m:val="∑"/>
                          <m:supHide m:val="on"/>
                          <m:ctrlPr>
                            <a:rPr lang="en-US" altLang="ja-JP" sz="2800" i="1">
                              <a:latin typeface="Cambria Math"/>
                            </a:rPr>
                          </m:ctrlPr>
                        </m:naryPr>
                        <m:sub>
                          <m:r>
                            <m:rPr>
                              <m:brk m:alnAt="7"/>
                            </m:rPr>
                            <a:rPr lang="en-US" altLang="ja-JP" sz="2800" i="1">
                              <a:latin typeface="Cambria Math"/>
                            </a:rPr>
                            <m:t>𝑖</m:t>
                          </m:r>
                        </m:sub>
                        <m:sup/>
                        <m:e>
                          <m:sSub>
                            <m:sSubPr>
                              <m:ctrlPr>
                                <a:rPr lang="en-US" altLang="ja-JP" sz="2800" i="1">
                                  <a:latin typeface="Cambria Math"/>
                                </a:rPr>
                              </m:ctrlPr>
                            </m:sSubPr>
                            <m:e>
                              <m:r>
                                <a:rPr lang="en-US" altLang="ja-JP" sz="2800" i="1">
                                  <a:latin typeface="Cambria Math"/>
                                </a:rPr>
                                <m:t>𝑚</m:t>
                              </m:r>
                            </m:e>
                            <m:sub>
                              <m:r>
                                <a:rPr lang="en-US" altLang="ja-JP" sz="2800" i="1">
                                  <a:latin typeface="Cambria Math"/>
                                </a:rPr>
                                <m:t>𝑖</m:t>
                              </m:r>
                            </m:sub>
                          </m:sSub>
                          <m:sSub>
                            <m:sSubPr>
                              <m:ctrlPr>
                                <a:rPr lang="en-US" altLang="ja-JP" sz="2800" i="1">
                                  <a:latin typeface="Cambria Math"/>
                                </a:rPr>
                              </m:ctrlPr>
                            </m:sSubPr>
                            <m:e>
                              <m:r>
                                <a:rPr lang="en-US" altLang="ja-JP" sz="2800" b="1" i="1">
                                  <a:latin typeface="Cambria Math"/>
                                </a:rPr>
                                <m:t>𝒒</m:t>
                              </m:r>
                            </m:e>
                            <m:sub>
                              <m:r>
                                <a:rPr lang="en-US" altLang="ja-JP" sz="2800" i="1">
                                  <a:latin typeface="Cambria Math"/>
                                </a:rPr>
                                <m:t>𝑖</m:t>
                              </m:r>
                            </m:sub>
                          </m:sSub>
                          <m:r>
                            <a:rPr lang="en-US" altLang="ja-JP" sz="2800" i="1">
                              <a:latin typeface="Cambria Math"/>
                              <a:ea typeface="Cambria Math"/>
                            </a:rPr>
                            <m:t>×</m:t>
                          </m:r>
                          <m:sSub>
                            <m:sSubPr>
                              <m:ctrlPr>
                                <a:rPr lang="en-US" altLang="ja-JP" sz="2800" i="1">
                                  <a:latin typeface="Cambria Math"/>
                                </a:rPr>
                              </m:ctrlPr>
                            </m:sSubPr>
                            <m:e>
                              <m:acc>
                                <m:accPr>
                                  <m:chr m:val="̇"/>
                                  <m:ctrlPr>
                                    <a:rPr lang="en-US" altLang="ja-JP" sz="2800" i="1">
                                      <a:latin typeface="Cambria Math"/>
                                    </a:rPr>
                                  </m:ctrlPr>
                                </m:accPr>
                                <m:e>
                                  <m:r>
                                    <a:rPr lang="en-US" altLang="ja-JP" sz="2800" b="1" i="1">
                                      <a:latin typeface="Cambria Math"/>
                                    </a:rPr>
                                    <m:t>𝒒</m:t>
                                  </m:r>
                                </m:e>
                              </m:acc>
                            </m:e>
                            <m:sub>
                              <m:r>
                                <a:rPr lang="en-US" altLang="ja-JP" sz="2800" i="1">
                                  <a:latin typeface="Cambria Math"/>
                                </a:rPr>
                                <m:t>𝑖</m:t>
                              </m:r>
                            </m:sub>
                          </m:sSub>
                        </m:e>
                      </m:nary>
                      <m:r>
                        <a:rPr lang="en-US" altLang="ja-JP" sz="2800" b="0" i="1" smtClean="0">
                          <a:latin typeface="Cambria Math"/>
                        </a:rPr>
                        <m:t>=</m:t>
                      </m:r>
                      <m:r>
                        <a:rPr lang="en-US" altLang="ja-JP" sz="2800" b="1" i="1" smtClean="0">
                          <a:latin typeface="Cambria Math"/>
                        </a:rPr>
                        <m:t>𝟎</m:t>
                      </m:r>
                    </m:oMath>
                  </m:oMathPara>
                </a14:m>
                <a:endParaRPr lang="en-US" altLang="ja-JP" sz="30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92000"/>
              </a:xfr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1620000" y="2412000"/>
                <a:ext cx="6985593" cy="113787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2800" b="0" i="1" smtClean="0">
                          <a:latin typeface="Cambria Math"/>
                        </a:rPr>
                        <m:t> </m:t>
                      </m:r>
                      <m:r>
                        <a:rPr lang="en-US" altLang="ja-JP" sz="2800" b="0" i="1" smtClean="0">
                          <a:latin typeface="Cambria Math"/>
                        </a:rPr>
                        <m:t>𝐼</m:t>
                      </m:r>
                      <m:d>
                        <m:dPr>
                          <m:ctrlPr>
                            <a:rPr lang="en-US" altLang="ja-JP" sz="2800" b="1" i="1" smtClean="0">
                              <a:latin typeface="Cambria Math"/>
                            </a:rPr>
                          </m:ctrlPr>
                        </m:dPr>
                        <m:e>
                          <m:r>
                            <a:rPr lang="en-US" altLang="ja-JP" sz="2800" b="0" i="1" smtClean="0">
                              <a:latin typeface="Cambria Math"/>
                            </a:rPr>
                            <m:t>𝑞</m:t>
                          </m:r>
                        </m:e>
                      </m:d>
                      <m:r>
                        <a:rPr lang="ja-JP" altLang="en-US" sz="2800" b="1" i="1">
                          <a:latin typeface="Cambria Math"/>
                        </a:rPr>
                        <m:t>𝜴</m:t>
                      </m:r>
                      <m:r>
                        <a:rPr lang="en-US" altLang="ja-JP" sz="2800" b="0" i="1" smtClean="0">
                          <a:latin typeface="Cambria Math"/>
                        </a:rPr>
                        <m:t>+</m:t>
                      </m:r>
                      <m:nary>
                        <m:naryPr>
                          <m:chr m:val="∑"/>
                          <m:supHide m:val="on"/>
                          <m:ctrlPr>
                            <a:rPr lang="en-US" altLang="ja-JP" sz="2800" i="1">
                              <a:latin typeface="Cambria Math"/>
                            </a:rPr>
                          </m:ctrlPr>
                        </m:naryPr>
                        <m:sub>
                          <m:r>
                            <m:rPr>
                              <m:brk m:alnAt="7"/>
                            </m:rPr>
                            <a:rPr lang="en-US" altLang="ja-JP" sz="2800" i="1">
                              <a:latin typeface="Cambria Math"/>
                            </a:rPr>
                            <m:t>𝑖</m:t>
                          </m:r>
                        </m:sub>
                        <m:sup/>
                        <m:e>
                          <m:sSub>
                            <m:sSubPr>
                              <m:ctrlPr>
                                <a:rPr lang="en-US" altLang="ja-JP" sz="2800" i="1">
                                  <a:latin typeface="Cambria Math"/>
                                </a:rPr>
                              </m:ctrlPr>
                            </m:sSubPr>
                            <m:e>
                              <m:r>
                                <a:rPr lang="en-US" altLang="ja-JP" sz="2800" i="1">
                                  <a:latin typeface="Cambria Math"/>
                                </a:rPr>
                                <m:t>𝑚</m:t>
                              </m:r>
                            </m:e>
                            <m:sub>
                              <m:r>
                                <a:rPr lang="en-US" altLang="ja-JP" sz="2800" i="1">
                                  <a:latin typeface="Cambria Math"/>
                                </a:rPr>
                                <m:t>𝑖</m:t>
                              </m:r>
                            </m:sub>
                          </m:sSub>
                          <m:sSub>
                            <m:sSubPr>
                              <m:ctrlPr>
                                <a:rPr lang="en-US" altLang="ja-JP" sz="2800" i="1">
                                  <a:latin typeface="Cambria Math"/>
                                </a:rPr>
                              </m:ctrlPr>
                            </m:sSubPr>
                            <m:e>
                              <m:r>
                                <a:rPr lang="en-US" altLang="ja-JP" sz="2800" b="1" i="1">
                                  <a:latin typeface="Cambria Math"/>
                                </a:rPr>
                                <m:t>𝒒</m:t>
                              </m:r>
                            </m:e>
                            <m:sub>
                              <m:r>
                                <a:rPr lang="en-US" altLang="ja-JP" sz="2800" i="1">
                                  <a:latin typeface="Cambria Math"/>
                                </a:rPr>
                                <m:t>𝑖</m:t>
                              </m:r>
                            </m:sub>
                          </m:sSub>
                          <m:r>
                            <a:rPr lang="en-US" altLang="ja-JP" sz="2800" i="1">
                              <a:latin typeface="Cambria Math"/>
                              <a:ea typeface="Cambria Math"/>
                            </a:rPr>
                            <m:t>×</m:t>
                          </m:r>
                          <m:sSub>
                            <m:sSubPr>
                              <m:ctrlPr>
                                <a:rPr lang="en-US" altLang="ja-JP" sz="2800" i="1">
                                  <a:latin typeface="Cambria Math"/>
                                </a:rPr>
                              </m:ctrlPr>
                            </m:sSubPr>
                            <m:e>
                              <m:acc>
                                <m:accPr>
                                  <m:chr m:val="̇"/>
                                  <m:ctrlPr>
                                    <a:rPr lang="en-US" altLang="ja-JP" sz="2800" i="1">
                                      <a:latin typeface="Cambria Math"/>
                                    </a:rPr>
                                  </m:ctrlPr>
                                </m:accPr>
                                <m:e>
                                  <m:r>
                                    <a:rPr lang="en-US" altLang="ja-JP" sz="2800" b="1" i="1">
                                      <a:latin typeface="Cambria Math"/>
                                    </a:rPr>
                                    <m:t>𝒒</m:t>
                                  </m:r>
                                </m:e>
                              </m:acc>
                            </m:e>
                            <m:sub>
                              <m:r>
                                <a:rPr lang="en-US" altLang="ja-JP" sz="2800" i="1">
                                  <a:latin typeface="Cambria Math"/>
                                </a:rPr>
                                <m:t>𝑖</m:t>
                              </m:r>
                            </m:sub>
                          </m:sSub>
                        </m:e>
                      </m:nary>
                      <m:r>
                        <a:rPr lang="en-US" altLang="ja-JP" sz="2800" b="0" i="1" smtClean="0">
                          <a:latin typeface="Cambria Math"/>
                        </a:rPr>
                        <m:t>=</m:t>
                      </m:r>
                      <m:r>
                        <a:rPr lang="en-US" altLang="ja-JP" sz="2800" b="1" i="1" smtClean="0">
                          <a:latin typeface="Cambria Math"/>
                        </a:rPr>
                        <m:t>𝟎</m:t>
                      </m:r>
                    </m:oMath>
                  </m:oMathPara>
                </a14:m>
                <a:endParaRPr kumimoji="1" lang="ja-JP" altLang="en-US" sz="2800" b="1"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620000" y="2412000"/>
                <a:ext cx="6985593" cy="1137876"/>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2340001" y="3384000"/>
                <a:ext cx="6985593" cy="113787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ja-JP" altLang="en-US" sz="2800" b="1" i="1" smtClean="0">
                          <a:latin typeface="Cambria Math"/>
                        </a:rPr>
                        <m:t>𝜴</m:t>
                      </m:r>
                      <m:r>
                        <a:rPr lang="en-US" altLang="ja-JP" sz="2800" b="0" i="1" smtClean="0">
                          <a:latin typeface="Cambria Math"/>
                        </a:rPr>
                        <m:t>=−</m:t>
                      </m:r>
                      <m:sSup>
                        <m:sSupPr>
                          <m:ctrlPr>
                            <a:rPr lang="en-US" altLang="ja-JP" sz="2800" b="0" i="1" smtClean="0">
                              <a:latin typeface="Cambria Math"/>
                            </a:rPr>
                          </m:ctrlPr>
                        </m:sSupPr>
                        <m:e>
                          <m:r>
                            <a:rPr lang="en-US" altLang="ja-JP" sz="2800" i="1">
                              <a:latin typeface="Cambria Math"/>
                            </a:rPr>
                            <m:t>𝐼</m:t>
                          </m:r>
                          <m:d>
                            <m:dPr>
                              <m:ctrlPr>
                                <a:rPr lang="en-US" altLang="ja-JP" sz="2800" b="1" i="1">
                                  <a:latin typeface="Cambria Math"/>
                                </a:rPr>
                              </m:ctrlPr>
                            </m:dPr>
                            <m:e>
                              <m:r>
                                <a:rPr lang="en-US" altLang="ja-JP" sz="2800" i="1">
                                  <a:latin typeface="Cambria Math"/>
                                </a:rPr>
                                <m:t>𝑞</m:t>
                              </m:r>
                            </m:e>
                          </m:d>
                        </m:e>
                        <m:sup>
                          <m:r>
                            <a:rPr lang="en-US" altLang="ja-JP" sz="2800" b="0" i="1" smtClean="0">
                              <a:latin typeface="Cambria Math"/>
                            </a:rPr>
                            <m:t>−1</m:t>
                          </m:r>
                        </m:sup>
                      </m:sSup>
                      <m:nary>
                        <m:naryPr>
                          <m:chr m:val="∑"/>
                          <m:supHide m:val="on"/>
                          <m:ctrlPr>
                            <a:rPr lang="en-US" altLang="ja-JP" sz="2800" i="1">
                              <a:latin typeface="Cambria Math"/>
                            </a:rPr>
                          </m:ctrlPr>
                        </m:naryPr>
                        <m:sub>
                          <m:r>
                            <m:rPr>
                              <m:brk m:alnAt="7"/>
                            </m:rPr>
                            <a:rPr lang="en-US" altLang="ja-JP" sz="2800" i="1">
                              <a:latin typeface="Cambria Math"/>
                            </a:rPr>
                            <m:t>𝑖</m:t>
                          </m:r>
                        </m:sub>
                        <m:sup/>
                        <m:e>
                          <m:sSub>
                            <m:sSubPr>
                              <m:ctrlPr>
                                <a:rPr lang="en-US" altLang="ja-JP" sz="2800" i="1">
                                  <a:latin typeface="Cambria Math"/>
                                </a:rPr>
                              </m:ctrlPr>
                            </m:sSubPr>
                            <m:e>
                              <m:r>
                                <a:rPr lang="en-US" altLang="ja-JP" sz="2800" i="1">
                                  <a:latin typeface="Cambria Math"/>
                                </a:rPr>
                                <m:t>𝑚</m:t>
                              </m:r>
                            </m:e>
                            <m:sub>
                              <m:r>
                                <a:rPr lang="en-US" altLang="ja-JP" sz="2800" i="1">
                                  <a:latin typeface="Cambria Math"/>
                                </a:rPr>
                                <m:t>𝑖</m:t>
                              </m:r>
                            </m:sub>
                          </m:sSub>
                          <m:sSub>
                            <m:sSubPr>
                              <m:ctrlPr>
                                <a:rPr lang="en-US" altLang="ja-JP" sz="2800" i="1">
                                  <a:latin typeface="Cambria Math"/>
                                </a:rPr>
                              </m:ctrlPr>
                            </m:sSubPr>
                            <m:e>
                              <m:r>
                                <a:rPr lang="en-US" altLang="ja-JP" sz="2800" b="1" i="1">
                                  <a:latin typeface="Cambria Math"/>
                                </a:rPr>
                                <m:t>𝒒</m:t>
                              </m:r>
                            </m:e>
                            <m:sub>
                              <m:r>
                                <a:rPr lang="en-US" altLang="ja-JP" sz="2800" i="1">
                                  <a:latin typeface="Cambria Math"/>
                                </a:rPr>
                                <m:t>𝑖</m:t>
                              </m:r>
                            </m:sub>
                          </m:sSub>
                          <m:r>
                            <a:rPr lang="en-US" altLang="ja-JP" sz="2800" i="1">
                              <a:latin typeface="Cambria Math"/>
                              <a:ea typeface="Cambria Math"/>
                            </a:rPr>
                            <m:t>×</m:t>
                          </m:r>
                          <m:sSub>
                            <m:sSubPr>
                              <m:ctrlPr>
                                <a:rPr lang="en-US" altLang="ja-JP" sz="2800" i="1">
                                  <a:latin typeface="Cambria Math"/>
                                </a:rPr>
                              </m:ctrlPr>
                            </m:sSubPr>
                            <m:e>
                              <m:acc>
                                <m:accPr>
                                  <m:chr m:val="̇"/>
                                  <m:ctrlPr>
                                    <a:rPr lang="en-US" altLang="ja-JP" sz="2800" i="1">
                                      <a:latin typeface="Cambria Math"/>
                                    </a:rPr>
                                  </m:ctrlPr>
                                </m:accPr>
                                <m:e>
                                  <m:r>
                                    <a:rPr lang="en-US" altLang="ja-JP" sz="2800" b="1" i="1">
                                      <a:latin typeface="Cambria Math"/>
                                    </a:rPr>
                                    <m:t>𝒒</m:t>
                                  </m:r>
                                </m:e>
                              </m:acc>
                            </m:e>
                            <m:sub>
                              <m:r>
                                <a:rPr lang="en-US" altLang="ja-JP" sz="2800" i="1">
                                  <a:latin typeface="Cambria Math"/>
                                </a:rPr>
                                <m:t>𝑖</m:t>
                              </m:r>
                            </m:sub>
                          </m:sSub>
                        </m:e>
                      </m:nary>
                    </m:oMath>
                  </m:oMathPara>
                </a14:m>
                <a:endParaRPr kumimoji="1" lang="ja-JP" altLang="en-US" sz="2800" b="1"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2340001" y="3384000"/>
                <a:ext cx="6985593" cy="1137876"/>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962573" y="4805108"/>
                <a:ext cx="7644393" cy="128734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3200" b="0" i="1" smtClean="0">
                          <a:latin typeface="Cambria Math"/>
                        </a:rPr>
                        <m:t>𝑅</m:t>
                      </m:r>
                      <m:d>
                        <m:dPr>
                          <m:ctrlPr>
                            <a:rPr lang="en-US" altLang="ja-JP" sz="3200" b="1" i="1" smtClean="0">
                              <a:latin typeface="Cambria Math"/>
                            </a:rPr>
                          </m:ctrlPr>
                        </m:dPr>
                        <m:e>
                          <m:r>
                            <a:rPr lang="ja-JP" altLang="en-US" sz="3200" b="1" i="1" smtClean="0">
                              <a:latin typeface="Cambria Math"/>
                            </a:rPr>
                            <m:t>𝜴</m:t>
                          </m:r>
                        </m:e>
                      </m:d>
                      <m:r>
                        <a:rPr lang="en-US" altLang="ja-JP" sz="3200" b="0" i="1" smtClean="0">
                          <a:latin typeface="Cambria Math"/>
                        </a:rPr>
                        <m:t>=</m:t>
                      </m:r>
                      <m:sSup>
                        <m:sSupPr>
                          <m:ctrlPr>
                            <a:rPr lang="en-US" altLang="ja-JP" sz="2800" i="1">
                              <a:latin typeface="Cambria Math"/>
                              <a:ea typeface="Cambria Math"/>
                            </a:rPr>
                          </m:ctrlPr>
                        </m:sSupPr>
                        <m:e>
                          <m:r>
                            <a:rPr lang="en-US" altLang="ja-JP" sz="2800" i="1">
                              <a:latin typeface="Cambria Math"/>
                              <a:ea typeface="Cambria Math"/>
                            </a:rPr>
                            <m:t>𝑔</m:t>
                          </m:r>
                        </m:e>
                        <m:sup>
                          <m:r>
                            <a:rPr lang="en-US" altLang="ja-JP" sz="2800" i="1">
                              <a:latin typeface="Cambria Math"/>
                              <a:ea typeface="Cambria Math"/>
                            </a:rPr>
                            <m:t>−1</m:t>
                          </m:r>
                        </m:sup>
                      </m:sSup>
                      <m:acc>
                        <m:accPr>
                          <m:chr m:val="̇"/>
                          <m:ctrlPr>
                            <a:rPr lang="en-US" altLang="ja-JP" sz="2800" i="1">
                              <a:latin typeface="Cambria Math"/>
                            </a:rPr>
                          </m:ctrlPr>
                        </m:accPr>
                        <m:e>
                          <m:r>
                            <a:rPr lang="en-US" altLang="ja-JP" sz="2800" i="1">
                              <a:latin typeface="Cambria Math"/>
                            </a:rPr>
                            <m:t>𝑔</m:t>
                          </m:r>
                        </m:e>
                      </m:acc>
                      <m:r>
                        <a:rPr lang="en-US" altLang="ja-JP" sz="3200" b="0" i="1" smtClean="0">
                          <a:latin typeface="Cambria Math"/>
                        </a:rPr>
                        <m:t>=−</m:t>
                      </m:r>
                      <m:r>
                        <a:rPr lang="en-US" altLang="ja-JP" sz="3200" b="0" i="1" smtClean="0">
                          <a:latin typeface="Cambria Math"/>
                        </a:rPr>
                        <m:t>𝑅</m:t>
                      </m:r>
                      <m:r>
                        <a:rPr lang="en-US" altLang="ja-JP" sz="3200" b="0" i="1" smtClean="0">
                          <a:latin typeface="Cambria Math"/>
                          <a:ea typeface="Cambria Math"/>
                        </a:rPr>
                        <m:t>∘</m:t>
                      </m:r>
                      <m:sSup>
                        <m:sSupPr>
                          <m:ctrlPr>
                            <a:rPr lang="en-US" altLang="ja-JP" sz="3200" b="0" i="1" smtClean="0">
                              <a:latin typeface="Cambria Math"/>
                            </a:rPr>
                          </m:ctrlPr>
                        </m:sSupPr>
                        <m:e>
                          <m:r>
                            <a:rPr lang="en-US" altLang="ja-JP" sz="3200" i="1">
                              <a:latin typeface="Cambria Math"/>
                            </a:rPr>
                            <m:t>𝐼</m:t>
                          </m:r>
                          <m:d>
                            <m:dPr>
                              <m:ctrlPr>
                                <a:rPr lang="en-US" altLang="ja-JP" sz="3200" b="1" i="1">
                                  <a:latin typeface="Cambria Math"/>
                                </a:rPr>
                              </m:ctrlPr>
                            </m:dPr>
                            <m:e>
                              <m:r>
                                <a:rPr lang="en-US" altLang="ja-JP" sz="3200" i="1">
                                  <a:latin typeface="Cambria Math"/>
                                </a:rPr>
                                <m:t>𝑞</m:t>
                              </m:r>
                            </m:e>
                          </m:d>
                        </m:e>
                        <m:sup>
                          <m:r>
                            <a:rPr lang="en-US" altLang="ja-JP" sz="3200" b="0" i="1" smtClean="0">
                              <a:latin typeface="Cambria Math"/>
                            </a:rPr>
                            <m:t>−1</m:t>
                          </m:r>
                        </m:sup>
                      </m:sSup>
                      <m:nary>
                        <m:naryPr>
                          <m:chr m:val="∑"/>
                          <m:supHide m:val="on"/>
                          <m:ctrlPr>
                            <a:rPr lang="en-US" altLang="ja-JP" sz="3200" i="1">
                              <a:latin typeface="Cambria Math"/>
                            </a:rPr>
                          </m:ctrlPr>
                        </m:naryPr>
                        <m:sub>
                          <m:r>
                            <m:rPr>
                              <m:brk m:alnAt="7"/>
                            </m:rPr>
                            <a:rPr lang="en-US" altLang="ja-JP" sz="3200" i="1">
                              <a:latin typeface="Cambria Math"/>
                            </a:rPr>
                            <m:t>𝑖</m:t>
                          </m:r>
                        </m:sub>
                        <m:sup/>
                        <m:e>
                          <m:sSub>
                            <m:sSubPr>
                              <m:ctrlPr>
                                <a:rPr lang="en-US" altLang="ja-JP" sz="3200" i="1">
                                  <a:latin typeface="Cambria Math"/>
                                </a:rPr>
                              </m:ctrlPr>
                            </m:sSubPr>
                            <m:e>
                              <m:r>
                                <a:rPr lang="en-US" altLang="ja-JP" sz="3200" i="1">
                                  <a:latin typeface="Cambria Math"/>
                                </a:rPr>
                                <m:t>𝑚</m:t>
                              </m:r>
                            </m:e>
                            <m:sub>
                              <m:r>
                                <a:rPr lang="en-US" altLang="ja-JP" sz="3200" i="1">
                                  <a:latin typeface="Cambria Math"/>
                                </a:rPr>
                                <m:t>𝑖</m:t>
                              </m:r>
                            </m:sub>
                          </m:sSub>
                          <m:sSub>
                            <m:sSubPr>
                              <m:ctrlPr>
                                <a:rPr lang="en-US" altLang="ja-JP" sz="3200" i="1">
                                  <a:latin typeface="Cambria Math"/>
                                </a:rPr>
                              </m:ctrlPr>
                            </m:sSubPr>
                            <m:e>
                              <m:r>
                                <a:rPr lang="en-US" altLang="ja-JP" sz="3200" b="1" i="1">
                                  <a:latin typeface="Cambria Math"/>
                                </a:rPr>
                                <m:t>𝒒</m:t>
                              </m:r>
                            </m:e>
                            <m:sub>
                              <m:r>
                                <a:rPr lang="en-US" altLang="ja-JP" sz="3200" i="1">
                                  <a:latin typeface="Cambria Math"/>
                                </a:rPr>
                                <m:t>𝑖</m:t>
                              </m:r>
                            </m:sub>
                          </m:sSub>
                          <m:r>
                            <a:rPr lang="en-US" altLang="ja-JP" sz="3200" i="1">
                              <a:latin typeface="Cambria Math"/>
                              <a:ea typeface="Cambria Math"/>
                            </a:rPr>
                            <m:t>×</m:t>
                          </m:r>
                          <m:sSub>
                            <m:sSubPr>
                              <m:ctrlPr>
                                <a:rPr lang="en-US" altLang="ja-JP" sz="3200" i="1">
                                  <a:latin typeface="Cambria Math"/>
                                </a:rPr>
                              </m:ctrlPr>
                            </m:sSubPr>
                            <m:e>
                              <m:acc>
                                <m:accPr>
                                  <m:chr m:val="̇"/>
                                  <m:ctrlPr>
                                    <a:rPr lang="en-US" altLang="ja-JP" sz="3200" i="1">
                                      <a:latin typeface="Cambria Math"/>
                                    </a:rPr>
                                  </m:ctrlPr>
                                </m:accPr>
                                <m:e>
                                  <m:r>
                                    <a:rPr lang="en-US" altLang="ja-JP" sz="3200" b="1" i="1">
                                      <a:latin typeface="Cambria Math"/>
                                    </a:rPr>
                                    <m:t>𝒒</m:t>
                                  </m:r>
                                </m:e>
                              </m:acc>
                            </m:e>
                            <m:sub>
                              <m:r>
                                <a:rPr lang="en-US" altLang="ja-JP" sz="3200" i="1">
                                  <a:latin typeface="Cambria Math"/>
                                </a:rPr>
                                <m:t>𝑖</m:t>
                              </m:r>
                            </m:sub>
                          </m:sSub>
                        </m:e>
                      </m:nary>
                    </m:oMath>
                  </m:oMathPara>
                </a14:m>
                <a:endParaRPr kumimoji="1" lang="ja-JP" altLang="en-US" sz="2800" b="1"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962573" y="4805108"/>
                <a:ext cx="7644393" cy="1287340"/>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2402573" y="6107639"/>
                <a:ext cx="6590602" cy="369332"/>
              </a:xfrm>
              <a:prstGeom prst="rect">
                <a:avLst/>
              </a:prstGeom>
              <a:solidFill>
                <a:schemeClr val="accent2">
                  <a:lumMod val="20000"/>
                  <a:lumOff val="80000"/>
                </a:schemeClr>
              </a:solid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質点系の変形 </a:t>
                </a:r>
                <a14:m>
                  <m:oMath xmlns:m="http://schemas.openxmlformats.org/officeDocument/2006/math">
                    <m:sSub>
                      <m:sSubPr>
                        <m:ctrlPr>
                          <a:rPr lang="en-US" altLang="ja-JP" i="1">
                            <a:latin typeface="Cambria Math"/>
                          </a:rPr>
                        </m:ctrlPr>
                      </m:sSubPr>
                      <m:e>
                        <m:acc>
                          <m:accPr>
                            <m:chr m:val="̇"/>
                            <m:ctrlPr>
                              <a:rPr lang="en-US" altLang="ja-JP" i="1">
                                <a:latin typeface="Cambria Math"/>
                              </a:rPr>
                            </m:ctrlPr>
                          </m:accPr>
                          <m:e>
                            <m:r>
                              <a:rPr lang="en-US" altLang="ja-JP" b="1" i="1">
                                <a:latin typeface="Cambria Math"/>
                              </a:rPr>
                              <m:t>𝒒</m:t>
                            </m:r>
                          </m:e>
                        </m:acc>
                      </m:e>
                      <m:sub>
                        <m:r>
                          <a:rPr lang="en-US" altLang="ja-JP" i="1">
                            <a:latin typeface="Cambria Math"/>
                          </a:rPr>
                          <m:t>𝑖</m:t>
                        </m:r>
                      </m:sub>
                    </m:sSub>
                  </m:oMath>
                </a14:m>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に応じて回転 </a:t>
                </a:r>
                <a14:m>
                  <m:oMath xmlns:m="http://schemas.openxmlformats.org/officeDocument/2006/math">
                    <m:acc>
                      <m:accPr>
                        <m:chr m:val="̇"/>
                        <m:ctrlPr>
                          <a:rPr lang="en-US" altLang="ja-JP" i="1">
                            <a:latin typeface="Cambria Math"/>
                          </a:rPr>
                        </m:ctrlPr>
                      </m:accPr>
                      <m:e>
                        <m:r>
                          <a:rPr lang="en-US" altLang="ja-JP" i="1">
                            <a:latin typeface="Cambria Math"/>
                          </a:rPr>
                          <m:t>𝑔</m:t>
                        </m:r>
                      </m:e>
                    </m:acc>
                  </m:oMath>
                </a14:m>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を決める方程式になっている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402573" y="6107639"/>
                <a:ext cx="6590602" cy="369332"/>
              </a:xfrm>
              <a:prstGeom prst="rect">
                <a:avLst/>
              </a:prstGeom>
              <a:blipFill rotWithShape="0">
                <a:blip r:embed="rId7"/>
                <a:stretch>
                  <a:fillRect l="-740" t="-6667" r="-833" b="-3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5273751" y="4292004"/>
                <a:ext cx="3870249" cy="461665"/>
              </a:xfrm>
              <a:prstGeom prst="rect">
                <a:avLst/>
              </a:prstGeom>
              <a:solidFill>
                <a:schemeClr val="accent6">
                  <a:lumMod val="40000"/>
                  <a:lumOff val="60000"/>
                </a:schemeClr>
              </a:solid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US" altLang="ja-JP" sz="2400" i="1" smtClean="0">
                              <a:latin typeface="Cambria Math"/>
                              <a:ea typeface="Cambria Math"/>
                            </a:rPr>
                          </m:ctrlPr>
                        </m:sSupPr>
                        <m:e>
                          <m:r>
                            <a:rPr lang="en-US" altLang="ja-JP" sz="2400" i="1">
                              <a:latin typeface="Cambria Math"/>
                              <a:ea typeface="Cambria Math"/>
                            </a:rPr>
                            <m:t>𝑔</m:t>
                          </m:r>
                        </m:e>
                        <m:sup>
                          <m:r>
                            <a:rPr lang="en-US" altLang="ja-JP" sz="2400" i="1">
                              <a:latin typeface="Cambria Math"/>
                              <a:ea typeface="Cambria Math"/>
                            </a:rPr>
                            <m:t>−1</m:t>
                          </m:r>
                        </m:sup>
                      </m:sSup>
                      <m:acc>
                        <m:accPr>
                          <m:chr m:val="̇"/>
                          <m:ctrlPr>
                            <a:rPr lang="en-US" altLang="ja-JP" sz="2400" i="1">
                              <a:latin typeface="Cambria Math"/>
                            </a:rPr>
                          </m:ctrlPr>
                        </m:accPr>
                        <m:e>
                          <m:r>
                            <a:rPr lang="en-US" altLang="ja-JP" sz="2400" i="1">
                              <a:latin typeface="Cambria Math"/>
                            </a:rPr>
                            <m:t>𝑔</m:t>
                          </m:r>
                        </m:e>
                      </m:acc>
                      <m:sSub>
                        <m:sSubPr>
                          <m:ctrlPr>
                            <a:rPr lang="en-US" altLang="ja-JP" sz="2400" i="1">
                              <a:latin typeface="Cambria Math"/>
                            </a:rPr>
                          </m:ctrlPr>
                        </m:sSubPr>
                        <m:e>
                          <m:r>
                            <a:rPr lang="en-US" altLang="ja-JP" sz="2400" b="1" i="1">
                              <a:latin typeface="Cambria Math"/>
                            </a:rPr>
                            <m:t>𝒒</m:t>
                          </m:r>
                        </m:e>
                        <m:sub>
                          <m:r>
                            <a:rPr lang="en-US" altLang="ja-JP" sz="2400" i="1">
                              <a:latin typeface="Cambria Math"/>
                            </a:rPr>
                            <m:t>𝑖</m:t>
                          </m:r>
                        </m:sub>
                      </m:sSub>
                      <m:r>
                        <a:rPr lang="en-US" altLang="ja-JP" sz="2400" b="1" i="1" smtClean="0">
                          <a:latin typeface="Cambria Math"/>
                        </a:rPr>
                        <m:t>=</m:t>
                      </m:r>
                      <m:r>
                        <a:rPr lang="en-US" altLang="ja-JP" sz="2400" b="0" i="1" smtClean="0">
                          <a:latin typeface="Cambria Math"/>
                        </a:rPr>
                        <m:t>𝑅</m:t>
                      </m:r>
                      <m:d>
                        <m:dPr>
                          <m:ctrlPr>
                            <a:rPr lang="en-US" altLang="ja-JP" sz="2400" b="0" i="1" smtClean="0">
                              <a:latin typeface="Cambria Math"/>
                            </a:rPr>
                          </m:ctrlPr>
                        </m:dPr>
                        <m:e>
                          <m:r>
                            <a:rPr lang="el-GR" altLang="ja-JP" sz="2400" b="1" i="1" smtClean="0">
                              <a:latin typeface="Cambria Math"/>
                              <a:ea typeface="Cambria Math"/>
                            </a:rPr>
                            <m:t>𝜴</m:t>
                          </m:r>
                        </m:e>
                      </m:d>
                      <m:sSub>
                        <m:sSubPr>
                          <m:ctrlPr>
                            <a:rPr lang="en-US" altLang="ja-JP" sz="2400" i="1">
                              <a:latin typeface="Cambria Math"/>
                            </a:rPr>
                          </m:ctrlPr>
                        </m:sSubPr>
                        <m:e>
                          <m:r>
                            <a:rPr lang="en-US" altLang="ja-JP" sz="2400" b="1" i="1">
                              <a:latin typeface="Cambria Math"/>
                            </a:rPr>
                            <m:t>𝒒</m:t>
                          </m:r>
                        </m:e>
                        <m:sub>
                          <m:r>
                            <a:rPr lang="en-US" altLang="ja-JP" sz="2400" i="1">
                              <a:latin typeface="Cambria Math"/>
                            </a:rPr>
                            <m:t>𝑖</m:t>
                          </m:r>
                        </m:sub>
                      </m:sSub>
                      <m:r>
                        <a:rPr lang="en-US" altLang="ja-JP" sz="2400" b="0" i="0" smtClean="0">
                          <a:latin typeface="Cambria Math"/>
                        </a:rPr>
                        <m:t>=</m:t>
                      </m:r>
                      <m:r>
                        <a:rPr lang="el-GR" altLang="ja-JP" sz="2400" b="1" i="1" smtClean="0">
                          <a:latin typeface="Cambria Math"/>
                          <a:ea typeface="Cambria Math"/>
                        </a:rPr>
                        <m:t>𝜴</m:t>
                      </m:r>
                      <m:r>
                        <a:rPr lang="el-GR" altLang="ja-JP" sz="2400" b="0" i="1" smtClean="0">
                          <a:latin typeface="Cambria Math"/>
                          <a:ea typeface="Cambria Math"/>
                        </a:rPr>
                        <m:t>×</m:t>
                      </m:r>
                      <m:sSub>
                        <m:sSubPr>
                          <m:ctrlPr>
                            <a:rPr lang="en-US" altLang="ja-JP" sz="2400" i="1">
                              <a:latin typeface="Cambria Math"/>
                            </a:rPr>
                          </m:ctrlPr>
                        </m:sSubPr>
                        <m:e>
                          <m:r>
                            <a:rPr lang="en-US" altLang="ja-JP" sz="2400" b="1" i="1">
                              <a:latin typeface="Cambria Math"/>
                            </a:rPr>
                            <m:t>𝒒</m:t>
                          </m:r>
                        </m:e>
                        <m:sub>
                          <m:r>
                            <a:rPr lang="en-US" altLang="ja-JP" sz="2400" i="1">
                              <a:latin typeface="Cambria Math"/>
                            </a:rPr>
                            <m:t>𝑖</m:t>
                          </m:r>
                        </m:sub>
                      </m:sSub>
                    </m:oMath>
                  </m:oMathPara>
                </a14:m>
                <a:endParaRPr kumimoji="1" lang="ja-JP" altLang="en-US" sz="24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5273751" y="4292004"/>
                <a:ext cx="3870249" cy="461665"/>
              </a:xfrm>
              <a:prstGeom prst="rect">
                <a:avLst/>
              </a:prstGeom>
              <a:blipFill rotWithShape="0">
                <a:blip r:embed="rId8"/>
                <a:stretch>
                  <a:fillRect l="-472" b="-105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94263" y="5827759"/>
                <a:ext cx="2207915" cy="879856"/>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ja-JP" i="1" smtClean="0">
                              <a:solidFill>
                                <a:schemeClr val="tx1"/>
                              </a:solidFill>
                              <a:latin typeface="Cambria Math"/>
                            </a:rPr>
                          </m:ctrlPr>
                        </m:fPr>
                        <m:num>
                          <m:r>
                            <a:rPr lang="en-US" altLang="ja-JP" i="1">
                              <a:solidFill>
                                <a:schemeClr val="tx1"/>
                              </a:solidFill>
                              <a:latin typeface="Cambria Math" panose="02040503050406030204" pitchFamily="18" charset="0"/>
                            </a:rPr>
                            <m:t>𝑑</m:t>
                          </m:r>
                          <m:r>
                            <a:rPr lang="en-US" altLang="ja-JP" b="0" i="1" smtClean="0">
                              <a:solidFill>
                                <a:schemeClr val="tx1"/>
                              </a:solidFill>
                              <a:latin typeface="Cambria Math" panose="02040503050406030204" pitchFamily="18" charset="0"/>
                            </a:rPr>
                            <m:t>𝑔</m:t>
                          </m:r>
                        </m:num>
                        <m:den>
                          <m:r>
                            <a:rPr lang="en-US" altLang="ja-JP" i="1">
                              <a:solidFill>
                                <a:schemeClr val="tx1"/>
                              </a:solidFill>
                              <a:latin typeface="Cambria Math" panose="02040503050406030204" pitchFamily="18" charset="0"/>
                            </a:rPr>
                            <m:t>𝑑𝑡</m:t>
                          </m:r>
                        </m:den>
                      </m:f>
                      <m:r>
                        <a:rPr lang="en-US" altLang="ja-JP" i="1">
                          <a:solidFill>
                            <a:schemeClr val="tx1"/>
                          </a:solidFill>
                          <a:latin typeface="Cambria Math" panose="02040503050406030204" pitchFamily="18" charset="0"/>
                        </a:rPr>
                        <m:t>=</m:t>
                      </m:r>
                      <m:nary>
                        <m:naryPr>
                          <m:chr m:val="∑"/>
                          <m:ctrlPr>
                            <a:rPr lang="en-US" altLang="ja-JP" i="1">
                              <a:solidFill>
                                <a:schemeClr val="tx1"/>
                              </a:solidFill>
                              <a:latin typeface="Cambria Math"/>
                            </a:rPr>
                          </m:ctrlPr>
                        </m:naryPr>
                        <m:sub>
                          <m:r>
                            <m:rPr>
                              <m:brk m:alnAt="23"/>
                            </m:rPr>
                            <a:rPr lang="ja-JP" altLang="en-US" i="1">
                              <a:solidFill>
                                <a:schemeClr val="tx1"/>
                              </a:solidFill>
                              <a:latin typeface="Cambria Math" panose="02040503050406030204" pitchFamily="18" charset="0"/>
                            </a:rPr>
                            <m:t>𝜇</m:t>
                          </m:r>
                          <m:r>
                            <a:rPr lang="en-US" altLang="ja-JP" i="1">
                              <a:solidFill>
                                <a:schemeClr val="tx1"/>
                              </a:solidFill>
                              <a:latin typeface="Cambria Math" panose="02040503050406030204" pitchFamily="18" charset="0"/>
                            </a:rPr>
                            <m:t>=1</m:t>
                          </m:r>
                        </m:sub>
                        <m:sup>
                          <m:r>
                            <a:rPr lang="en-US" altLang="ja-JP" i="1">
                              <a:solidFill>
                                <a:schemeClr val="tx1"/>
                              </a:solidFill>
                              <a:latin typeface="Cambria Math" panose="02040503050406030204" pitchFamily="18" charset="0"/>
                            </a:rPr>
                            <m:t>𝑛</m:t>
                          </m:r>
                        </m:sup>
                        <m:e>
                          <m:sSub>
                            <m:sSubPr>
                              <m:ctrlPr>
                                <a:rPr lang="en-US" altLang="ja-JP" i="1">
                                  <a:solidFill>
                                    <a:schemeClr val="tx1"/>
                                  </a:solidFill>
                                  <a:latin typeface="Cambria Math"/>
                                </a:rPr>
                              </m:ctrlPr>
                            </m:sSubPr>
                            <m:e>
                              <m:r>
                                <a:rPr lang="en-US" altLang="ja-JP" i="1">
                                  <a:solidFill>
                                    <a:schemeClr val="tx1"/>
                                  </a:solidFill>
                                  <a:latin typeface="Cambria Math" panose="02040503050406030204" pitchFamily="18" charset="0"/>
                                </a:rPr>
                                <m:t>𝐹</m:t>
                              </m:r>
                            </m:e>
                            <m:sub>
                              <m:r>
                                <a:rPr lang="ja-JP" altLang="en-US" i="1">
                                  <a:solidFill>
                                    <a:schemeClr val="tx1"/>
                                  </a:solidFill>
                                  <a:latin typeface="Cambria Math" panose="02040503050406030204" pitchFamily="18" charset="0"/>
                                </a:rPr>
                                <m:t>𝜇</m:t>
                              </m:r>
                            </m:sub>
                          </m:sSub>
                          <m:r>
                            <a:rPr lang="en-US" altLang="ja-JP" i="1">
                              <a:solidFill>
                                <a:schemeClr val="tx1"/>
                              </a:solidFill>
                              <a:latin typeface="Cambria Math" panose="02040503050406030204" pitchFamily="18" charset="0"/>
                            </a:rPr>
                            <m:t>(</m:t>
                          </m:r>
                          <m:r>
                            <a:rPr lang="en-US" altLang="ja-JP" b="0" i="1" smtClean="0">
                              <a:solidFill>
                                <a:schemeClr val="tx1"/>
                              </a:solidFill>
                              <a:latin typeface="Cambria Math" panose="02040503050406030204" pitchFamily="18" charset="0"/>
                            </a:rPr>
                            <m:t>𝑞</m:t>
                          </m:r>
                          <m:r>
                            <a:rPr lang="en-US" altLang="ja-JP" i="1" smtClean="0">
                              <a:solidFill>
                                <a:schemeClr val="tx1"/>
                              </a:solidFill>
                              <a:latin typeface="Cambria Math" panose="02040503050406030204" pitchFamily="18" charset="0"/>
                            </a:rPr>
                            <m:t>)</m:t>
                          </m:r>
                          <m:f>
                            <m:fPr>
                              <m:ctrlPr>
                                <a:rPr lang="en-US" altLang="ja-JP" i="1">
                                  <a:solidFill>
                                    <a:schemeClr val="tx1"/>
                                  </a:solidFill>
                                  <a:latin typeface="Cambria Math"/>
                                </a:rPr>
                              </m:ctrlPr>
                            </m:fPr>
                            <m:num>
                              <m:r>
                                <a:rPr lang="en-US" altLang="ja-JP" i="1">
                                  <a:solidFill>
                                    <a:schemeClr val="tx1"/>
                                  </a:solidFill>
                                  <a:latin typeface="Cambria Math" panose="02040503050406030204" pitchFamily="18" charset="0"/>
                                </a:rPr>
                                <m:t>𝑑</m:t>
                              </m:r>
                              <m:sSup>
                                <m:sSupPr>
                                  <m:ctrlPr>
                                    <a:rPr lang="en-US" altLang="ja-JP" i="1">
                                      <a:solidFill>
                                        <a:schemeClr val="tx1"/>
                                      </a:solidFill>
                                      <a:latin typeface="Cambria Math"/>
                                    </a:rPr>
                                  </m:ctrlPr>
                                </m:sSupPr>
                                <m:e>
                                  <m:r>
                                    <a:rPr lang="en-US" altLang="ja-JP" b="0" i="1" smtClean="0">
                                      <a:solidFill>
                                        <a:schemeClr val="tx1"/>
                                      </a:solidFill>
                                      <a:latin typeface="Cambria Math" panose="02040503050406030204" pitchFamily="18" charset="0"/>
                                    </a:rPr>
                                    <m:t>𝑞</m:t>
                                  </m:r>
                                </m:e>
                                <m:sup>
                                  <m:r>
                                    <a:rPr lang="ja-JP" altLang="en-US" i="1">
                                      <a:solidFill>
                                        <a:schemeClr val="tx1"/>
                                      </a:solidFill>
                                      <a:latin typeface="Cambria Math" panose="02040503050406030204" pitchFamily="18" charset="0"/>
                                    </a:rPr>
                                    <m:t>𝜇</m:t>
                                  </m:r>
                                </m:sup>
                              </m:sSup>
                            </m:num>
                            <m:den>
                              <m:r>
                                <a:rPr lang="en-US" altLang="ja-JP" i="1">
                                  <a:solidFill>
                                    <a:schemeClr val="tx1"/>
                                  </a:solidFill>
                                  <a:latin typeface="Cambria Math" panose="02040503050406030204" pitchFamily="18" charset="0"/>
                                </a:rPr>
                                <m:t>𝑑𝑡</m:t>
                              </m:r>
                            </m:den>
                          </m:f>
                        </m:e>
                      </m:nary>
                    </m:oMath>
                  </m:oMathPara>
                </a14:m>
                <a:endParaRPr kumimoji="1" lang="ja-JP" altLang="en-US" dirty="0">
                  <a:solidFill>
                    <a:schemeClr val="tx1"/>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94263" y="5827759"/>
                <a:ext cx="2207915" cy="879856"/>
              </a:xfrm>
              <a:prstGeom prst="rect">
                <a:avLst/>
              </a:prstGeom>
              <a:blipFill rotWithShape="0">
                <a:blip r:embed="rId9"/>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2890248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変形が回転を決める方程式</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92000"/>
          </a:xfrm>
        </p:spPr>
        <p:txBody>
          <a:bodyPr>
            <a:noAutofit/>
          </a:bodyPr>
          <a:lstStyle/>
          <a:p>
            <a:pPr marL="0" indent="0">
              <a:buNone/>
            </a:pP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接続形式（行列に値を持つ微分形式）</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を使うと、先ほどの角運動量ゼロの拘束条件は</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と書ける。これは、角運動量ゼロでの変形運動に伴う回転行列を決める方程式。</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5" name="テキスト ボックス 14"/>
              <p:cNvSpPr txBox="1"/>
              <p:nvPr/>
            </p:nvSpPr>
            <p:spPr>
              <a:xfrm>
                <a:off x="3498117" y="4359254"/>
                <a:ext cx="2636873" cy="55399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3000" b="0" i="1" smtClean="0">
                          <a:latin typeface="Cambria Math"/>
                        </a:rPr>
                        <m:t>𝑑𝑔</m:t>
                      </m:r>
                      <m:r>
                        <a:rPr lang="en-US" altLang="ja-JP" sz="3000" b="0" i="1" smtClean="0">
                          <a:latin typeface="Cambria Math"/>
                        </a:rPr>
                        <m:t>=</m:t>
                      </m:r>
                      <m:r>
                        <a:rPr lang="en-US" altLang="ja-JP" sz="3000" b="0" i="1" smtClean="0">
                          <a:latin typeface="Cambria Math"/>
                        </a:rPr>
                        <m:t>𝑔𝐴</m:t>
                      </m:r>
                    </m:oMath>
                  </m:oMathPara>
                </a14:m>
                <a:endParaRPr kumimoji="1" lang="ja-JP" altLang="en-US" sz="3000" b="1"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3498117" y="4359254"/>
                <a:ext cx="2636873" cy="553998"/>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1733107" y="1929822"/>
                <a:ext cx="5762846" cy="121264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3000" b="0" i="1" smtClean="0">
                          <a:latin typeface="Cambria Math"/>
                        </a:rPr>
                        <m:t>𝐴</m:t>
                      </m:r>
                      <m:r>
                        <a:rPr lang="en-US" altLang="ja-JP" sz="3000" b="0" i="1" smtClean="0">
                          <a:latin typeface="Cambria Math"/>
                        </a:rPr>
                        <m:t>≔−</m:t>
                      </m:r>
                      <m:r>
                        <a:rPr lang="en-US" altLang="ja-JP" sz="3000" b="0" i="1" smtClean="0">
                          <a:latin typeface="Cambria Math"/>
                        </a:rPr>
                        <m:t>𝑅</m:t>
                      </m:r>
                      <m:r>
                        <a:rPr lang="en-US" altLang="ja-JP" sz="3000" b="0" i="1" smtClean="0">
                          <a:latin typeface="Cambria Math"/>
                          <a:ea typeface="Cambria Math"/>
                        </a:rPr>
                        <m:t>∘</m:t>
                      </m:r>
                      <m:sSup>
                        <m:sSupPr>
                          <m:ctrlPr>
                            <a:rPr lang="en-US" altLang="ja-JP" sz="3000" b="0" i="1" smtClean="0">
                              <a:latin typeface="Cambria Math"/>
                            </a:rPr>
                          </m:ctrlPr>
                        </m:sSupPr>
                        <m:e>
                          <m:r>
                            <a:rPr lang="en-US" altLang="ja-JP" sz="3000" i="1">
                              <a:latin typeface="Cambria Math"/>
                            </a:rPr>
                            <m:t>𝐼</m:t>
                          </m:r>
                          <m:d>
                            <m:dPr>
                              <m:ctrlPr>
                                <a:rPr lang="en-US" altLang="ja-JP" sz="3000" b="1" i="1">
                                  <a:latin typeface="Cambria Math"/>
                                </a:rPr>
                              </m:ctrlPr>
                            </m:dPr>
                            <m:e>
                              <m:r>
                                <a:rPr lang="en-US" altLang="ja-JP" sz="3000" i="1">
                                  <a:latin typeface="Cambria Math"/>
                                </a:rPr>
                                <m:t>𝑞</m:t>
                              </m:r>
                            </m:e>
                          </m:d>
                        </m:e>
                        <m:sup>
                          <m:r>
                            <a:rPr lang="en-US" altLang="ja-JP" sz="3000" b="0" i="1" smtClean="0">
                              <a:latin typeface="Cambria Math"/>
                            </a:rPr>
                            <m:t>−1</m:t>
                          </m:r>
                        </m:sup>
                      </m:sSup>
                      <m:nary>
                        <m:naryPr>
                          <m:chr m:val="∑"/>
                          <m:supHide m:val="on"/>
                          <m:ctrlPr>
                            <a:rPr lang="en-US" altLang="ja-JP" sz="3000" i="1">
                              <a:latin typeface="Cambria Math"/>
                            </a:rPr>
                          </m:ctrlPr>
                        </m:naryPr>
                        <m:sub>
                          <m:r>
                            <m:rPr>
                              <m:brk m:alnAt="7"/>
                            </m:rPr>
                            <a:rPr lang="en-US" altLang="ja-JP" sz="3000" i="1">
                              <a:latin typeface="Cambria Math"/>
                            </a:rPr>
                            <m:t>𝑖</m:t>
                          </m:r>
                        </m:sub>
                        <m:sup/>
                        <m:e>
                          <m:sSub>
                            <m:sSubPr>
                              <m:ctrlPr>
                                <a:rPr lang="en-US" altLang="ja-JP" sz="3000" i="1">
                                  <a:latin typeface="Cambria Math"/>
                                </a:rPr>
                              </m:ctrlPr>
                            </m:sSubPr>
                            <m:e>
                              <m:r>
                                <a:rPr lang="en-US" altLang="ja-JP" sz="3000" i="1">
                                  <a:latin typeface="Cambria Math"/>
                                </a:rPr>
                                <m:t>𝑚</m:t>
                              </m:r>
                            </m:e>
                            <m:sub>
                              <m:r>
                                <a:rPr lang="en-US" altLang="ja-JP" sz="3000" i="1">
                                  <a:latin typeface="Cambria Math"/>
                                </a:rPr>
                                <m:t>𝑖</m:t>
                              </m:r>
                            </m:sub>
                          </m:sSub>
                          <m:sSub>
                            <m:sSubPr>
                              <m:ctrlPr>
                                <a:rPr lang="en-US" altLang="ja-JP" sz="3000" i="1">
                                  <a:latin typeface="Cambria Math"/>
                                </a:rPr>
                              </m:ctrlPr>
                            </m:sSubPr>
                            <m:e>
                              <m:r>
                                <a:rPr lang="en-US" altLang="ja-JP" sz="3000" b="1" i="1">
                                  <a:latin typeface="Cambria Math"/>
                                </a:rPr>
                                <m:t>𝒒</m:t>
                              </m:r>
                            </m:e>
                            <m:sub>
                              <m:r>
                                <a:rPr lang="en-US" altLang="ja-JP" sz="3000" i="1">
                                  <a:latin typeface="Cambria Math"/>
                                </a:rPr>
                                <m:t>𝑖</m:t>
                              </m:r>
                            </m:sub>
                          </m:sSub>
                          <m:r>
                            <a:rPr lang="en-US" altLang="ja-JP" sz="3000" i="1">
                              <a:latin typeface="Cambria Math"/>
                              <a:ea typeface="Cambria Math"/>
                            </a:rPr>
                            <m:t>×</m:t>
                          </m:r>
                          <m:sSub>
                            <m:sSubPr>
                              <m:ctrlPr>
                                <a:rPr lang="en-US" altLang="ja-JP" sz="3000" i="1">
                                  <a:latin typeface="Cambria Math"/>
                                </a:rPr>
                              </m:ctrlPr>
                            </m:sSubPr>
                            <m:e>
                              <m:r>
                                <a:rPr lang="en-US" altLang="ja-JP" sz="3000" b="0" i="1" smtClean="0">
                                  <a:latin typeface="Cambria Math"/>
                                </a:rPr>
                                <m:t>𝑑</m:t>
                              </m:r>
                              <m:r>
                                <a:rPr lang="en-US" altLang="ja-JP" sz="3000" b="1" i="1" smtClean="0">
                                  <a:latin typeface="Cambria Math"/>
                                </a:rPr>
                                <m:t>𝒒</m:t>
                              </m:r>
                            </m:e>
                            <m:sub>
                              <m:r>
                                <a:rPr lang="en-US" altLang="ja-JP" sz="3000" i="1">
                                  <a:latin typeface="Cambria Math"/>
                                </a:rPr>
                                <m:t>𝑖</m:t>
                              </m:r>
                            </m:sub>
                          </m:sSub>
                        </m:e>
                      </m:nary>
                    </m:oMath>
                  </m:oMathPara>
                </a14:m>
                <a:endParaRPr kumimoji="1" lang="ja-JP" altLang="en-US" sz="3000" b="1"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1733107" y="1929822"/>
                <a:ext cx="5762846" cy="1212640"/>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a:off x="3106480" y="3671191"/>
                <a:ext cx="2847754" cy="55399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US" altLang="ja-JP" sz="3000" i="1">
                              <a:latin typeface="Cambria Math"/>
                              <a:ea typeface="Cambria Math"/>
                            </a:rPr>
                          </m:ctrlPr>
                        </m:sSupPr>
                        <m:e>
                          <m:r>
                            <a:rPr lang="en-US" altLang="ja-JP" sz="3000" i="1">
                              <a:latin typeface="Cambria Math"/>
                              <a:ea typeface="Cambria Math"/>
                            </a:rPr>
                            <m:t>𝑔</m:t>
                          </m:r>
                        </m:e>
                        <m:sup>
                          <m:r>
                            <a:rPr lang="en-US" altLang="ja-JP" sz="3000" i="1">
                              <a:latin typeface="Cambria Math"/>
                              <a:ea typeface="Cambria Math"/>
                            </a:rPr>
                            <m:t>−1</m:t>
                          </m:r>
                        </m:sup>
                      </m:sSup>
                      <m:acc>
                        <m:accPr>
                          <m:chr m:val="̇"/>
                          <m:ctrlPr>
                            <a:rPr lang="en-US" altLang="ja-JP" sz="3000" i="1">
                              <a:latin typeface="Cambria Math"/>
                            </a:rPr>
                          </m:ctrlPr>
                        </m:accPr>
                        <m:e>
                          <m:r>
                            <a:rPr lang="en-US" altLang="ja-JP" sz="3000" i="1">
                              <a:latin typeface="Cambria Math"/>
                            </a:rPr>
                            <m:t>𝑔</m:t>
                          </m:r>
                        </m:e>
                      </m:acc>
                      <m:r>
                        <a:rPr lang="en-US" altLang="ja-JP" sz="3000" i="1">
                          <a:latin typeface="Cambria Math"/>
                        </a:rPr>
                        <m:t>=</m:t>
                      </m:r>
                      <m:r>
                        <a:rPr lang="en-US" altLang="ja-JP" sz="3000" b="0" i="1" smtClean="0">
                          <a:latin typeface="Cambria Math"/>
                        </a:rPr>
                        <m:t>𝐴</m:t>
                      </m:r>
                    </m:oMath>
                  </m:oMathPara>
                </a14:m>
                <a:endParaRPr kumimoji="1" lang="ja-JP" altLang="en-US" sz="3000" b="1"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3106480" y="3671191"/>
                <a:ext cx="2847754" cy="553998"/>
              </a:xfrm>
              <a:prstGeom prst="rect">
                <a:avLst/>
              </a:prstGeom>
              <a:blipFill rotWithShape="0">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421483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a:xfrm>
                <a:off x="457200" y="324000"/>
                <a:ext cx="8229600" cy="900000"/>
              </a:xfrm>
            </p:spPr>
            <p:txBody>
              <a:bodyPr>
                <a:normAutofit fontScale="90000"/>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拘束条件 </a:t>
                </a:r>
                <a14:m>
                  <m:oMath xmlns:m="http://schemas.openxmlformats.org/officeDocument/2006/math">
                    <m:r>
                      <a:rPr lang="en-US" altLang="ja-JP" i="1">
                        <a:latin typeface="Cambria Math"/>
                      </a:rPr>
                      <m:t>𝑑𝑔</m:t>
                    </m:r>
                    <m:r>
                      <a:rPr lang="en-US" altLang="ja-JP" i="1">
                        <a:latin typeface="Cambria Math"/>
                      </a:rPr>
                      <m:t>=</m:t>
                    </m:r>
                    <m:r>
                      <a:rPr lang="en-US" altLang="ja-JP" i="1">
                        <a:latin typeface="Cambria Math"/>
                      </a:rPr>
                      <m:t>𝑔𝐴</m:t>
                    </m:r>
                  </m:oMath>
                </a14:m>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は可積分か？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xfrm>
                <a:off x="457200" y="324000"/>
                <a:ext cx="8229600" cy="900000"/>
              </a:xfrm>
              <a:blipFill rotWithShape="0">
                <a:blip r:embed="rId3"/>
                <a:stretch>
                  <a:fillRect b="-1959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92000"/>
              </a:xfrm>
            </p:spPr>
            <p:txBody>
              <a:bodyPr>
                <a:noAutofit/>
              </a:bodyPr>
              <a:lstStyle/>
              <a:p>
                <a:pPr marL="0" indent="0">
                  <a:buNone/>
                </a:pP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変形に伴う回転 </a:t>
                </a:r>
                <a14:m>
                  <m:oMath xmlns:m="http://schemas.openxmlformats.org/officeDocument/2006/math">
                    <m:r>
                      <a:rPr lang="en-US" altLang="ja-JP" sz="3000" i="1">
                        <a:latin typeface="Cambria Math"/>
                      </a:rPr>
                      <m:t>𝑔</m:t>
                    </m:r>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 を決める方程式：</a:t>
                </a:r>
                <a14:m>
                  <m:oMath xmlns:m="http://schemas.openxmlformats.org/officeDocument/2006/math">
                    <m:r>
                      <a:rPr lang="en-US" altLang="ja-JP" sz="3000" i="1">
                        <a:latin typeface="Cambria Math"/>
                      </a:rPr>
                      <m:t>𝑑𝑔</m:t>
                    </m:r>
                    <m:r>
                      <a:rPr lang="en-US" altLang="ja-JP" sz="3000" i="1">
                        <a:latin typeface="Cambria Math"/>
                      </a:rPr>
                      <m:t>=</m:t>
                    </m:r>
                    <m:r>
                      <a:rPr lang="en-US" altLang="ja-JP" sz="3000" i="1">
                        <a:latin typeface="Cambria Math"/>
                      </a:rPr>
                      <m:t>𝑔𝐴</m:t>
                    </m:r>
                  </m:oMath>
                </a14:m>
                <a:endParaRPr lang="ja-JP" altLang="en-US" sz="3000" b="1"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可積分条件：</a:t>
                </a:r>
                <a:r>
                  <a:rPr lang="en-US" altLang="ja-JP" sz="3000"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r>
                      <a:rPr lang="en-US" altLang="ja-JP" sz="3000" i="1">
                        <a:latin typeface="Cambria Math"/>
                      </a:rPr>
                      <m:t>𝑑</m:t>
                    </m:r>
                    <m:r>
                      <a:rPr lang="en-US" altLang="ja-JP" sz="3000" b="0" i="1" smtClean="0">
                        <a:latin typeface="Cambria Math"/>
                      </a:rPr>
                      <m:t>𝑑</m:t>
                    </m:r>
                    <m:r>
                      <a:rPr lang="en-US" altLang="ja-JP" sz="3000" i="1">
                        <a:latin typeface="Cambria Math"/>
                      </a:rPr>
                      <m:t>𝑔</m:t>
                    </m:r>
                    <m:r>
                      <a:rPr lang="en-US" altLang="ja-JP" sz="3000" b="0" i="1" smtClean="0">
                        <a:latin typeface="Cambria Math"/>
                      </a:rPr>
                      <m:t>=0</m:t>
                    </m:r>
                  </m:oMath>
                </a14:m>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をチェックすると</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92000"/>
              </a:xfrm>
              <a:blipFill rotWithShape="0">
                <a:blip r:embed="rId4"/>
                <a:stretch>
                  <a:fillRect l="-1704" t="-126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818707" y="2548456"/>
                <a:ext cx="7783033" cy="725776"/>
              </a:xfrm>
              <a:prstGeom prst="rect">
                <a:avLst/>
              </a:prstGeom>
              <a:solidFill>
                <a:schemeClr val="accent6">
                  <a:lumMod val="40000"/>
                  <a:lumOff val="60000"/>
                </a:schemeClr>
              </a:solidFill>
            </p:spPr>
            <p:txBody>
              <a:bodyPr wrap="square" rtlCol="0">
                <a:spAutoFit/>
              </a:bodyPr>
              <a:lstStyle/>
              <a:p>
                <a:pPr algn="ctr"/>
                <a14:m>
                  <m:oMath xmlns:m="http://schemas.openxmlformats.org/officeDocument/2006/math">
                    <m:f>
                      <m:fPr>
                        <m:ctrlPr>
                          <a:rPr lang="en-US" altLang="ja-JP" sz="2800" i="1" smtClean="0">
                            <a:solidFill>
                              <a:schemeClr val="tx1"/>
                            </a:solidFill>
                            <a:latin typeface="Cambria Math"/>
                          </a:rPr>
                        </m:ctrlPr>
                      </m:fPr>
                      <m:num>
                        <m:r>
                          <a:rPr lang="en-US" altLang="ja-JP" sz="2800" i="1">
                            <a:solidFill>
                              <a:schemeClr val="tx1"/>
                            </a:solidFill>
                            <a:latin typeface="Cambria Math" panose="02040503050406030204" pitchFamily="18" charset="0"/>
                          </a:rPr>
                          <m:t>𝜕</m:t>
                        </m:r>
                      </m:num>
                      <m:den>
                        <m:r>
                          <a:rPr lang="en-US" altLang="ja-JP" sz="2800" i="1">
                            <a:solidFill>
                              <a:schemeClr val="tx1"/>
                            </a:solidFill>
                            <a:latin typeface="Cambria Math" panose="02040503050406030204" pitchFamily="18" charset="0"/>
                          </a:rPr>
                          <m:t>𝜕</m:t>
                        </m:r>
                        <m:sSup>
                          <m:sSupPr>
                            <m:ctrlPr>
                              <a:rPr lang="en-US" altLang="ja-JP" sz="2800" i="1">
                                <a:solidFill>
                                  <a:schemeClr val="tx1"/>
                                </a:solidFill>
                                <a:latin typeface="Cambria Math"/>
                              </a:rPr>
                            </m:ctrlPr>
                          </m:sSupPr>
                          <m:e>
                            <m:r>
                              <a:rPr lang="en-US" altLang="ja-JP" sz="2800" i="1">
                                <a:solidFill>
                                  <a:schemeClr val="tx1"/>
                                </a:solidFill>
                                <a:latin typeface="Cambria Math" panose="02040503050406030204" pitchFamily="18" charset="0"/>
                              </a:rPr>
                              <m:t>𝑥</m:t>
                            </m:r>
                          </m:e>
                          <m:sup>
                            <m:r>
                              <a:rPr lang="ja-JP" altLang="en-US" sz="2800" i="1">
                                <a:solidFill>
                                  <a:schemeClr val="tx1"/>
                                </a:solidFill>
                                <a:latin typeface="Cambria Math" panose="02040503050406030204" pitchFamily="18" charset="0"/>
                              </a:rPr>
                              <m:t>𝜈</m:t>
                            </m:r>
                          </m:sup>
                        </m:sSup>
                      </m:den>
                    </m:f>
                    <m:f>
                      <m:fPr>
                        <m:ctrlPr>
                          <a:rPr lang="en-US" altLang="ja-JP" sz="2800" i="1">
                            <a:solidFill>
                              <a:schemeClr val="tx1"/>
                            </a:solidFill>
                            <a:latin typeface="Cambria Math"/>
                          </a:rPr>
                        </m:ctrlPr>
                      </m:fPr>
                      <m:num>
                        <m:r>
                          <a:rPr lang="en-US" altLang="ja-JP" sz="2800" i="1">
                            <a:solidFill>
                              <a:schemeClr val="tx1"/>
                            </a:solidFill>
                            <a:latin typeface="Cambria Math" panose="02040503050406030204" pitchFamily="18" charset="0"/>
                          </a:rPr>
                          <m:t>𝜕</m:t>
                        </m:r>
                        <m:r>
                          <a:rPr lang="en-US" altLang="ja-JP" sz="2800" b="0" i="1" smtClean="0">
                            <a:solidFill>
                              <a:schemeClr val="tx1"/>
                            </a:solidFill>
                            <a:latin typeface="Cambria Math"/>
                          </a:rPr>
                          <m:t>𝑔</m:t>
                        </m:r>
                      </m:num>
                      <m:den>
                        <m:r>
                          <a:rPr lang="en-US" altLang="ja-JP" sz="2800" i="1">
                            <a:solidFill>
                              <a:schemeClr val="tx1"/>
                            </a:solidFill>
                            <a:latin typeface="Cambria Math" panose="02040503050406030204" pitchFamily="18" charset="0"/>
                          </a:rPr>
                          <m:t>𝜕</m:t>
                        </m:r>
                        <m:sSup>
                          <m:sSupPr>
                            <m:ctrlPr>
                              <a:rPr lang="en-US" altLang="ja-JP" sz="2800" i="1">
                                <a:solidFill>
                                  <a:schemeClr val="tx1"/>
                                </a:solidFill>
                                <a:latin typeface="Cambria Math"/>
                              </a:rPr>
                            </m:ctrlPr>
                          </m:sSupPr>
                          <m:e>
                            <m:r>
                              <a:rPr lang="en-US" altLang="ja-JP" sz="2800" i="1">
                                <a:solidFill>
                                  <a:schemeClr val="tx1"/>
                                </a:solidFill>
                                <a:latin typeface="Cambria Math" panose="02040503050406030204" pitchFamily="18" charset="0"/>
                              </a:rPr>
                              <m:t>𝑥</m:t>
                            </m:r>
                          </m:e>
                          <m:sup>
                            <m:r>
                              <a:rPr lang="ja-JP" altLang="en-US" sz="2800" i="1">
                                <a:solidFill>
                                  <a:schemeClr val="tx1"/>
                                </a:solidFill>
                                <a:latin typeface="Cambria Math" panose="02040503050406030204" pitchFamily="18" charset="0"/>
                              </a:rPr>
                              <m:t>𝜇</m:t>
                            </m:r>
                          </m:sup>
                        </m:sSup>
                      </m:den>
                    </m:f>
                    <m:r>
                      <a:rPr lang="en-US" altLang="ja-JP" sz="2800" b="0" i="1" smtClean="0">
                        <a:solidFill>
                          <a:schemeClr val="tx1"/>
                        </a:solidFill>
                        <a:latin typeface="Cambria Math"/>
                      </a:rPr>
                      <m:t>−</m:t>
                    </m:r>
                    <m:f>
                      <m:fPr>
                        <m:ctrlPr>
                          <a:rPr lang="en-US" altLang="ja-JP" sz="2800" i="1">
                            <a:solidFill>
                              <a:schemeClr val="tx1"/>
                            </a:solidFill>
                            <a:latin typeface="Cambria Math"/>
                          </a:rPr>
                        </m:ctrlPr>
                      </m:fPr>
                      <m:num>
                        <m:r>
                          <a:rPr lang="en-US" altLang="ja-JP" sz="2800" i="1">
                            <a:solidFill>
                              <a:schemeClr val="tx1"/>
                            </a:solidFill>
                            <a:latin typeface="Cambria Math" panose="02040503050406030204" pitchFamily="18" charset="0"/>
                          </a:rPr>
                          <m:t>𝜕</m:t>
                        </m:r>
                      </m:num>
                      <m:den>
                        <m:r>
                          <a:rPr lang="en-US" altLang="ja-JP" sz="2800" i="1">
                            <a:solidFill>
                              <a:schemeClr val="tx1"/>
                            </a:solidFill>
                            <a:latin typeface="Cambria Math" panose="02040503050406030204" pitchFamily="18" charset="0"/>
                          </a:rPr>
                          <m:t>𝜕</m:t>
                        </m:r>
                        <m:sSup>
                          <m:sSupPr>
                            <m:ctrlPr>
                              <a:rPr lang="en-US" altLang="ja-JP" sz="2800" i="1">
                                <a:solidFill>
                                  <a:schemeClr val="tx1"/>
                                </a:solidFill>
                                <a:latin typeface="Cambria Math"/>
                              </a:rPr>
                            </m:ctrlPr>
                          </m:sSupPr>
                          <m:e>
                            <m:r>
                              <a:rPr lang="en-US" altLang="ja-JP" sz="2800" i="1">
                                <a:solidFill>
                                  <a:schemeClr val="tx1"/>
                                </a:solidFill>
                                <a:latin typeface="Cambria Math" panose="02040503050406030204" pitchFamily="18" charset="0"/>
                              </a:rPr>
                              <m:t>𝑥</m:t>
                            </m:r>
                          </m:e>
                          <m:sup>
                            <m:r>
                              <a:rPr lang="el-GR" altLang="ja-JP" sz="2800" i="1">
                                <a:solidFill>
                                  <a:schemeClr val="tx1"/>
                                </a:solidFill>
                                <a:latin typeface="Cambria Math" panose="02040503050406030204" pitchFamily="18" charset="0"/>
                                <a:ea typeface="Cambria Math" panose="02040503050406030204" pitchFamily="18" charset="0"/>
                              </a:rPr>
                              <m:t>𝜇</m:t>
                            </m:r>
                          </m:sup>
                        </m:sSup>
                      </m:den>
                    </m:f>
                    <m:f>
                      <m:fPr>
                        <m:ctrlPr>
                          <a:rPr lang="en-US" altLang="ja-JP" sz="2800" i="1">
                            <a:solidFill>
                              <a:schemeClr val="tx1"/>
                            </a:solidFill>
                            <a:latin typeface="Cambria Math"/>
                          </a:rPr>
                        </m:ctrlPr>
                      </m:fPr>
                      <m:num>
                        <m:r>
                          <a:rPr lang="en-US" altLang="ja-JP" sz="2800" i="1">
                            <a:solidFill>
                              <a:schemeClr val="tx1"/>
                            </a:solidFill>
                            <a:latin typeface="Cambria Math" panose="02040503050406030204" pitchFamily="18" charset="0"/>
                          </a:rPr>
                          <m:t>𝜕</m:t>
                        </m:r>
                        <m:r>
                          <a:rPr lang="en-US" altLang="ja-JP" sz="2800" b="0" i="1" smtClean="0">
                            <a:solidFill>
                              <a:schemeClr val="tx1"/>
                            </a:solidFill>
                            <a:latin typeface="Cambria Math"/>
                          </a:rPr>
                          <m:t>𝑔</m:t>
                        </m:r>
                      </m:num>
                      <m:den>
                        <m:r>
                          <a:rPr lang="en-US" altLang="ja-JP" sz="2800" i="1">
                            <a:solidFill>
                              <a:schemeClr val="tx1"/>
                            </a:solidFill>
                            <a:latin typeface="Cambria Math" panose="02040503050406030204" pitchFamily="18" charset="0"/>
                          </a:rPr>
                          <m:t>𝜕</m:t>
                        </m:r>
                        <m:sSup>
                          <m:sSupPr>
                            <m:ctrlPr>
                              <a:rPr lang="en-US" altLang="ja-JP" sz="2800" i="1">
                                <a:solidFill>
                                  <a:schemeClr val="tx1"/>
                                </a:solidFill>
                                <a:latin typeface="Cambria Math"/>
                              </a:rPr>
                            </m:ctrlPr>
                          </m:sSupPr>
                          <m:e>
                            <m:r>
                              <a:rPr lang="en-US" altLang="ja-JP" sz="2800" i="1">
                                <a:solidFill>
                                  <a:schemeClr val="tx1"/>
                                </a:solidFill>
                                <a:latin typeface="Cambria Math" panose="02040503050406030204" pitchFamily="18" charset="0"/>
                              </a:rPr>
                              <m:t>𝑥</m:t>
                            </m:r>
                          </m:e>
                          <m:sup>
                            <m:r>
                              <a:rPr lang="ja-JP" altLang="en-US" sz="2800" i="1">
                                <a:solidFill>
                                  <a:schemeClr val="tx1"/>
                                </a:solidFill>
                                <a:latin typeface="Cambria Math" panose="02040503050406030204" pitchFamily="18" charset="0"/>
                              </a:rPr>
                              <m:t>𝜈</m:t>
                            </m:r>
                          </m:sup>
                        </m:sSup>
                      </m:den>
                    </m:f>
                    <m:r>
                      <a:rPr lang="en-US" altLang="ja-JP" sz="2800" b="1" i="1" smtClean="0">
                        <a:solidFill>
                          <a:schemeClr val="tx1"/>
                        </a:solidFill>
                        <a:latin typeface="Cambria Math"/>
                      </a:rPr>
                      <m:t>=</m:t>
                    </m:r>
                    <m:r>
                      <a:rPr lang="en-US" altLang="ja-JP" sz="2800" b="0" i="1" smtClean="0">
                        <a:solidFill>
                          <a:schemeClr val="tx1"/>
                        </a:solidFill>
                        <a:latin typeface="Cambria Math"/>
                      </a:rPr>
                      <m:t>0</m:t>
                    </m:r>
                  </m:oMath>
                </a14:m>
                <a:r>
                  <a:rPr kumimoji="1"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のことを </a:t>
                </a:r>
                <a14:m>
                  <m:oMath xmlns:m="http://schemas.openxmlformats.org/officeDocument/2006/math">
                    <m:r>
                      <a:rPr lang="en-US" altLang="ja-JP" sz="2800" i="1">
                        <a:latin typeface="Cambria Math"/>
                      </a:rPr>
                      <m:t>𝑑𝑑𝑔</m:t>
                    </m:r>
                    <m:r>
                      <a:rPr lang="en-US" altLang="ja-JP" sz="2800" i="1">
                        <a:latin typeface="Cambria Math"/>
                      </a:rPr>
                      <m:t>=0</m:t>
                    </m:r>
                  </m:oMath>
                </a14:m>
                <a:r>
                  <a:rPr kumimoji="1"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と書く </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818707" y="2548456"/>
                <a:ext cx="7783033" cy="725776"/>
              </a:xfrm>
              <a:prstGeom prst="rect">
                <a:avLst/>
              </a:prstGeom>
              <a:blipFill rotWithShape="0">
                <a:blip r:embed="rId5"/>
                <a:stretch>
                  <a:fillRect b="-15126"/>
                </a:stretch>
              </a:blipFill>
            </p:spPr>
            <p:txBody>
              <a:bodyPr/>
              <a:lstStyle/>
              <a:p>
                <a:r>
                  <a:rPr lang="ja-JP" altLang="en-US">
                    <a:noFill/>
                  </a:rPr>
                  <a:t> </a:t>
                </a:r>
              </a:p>
            </p:txBody>
          </p:sp>
        </mc:Fallback>
      </mc:AlternateContent>
      <p:grpSp>
        <p:nvGrpSpPr>
          <p:cNvPr id="5" name="グループ化 4"/>
          <p:cNvGrpSpPr/>
          <p:nvPr/>
        </p:nvGrpSpPr>
        <p:grpSpPr>
          <a:xfrm>
            <a:off x="1008000" y="4017736"/>
            <a:ext cx="3866704" cy="1701851"/>
            <a:chOff x="1524006" y="4185231"/>
            <a:chExt cx="3866704" cy="1701851"/>
          </a:xfrm>
        </p:grpSpPr>
        <mc:AlternateContent xmlns:mc="http://schemas.openxmlformats.org/markup-compatibility/2006" xmlns:a14="http://schemas.microsoft.com/office/drawing/2010/main">
          <mc:Choice Requires="a14">
            <p:sp>
              <p:nvSpPr>
                <p:cNvPr id="7" name="テキスト ボックス 6"/>
                <p:cNvSpPr txBox="1"/>
                <p:nvPr/>
              </p:nvSpPr>
              <p:spPr>
                <a:xfrm>
                  <a:off x="1524006" y="4185231"/>
                  <a:ext cx="3866703" cy="55399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3000" b="0" i="1" smtClean="0">
                            <a:latin typeface="Cambria Math"/>
                          </a:rPr>
                          <m:t>𝑑𝑑𝑔</m:t>
                        </m:r>
                        <m:r>
                          <a:rPr lang="en-US" altLang="ja-JP" sz="3000" b="0" i="1" smtClean="0">
                            <a:latin typeface="Cambria Math"/>
                          </a:rPr>
                          <m:t>=</m:t>
                        </m:r>
                        <m:r>
                          <a:rPr lang="en-US" altLang="ja-JP" sz="3000" b="0" i="1" smtClean="0">
                            <a:latin typeface="Cambria Math"/>
                          </a:rPr>
                          <m:t>𝑑𝑔</m:t>
                        </m:r>
                        <m:r>
                          <a:rPr lang="en-US" altLang="ja-JP" sz="3000" b="0" i="1" smtClean="0">
                            <a:latin typeface="Cambria Math"/>
                            <a:ea typeface="Cambria Math"/>
                          </a:rPr>
                          <m:t>⋀</m:t>
                        </m:r>
                        <m:r>
                          <a:rPr lang="en-US" altLang="ja-JP" sz="3000" b="0" i="1" smtClean="0">
                            <a:latin typeface="Cambria Math"/>
                          </a:rPr>
                          <m:t>𝐴</m:t>
                        </m:r>
                        <m:r>
                          <a:rPr lang="en-US" altLang="ja-JP" sz="3000" b="0" i="1" smtClean="0">
                            <a:latin typeface="Cambria Math"/>
                          </a:rPr>
                          <m:t>+</m:t>
                        </m:r>
                        <m:r>
                          <a:rPr lang="en-US" altLang="ja-JP" sz="3000" b="0" i="1" smtClean="0">
                            <a:latin typeface="Cambria Math"/>
                          </a:rPr>
                          <m:t>𝑔𝑑𝐴</m:t>
                        </m:r>
                      </m:oMath>
                    </m:oMathPara>
                  </a14:m>
                  <a:endParaRPr kumimoji="1" lang="ja-JP" altLang="en-US" sz="3000" b="1"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524006" y="4185231"/>
                  <a:ext cx="3866703" cy="553998"/>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2314358" y="4775319"/>
                  <a:ext cx="3076351" cy="55399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3000" b="0" i="1" smtClean="0">
                            <a:latin typeface="Cambria Math"/>
                          </a:rPr>
                          <m:t>=</m:t>
                        </m:r>
                        <m:r>
                          <a:rPr lang="en-US" altLang="ja-JP" sz="3000" b="0" i="1" smtClean="0">
                            <a:latin typeface="Cambria Math"/>
                          </a:rPr>
                          <m:t>𝑔𝐴</m:t>
                        </m:r>
                        <m:r>
                          <a:rPr lang="en-US" altLang="ja-JP" sz="3000" b="0" i="1" smtClean="0">
                            <a:latin typeface="Cambria Math"/>
                            <a:ea typeface="Cambria Math"/>
                          </a:rPr>
                          <m:t>⋀</m:t>
                        </m:r>
                        <m:r>
                          <a:rPr lang="en-US" altLang="ja-JP" sz="3000" b="0" i="1" smtClean="0">
                            <a:latin typeface="Cambria Math"/>
                          </a:rPr>
                          <m:t>𝐴</m:t>
                        </m:r>
                        <m:r>
                          <a:rPr lang="en-US" altLang="ja-JP" sz="3000" b="0" i="1" smtClean="0">
                            <a:latin typeface="Cambria Math"/>
                          </a:rPr>
                          <m:t>+</m:t>
                        </m:r>
                        <m:r>
                          <a:rPr lang="en-US" altLang="ja-JP" sz="3000" b="0" i="1" smtClean="0">
                            <a:latin typeface="Cambria Math"/>
                          </a:rPr>
                          <m:t>𝑔𝑑𝐴</m:t>
                        </m:r>
                      </m:oMath>
                    </m:oMathPara>
                  </a14:m>
                  <a:endParaRPr kumimoji="1" lang="ja-JP" altLang="en-US" sz="3000" b="1"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2314358" y="4775319"/>
                  <a:ext cx="3076351" cy="553998"/>
                </a:xfrm>
                <a:prstGeom prst="rect">
                  <a:avLst/>
                </a:prstGeom>
                <a:blipFill rotWithShape="1">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2314358" y="5333084"/>
                  <a:ext cx="3076352" cy="55399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3000" b="0" i="1" smtClean="0">
                            <a:latin typeface="Cambria Math"/>
                          </a:rPr>
                          <m:t>=</m:t>
                        </m:r>
                        <m:r>
                          <a:rPr lang="en-US" altLang="ja-JP" sz="3000" b="0" i="1" smtClean="0">
                            <a:latin typeface="Cambria Math"/>
                          </a:rPr>
                          <m:t>𝑔</m:t>
                        </m:r>
                        <m:r>
                          <a:rPr lang="en-US" altLang="ja-JP" sz="3000" b="0" i="1" smtClean="0">
                            <a:latin typeface="Cambria Math"/>
                          </a:rPr>
                          <m:t>(</m:t>
                        </m:r>
                        <m:r>
                          <a:rPr lang="en-US" altLang="ja-JP" sz="3000" b="0" i="1" smtClean="0">
                            <a:latin typeface="Cambria Math"/>
                          </a:rPr>
                          <m:t>𝑑𝐴</m:t>
                        </m:r>
                        <m:r>
                          <a:rPr lang="en-US" altLang="ja-JP" sz="3000" b="0" i="1" smtClean="0">
                            <a:latin typeface="Cambria Math"/>
                          </a:rPr>
                          <m:t>+</m:t>
                        </m:r>
                        <m:r>
                          <a:rPr lang="en-US" altLang="ja-JP" sz="3000" b="0" i="1" smtClean="0">
                            <a:latin typeface="Cambria Math"/>
                          </a:rPr>
                          <m:t>𝐴</m:t>
                        </m:r>
                        <m:r>
                          <a:rPr lang="en-US" altLang="ja-JP" sz="3000" b="0" i="1" smtClean="0">
                            <a:latin typeface="Cambria Math"/>
                            <a:ea typeface="Cambria Math"/>
                          </a:rPr>
                          <m:t>⋀</m:t>
                        </m:r>
                        <m:r>
                          <a:rPr lang="en-US" altLang="ja-JP" sz="3000" b="0" i="1" smtClean="0">
                            <a:latin typeface="Cambria Math"/>
                          </a:rPr>
                          <m:t>𝐴</m:t>
                        </m:r>
                        <m:r>
                          <a:rPr lang="en-US" altLang="ja-JP" sz="3000" b="0" i="1" smtClean="0">
                            <a:latin typeface="Cambria Math"/>
                          </a:rPr>
                          <m:t>)</m:t>
                        </m:r>
                      </m:oMath>
                    </m:oMathPara>
                  </a14:m>
                  <a:endParaRPr kumimoji="1" lang="ja-JP" altLang="en-US" sz="3000" b="1"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2314358" y="5333084"/>
                  <a:ext cx="3076352" cy="553998"/>
                </a:xfrm>
                <a:prstGeom prst="rect">
                  <a:avLst/>
                </a:prstGeom>
                <a:blipFill rotWithShape="1">
                  <a:blip r:embed="rId8"/>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3" name="テキスト ボックス 12"/>
              <p:cNvSpPr txBox="1"/>
              <p:nvPr/>
            </p:nvSpPr>
            <p:spPr>
              <a:xfrm>
                <a:off x="818707" y="6005127"/>
                <a:ext cx="7783033" cy="553998"/>
              </a:xfrm>
              <a:prstGeom prst="rect">
                <a:avLst/>
              </a:prstGeom>
              <a:solidFill>
                <a:schemeClr val="accent6">
                  <a:lumMod val="40000"/>
                  <a:lumOff val="60000"/>
                </a:schemeClr>
              </a:solidFill>
            </p:spPr>
            <p:txBody>
              <a:bodyPr wrap="square" rtlCol="0">
                <a:spAutoFit/>
              </a:bodyPr>
              <a:lstStyle/>
              <a:p>
                <a:pPr algn="ctr"/>
                <a14:m>
                  <m:oMath xmlns:m="http://schemas.openxmlformats.org/officeDocument/2006/math">
                    <m:sSub>
                      <m:sSubPr>
                        <m:ctrlPr>
                          <a:rPr lang="en-US" altLang="ja-JP" sz="3000" b="0" i="1" smtClean="0">
                            <a:solidFill>
                              <a:schemeClr val="tx1"/>
                            </a:solidFill>
                            <a:latin typeface="Cambria Math"/>
                          </a:rPr>
                        </m:ctrlPr>
                      </m:sSubPr>
                      <m:e>
                        <m:r>
                          <a:rPr lang="en-US" altLang="ja-JP" sz="3000" b="0" i="1" smtClean="0">
                            <a:solidFill>
                              <a:schemeClr val="tx1"/>
                            </a:solidFill>
                            <a:latin typeface="Cambria Math" panose="02040503050406030204" pitchFamily="18" charset="0"/>
                          </a:rPr>
                          <m:t>𝐹</m:t>
                        </m:r>
                      </m:e>
                      <m:sub>
                        <m:r>
                          <a:rPr lang="en-US" altLang="ja-JP" sz="3000" b="0" i="1" smtClean="0">
                            <a:solidFill>
                              <a:schemeClr val="tx1"/>
                            </a:solidFill>
                            <a:latin typeface="Cambria Math" panose="02040503050406030204" pitchFamily="18" charset="0"/>
                          </a:rPr>
                          <m:t>𝐴</m:t>
                        </m:r>
                      </m:sub>
                    </m:sSub>
                    <m:r>
                      <a:rPr lang="en-US" altLang="ja-JP" sz="3000" b="0" i="1" smtClean="0">
                        <a:solidFill>
                          <a:schemeClr val="tx1"/>
                        </a:solidFill>
                        <a:latin typeface="Cambria Math"/>
                      </a:rPr>
                      <m:t>≔</m:t>
                    </m:r>
                    <m:r>
                      <a:rPr lang="en-US" altLang="ja-JP" sz="3000" i="1">
                        <a:latin typeface="Cambria Math"/>
                      </a:rPr>
                      <m:t>𝑑𝐴</m:t>
                    </m:r>
                    <m:r>
                      <a:rPr lang="en-US" altLang="ja-JP" sz="3000" i="1">
                        <a:latin typeface="Cambria Math"/>
                      </a:rPr>
                      <m:t>+</m:t>
                    </m:r>
                    <m:r>
                      <a:rPr lang="en-US" altLang="ja-JP" sz="3000" i="1">
                        <a:latin typeface="Cambria Math"/>
                      </a:rPr>
                      <m:t>𝐴</m:t>
                    </m:r>
                    <m:r>
                      <a:rPr lang="en-US" altLang="ja-JP" sz="3000" i="1">
                        <a:latin typeface="Cambria Math"/>
                        <a:ea typeface="Cambria Math"/>
                      </a:rPr>
                      <m:t>⋀</m:t>
                    </m:r>
                    <m:r>
                      <a:rPr lang="en-US" altLang="ja-JP" sz="3000" i="1">
                        <a:latin typeface="Cambria Math"/>
                      </a:rPr>
                      <m:t>𝐴</m:t>
                    </m:r>
                  </m:oMath>
                </a14:m>
                <a:r>
                  <a:rPr kumimoji="1" lang="ja-JP" altLang="en-US" sz="3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を </a:t>
                </a:r>
                <a14:m>
                  <m:oMath xmlns:m="http://schemas.openxmlformats.org/officeDocument/2006/math">
                    <m:r>
                      <a:rPr lang="en-US" altLang="ja-JP" sz="3000" b="0" i="1" smtClean="0">
                        <a:latin typeface="Cambria Math" panose="02040503050406030204" pitchFamily="18" charset="0"/>
                        <a:ea typeface="メイリオ" panose="020B0604030504040204" pitchFamily="50" charset="-128"/>
                        <a:cs typeface="メイリオ" panose="020B0604030504040204" pitchFamily="50" charset="-128"/>
                      </a:rPr>
                      <m:t>𝐴</m:t>
                    </m:r>
                  </m:oMath>
                </a14:m>
                <a:r>
                  <a:rPr kumimoji="1" lang="ja-JP" altLang="en-US" sz="3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の曲率</a:t>
                </a:r>
                <a:r>
                  <a:rPr kumimoji="1" lang="en-US" altLang="ja-JP" sz="2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(curvature)</a:t>
                </a:r>
                <a:r>
                  <a:rPr kumimoji="1" lang="ja-JP" altLang="en-US" sz="3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という </a:t>
                </a:r>
                <a:endParaRPr kumimoji="1" lang="ja-JP" altLang="en-US" sz="3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818707" y="6005127"/>
                <a:ext cx="7783033" cy="553998"/>
              </a:xfrm>
              <a:prstGeom prst="rect">
                <a:avLst/>
              </a:prstGeom>
              <a:blipFill rotWithShape="0">
                <a:blip r:embed="rId9"/>
                <a:stretch>
                  <a:fillRect t="-12088" r="-1096" b="-3516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5418797" y="4099714"/>
                <a:ext cx="3182943" cy="1292662"/>
              </a:xfrm>
              <a:prstGeom prst="rect">
                <a:avLst/>
              </a:prstGeom>
              <a:solidFill>
                <a:schemeClr val="accent5">
                  <a:lumMod val="40000"/>
                  <a:lumOff val="60000"/>
                </a:schemeClr>
              </a:solidFill>
            </p:spPr>
            <p:txBody>
              <a:bodyPr wrap="square" rtlCol="0">
                <a:spAutoFit/>
              </a:bodyPr>
              <a:lstStyle/>
              <a:p>
                <a:r>
                  <a:rPr kumimoji="1" lang="ja-JP" altLang="en-US" sz="2600" dirty="0" smtClean="0">
                    <a:latin typeface="メイリオ" panose="020B0604030504040204" pitchFamily="50" charset="-128"/>
                    <a:ea typeface="メイリオ" panose="020B0604030504040204" pitchFamily="50" charset="-128"/>
                    <a:cs typeface="メイリオ" panose="020B0604030504040204" pitchFamily="50" charset="-128"/>
                  </a:rPr>
                  <a:t>可積分条件 </a:t>
                </a:r>
                <a14:m>
                  <m:oMath xmlns:m="http://schemas.openxmlformats.org/officeDocument/2006/math">
                    <m:sSup>
                      <m:sSupPr>
                        <m:ctrlPr>
                          <a:rPr kumimoji="1" lang="en-US" altLang="ja-JP" sz="2600" i="1" smtClean="0">
                            <a:latin typeface="Cambria Math"/>
                          </a:rPr>
                        </m:ctrlPr>
                      </m:sSupPr>
                      <m:e>
                        <m:r>
                          <a:rPr kumimoji="1" lang="en-US" altLang="ja-JP" sz="2600" b="0" i="1" smtClean="0">
                            <a:latin typeface="Cambria Math"/>
                          </a:rPr>
                          <m:t>𝑑</m:t>
                        </m:r>
                      </m:e>
                      <m:sup>
                        <m:r>
                          <a:rPr kumimoji="1" lang="en-US" altLang="ja-JP" sz="2600" b="0" i="1" smtClean="0">
                            <a:latin typeface="Cambria Math"/>
                          </a:rPr>
                          <m:t>2</m:t>
                        </m:r>
                      </m:sup>
                    </m:sSup>
                    <m:r>
                      <a:rPr kumimoji="1" lang="en-US" altLang="ja-JP" sz="2600" b="0" i="1" smtClean="0">
                        <a:latin typeface="Cambria Math"/>
                      </a:rPr>
                      <m:t>𝑔</m:t>
                    </m:r>
                    <m:r>
                      <a:rPr kumimoji="1" lang="en-US" altLang="ja-JP" sz="2600" b="0" i="1" smtClean="0">
                        <a:latin typeface="Cambria Math"/>
                      </a:rPr>
                      <m:t>=0</m:t>
                    </m:r>
                  </m:oMath>
                </a14:m>
                <a:endParaRPr kumimoji="1" lang="en-US" altLang="ja-JP" sz="2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600" dirty="0" smtClean="0">
                    <a:latin typeface="メイリオ" panose="020B0604030504040204" pitchFamily="50" charset="-128"/>
                    <a:ea typeface="メイリオ" panose="020B0604030504040204" pitchFamily="50" charset="-128"/>
                    <a:cs typeface="メイリオ" panose="020B0604030504040204" pitchFamily="50" charset="-128"/>
                  </a:rPr>
                  <a:t>平坦条件 </a:t>
                </a:r>
                <a14:m>
                  <m:oMath xmlns:m="http://schemas.openxmlformats.org/officeDocument/2006/math">
                    <m:sSub>
                      <m:sSubPr>
                        <m:ctrlPr>
                          <a:rPr kumimoji="1" lang="en-US" altLang="ja-JP" sz="2600" b="0" i="1" smtClean="0">
                            <a:latin typeface="Cambria Math"/>
                          </a:rPr>
                        </m:ctrlPr>
                      </m:sSubPr>
                      <m:e>
                        <m:r>
                          <a:rPr kumimoji="1" lang="en-US" altLang="ja-JP" sz="2600" b="0" i="1" smtClean="0">
                            <a:latin typeface="Cambria Math" panose="02040503050406030204" pitchFamily="18" charset="0"/>
                          </a:rPr>
                          <m:t>𝐹</m:t>
                        </m:r>
                      </m:e>
                      <m:sub>
                        <m:r>
                          <a:rPr kumimoji="1" lang="en-US" altLang="ja-JP" sz="2600" b="0" i="1" smtClean="0">
                            <a:latin typeface="Cambria Math" panose="02040503050406030204" pitchFamily="18" charset="0"/>
                          </a:rPr>
                          <m:t>𝐴</m:t>
                        </m:r>
                      </m:sub>
                    </m:sSub>
                    <m:r>
                      <a:rPr kumimoji="1" lang="en-US" altLang="ja-JP" sz="2600" b="0" i="1" smtClean="0">
                        <a:latin typeface="Cambria Math"/>
                      </a:rPr>
                      <m:t>=0</m:t>
                    </m:r>
                  </m:oMath>
                </a14:m>
                <a:endParaRPr kumimoji="1" lang="ja-JP" altLang="en-US" sz="26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5418797" y="4099714"/>
                <a:ext cx="3182943" cy="1292662"/>
              </a:xfrm>
              <a:prstGeom prst="rect">
                <a:avLst/>
              </a:prstGeom>
              <a:blipFill rotWithShape="0">
                <a:blip r:embed="rId10"/>
                <a:stretch>
                  <a:fillRect l="-3448" t="-3774" b="-1132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5346723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96000" y="2891174"/>
            <a:ext cx="8316000" cy="1512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200" y="324000"/>
            <a:ext cx="8229600" cy="900000"/>
          </a:xfrm>
        </p:spPr>
        <p:txBody>
          <a:bodyPr>
            <a:normAutofit/>
          </a:bodyPr>
          <a:lstStyle/>
          <a:p>
            <a:r>
              <a:rPr lang="ja-JP" altLang="en-US" sz="3800" dirty="0" smtClean="0">
                <a:latin typeface="メイリオ" panose="020B0604030504040204" pitchFamily="50" charset="-128"/>
                <a:ea typeface="メイリオ" panose="020B0604030504040204" pitchFamily="50" charset="-128"/>
                <a:cs typeface="メイリオ" panose="020B0604030504040204" pitchFamily="50" charset="-128"/>
              </a:rPr>
              <a:t>非可積分→ホロノミー＝猫の宙返り</a:t>
            </a:r>
            <a:endParaRPr kumimoji="1" lang="ja-JP" altLang="en-US" sz="3800"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92000"/>
              </a:xfrm>
            </p:spPr>
            <p:txBody>
              <a:bodyPr>
                <a:noAutofit/>
              </a:bodyPr>
              <a:lstStyle/>
              <a:p>
                <a:pPr marL="0" indent="0">
                  <a:buNone/>
                </a:pPr>
                <a:r>
                  <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rPr>
                  <a:t>Guichardet(1984), Iwai(1987)</a:t>
                </a: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は、３次元空間中の </a:t>
                </a:r>
                <a14:m>
                  <m:oMath xmlns:m="http://schemas.openxmlformats.org/officeDocument/2006/math">
                    <m:r>
                      <a:rPr lang="en-US" altLang="ja-JP" sz="3000" b="0" i="1" smtClean="0">
                        <a:latin typeface="Cambria Math"/>
                      </a:rPr>
                      <m:t>𝑁</m:t>
                    </m:r>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個の質点からなる系に対して曲率を計算し、次の定理を証明した。</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1800"/>
                  </a:spcBef>
                  <a:buNone/>
                </a:pPr>
                <a14:m>
                  <m:oMath xmlns:m="http://schemas.openxmlformats.org/officeDocument/2006/math">
                    <m:r>
                      <a:rPr lang="en-US" altLang="ja-JP" sz="3000" b="0" i="1" smtClean="0">
                        <a:latin typeface="Cambria Math"/>
                      </a:rPr>
                      <m:t>𝑁</m:t>
                    </m:r>
                    <m:r>
                      <a:rPr lang="en-US" altLang="ja-JP" sz="3000" b="0" i="1" smtClean="0">
                        <a:latin typeface="Cambria Math"/>
                        <a:ea typeface="Cambria Math"/>
                      </a:rPr>
                      <m:t>≥</m:t>
                    </m:r>
                    <m:r>
                      <a:rPr lang="en-US" altLang="ja-JP" sz="3000" b="0" i="1" smtClean="0">
                        <a:latin typeface="Cambria Math"/>
                      </a:rPr>
                      <m:t>4</m:t>
                    </m:r>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であれば、角運動量ゼロの拘束条件は　　</a:t>
                </a:r>
                <a:r>
                  <a:rPr lang="ja-JP" altLang="en-US" sz="30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非可積分</a:t>
                </a: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であり、任意の回転を引き起こす変形運動が存在する。</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1800"/>
                  </a:spcBef>
                  <a:buNone/>
                </a:pP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多原子からなる分子は「猫の宙返り効果」を発揮しうる。振動スペクトルに擬回転効果</a:t>
                </a:r>
                <a:r>
                  <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rPr>
                  <a:t>(pseudo-rotation)</a:t>
                </a: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と呼ばれる効果を生じる</a:t>
                </a:r>
                <a:r>
                  <a:rPr lang="ja-JP" altLang="en-US" sz="30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92000"/>
              </a:xfrm>
              <a:blipFill rotWithShape="0">
                <a:blip r:embed="rId3"/>
                <a:stretch>
                  <a:fillRect l="-1704" t="-1496" r="-170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6138183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少し話題を変えます</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92000"/>
          </a:xfrm>
        </p:spPr>
        <p:txBody>
          <a:bodyPr>
            <a:noAutofit/>
          </a:bodyPr>
          <a:lstStyle/>
          <a:p>
            <a:r>
              <a:rPr lang="ja-JP" altLang="en-US" sz="4000" dirty="0" smtClean="0">
                <a:latin typeface="メイリオ" panose="020B0604030504040204" pitchFamily="50" charset="-128"/>
                <a:ea typeface="メイリオ" panose="020B0604030504040204" pitchFamily="50" charset="-128"/>
                <a:cs typeface="メイリオ" panose="020B0604030504040204" pitchFamily="50" charset="-128"/>
              </a:rPr>
              <a:t>葉層構造＝可積分構造のもう一つの見方（一輪車の例から説明）</a:t>
            </a:r>
            <a:endParaRPr lang="en-US" altLang="ja-JP" sz="4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4000" dirty="0" smtClean="0">
                <a:latin typeface="メイリオ" panose="020B0604030504040204" pitchFamily="50" charset="-128"/>
                <a:ea typeface="メイリオ" panose="020B0604030504040204" pitchFamily="50" charset="-128"/>
                <a:cs typeface="メイリオ" panose="020B0604030504040204" pitchFamily="50" charset="-128"/>
              </a:rPr>
              <a:t>熱力学の話</a:t>
            </a:r>
            <a:endParaRPr lang="en-US" altLang="ja-JP" sz="4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4000" dirty="0" smtClean="0">
                <a:latin typeface="メイリオ" panose="020B0604030504040204" pitchFamily="50" charset="-128"/>
                <a:ea typeface="メイリオ" panose="020B0604030504040204" pitchFamily="50" charset="-128"/>
                <a:cs typeface="メイリオ" panose="020B0604030504040204" pitchFamily="50" charset="-128"/>
              </a:rPr>
              <a:t>可逆と不可逆</a:t>
            </a:r>
            <a:endParaRPr lang="en-US" altLang="ja-JP" sz="4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4000" dirty="0" smtClean="0">
                <a:latin typeface="メイリオ" panose="020B0604030504040204" pitchFamily="50" charset="-128"/>
                <a:ea typeface="メイリオ" panose="020B0604030504040204" pitchFamily="50" charset="-128"/>
                <a:cs typeface="メイリオ" panose="020B0604030504040204" pitchFamily="50" charset="-128"/>
              </a:rPr>
              <a:t>可逆なプロセスは可積分、</a:t>
            </a:r>
            <a:endParaRPr lang="en-US" altLang="ja-JP" sz="4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4000" dirty="0" smtClean="0">
                <a:latin typeface="メイリオ" panose="020B0604030504040204" pitchFamily="50" charset="-128"/>
                <a:ea typeface="メイリオ" panose="020B0604030504040204" pitchFamily="50" charset="-128"/>
                <a:cs typeface="メイリオ" panose="020B0604030504040204" pitchFamily="50" charset="-128"/>
              </a:rPr>
              <a:t>不可逆なプロセスは非可積分、ホロノミーを生じる。</a:t>
            </a:r>
            <a:endParaRPr lang="en-US" altLang="ja-JP" sz="4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4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4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327229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ext uri="{D42A27DB-BD31-4B8C-83A1-F6EECF244321}">
                <p14:modId xmlns:p14="http://schemas.microsoft.com/office/powerpoint/2010/main" val="3766844244"/>
              </p:ext>
            </p:extLst>
          </p:nvPr>
        </p:nvGraphicFramePr>
        <p:xfrm>
          <a:off x="3324225" y="3096000"/>
          <a:ext cx="5711825" cy="3392488"/>
        </p:xfrm>
        <a:graphic>
          <a:graphicData uri="http://schemas.openxmlformats.org/presentationml/2006/ole">
            <mc:AlternateContent xmlns:mc="http://schemas.openxmlformats.org/markup-compatibility/2006">
              <mc:Choice xmlns:v="urn:schemas-microsoft-com:vml" Requires="v">
                <p:oleObj spid="_x0000_s3092" name="Drawing" r:id="rId4" imgW="5589000" imgH="3321000" progId="Canvas.Drawing.X">
                  <p:embed/>
                </p:oleObj>
              </mc:Choice>
              <mc:Fallback>
                <p:oleObj name="Drawing" r:id="rId4" imgW="5589000" imgH="3321000" progId="Canvas.Drawing.X">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225" y="3096000"/>
                        <a:ext cx="5711825" cy="339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一輪車の話を思い出して</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4978896" cy="5292000"/>
              </a:xfrm>
            </p:spPr>
            <p:txBody>
              <a:bodyPr>
                <a:noAutofit/>
              </a:bodyPr>
              <a:lstStyle/>
              <a:p>
                <a:pPr marL="0" indent="0">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サドル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角 </a:t>
                </a:r>
                <a14:m>
                  <m:oMath xmlns:m="http://schemas.openxmlformats.org/officeDocument/2006/math">
                    <m:r>
                      <a:rPr lang="ja-JP" altLang="en-US" i="1">
                        <a:latin typeface="Cambria Math"/>
                      </a:rPr>
                      <m:t>𝜃</m:t>
                    </m:r>
                  </m:oMath>
                </a14:m>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ペダル角 </a:t>
                </a:r>
                <a14:m>
                  <m:oMath xmlns:m="http://schemas.openxmlformats.org/officeDocument/2006/math">
                    <m:r>
                      <a:rPr lang="ja-JP" altLang="en-US" i="1">
                        <a:latin typeface="Cambria Math"/>
                      </a:rPr>
                      <m:t>𝜙</m:t>
                    </m:r>
                  </m:oMath>
                </a14:m>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接地点の位置 </a:t>
                </a:r>
                <a14:m>
                  <m:oMath xmlns:m="http://schemas.openxmlformats.org/officeDocument/2006/math">
                    <m:r>
                      <a:rPr lang="en-US" altLang="ja-JP" b="0" i="1" smtClean="0">
                        <a:latin typeface="Cambria Math"/>
                      </a:rPr>
                      <m:t>𝑥</m:t>
                    </m:r>
                    <m:r>
                      <a:rPr lang="en-US" altLang="ja-JP" b="0" i="1" smtClean="0">
                        <a:latin typeface="Cambria Math"/>
                      </a:rPr>
                      <m:t>,</m:t>
                    </m:r>
                    <m:r>
                      <a:rPr lang="en-US" altLang="ja-JP" b="0" i="1" smtClean="0">
                        <a:latin typeface="Cambria Math"/>
                      </a:rPr>
                      <m:t>𝑦</m:t>
                    </m:r>
                  </m:oMath>
                </a14:m>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nonslip condition</a:t>
                </a:r>
              </a:p>
              <a:p>
                <a:pPr marL="0" indent="0">
                  <a:buNone/>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𝑑𝑥</m:t>
                      </m:r>
                      <m:r>
                        <a:rPr lang="en-US" altLang="ja-JP" i="1">
                          <a:latin typeface="Cambria Math" panose="02040503050406030204" pitchFamily="18" charset="0"/>
                        </a:rPr>
                        <m:t>=</m:t>
                      </m:r>
                      <m:r>
                        <a:rPr lang="en-US" altLang="ja-JP" i="1">
                          <a:latin typeface="Cambria Math" panose="02040503050406030204" pitchFamily="18" charset="0"/>
                        </a:rPr>
                        <m:t>𝑎</m:t>
                      </m:r>
                      <m:r>
                        <a:rPr lang="en-US" altLang="ja-JP" i="1">
                          <a:latin typeface="Cambria Math" panose="02040503050406030204" pitchFamily="18" charset="0"/>
                        </a:rPr>
                        <m:t> </m:t>
                      </m:r>
                      <m:func>
                        <m:funcPr>
                          <m:ctrlPr>
                            <a:rPr lang="en-US" altLang="ja-JP" i="1">
                              <a:latin typeface="Cambria Math"/>
                            </a:rPr>
                          </m:ctrlPr>
                        </m:funcPr>
                        <m:fName>
                          <m:r>
                            <m:rPr>
                              <m:sty m:val="p"/>
                            </m:rPr>
                            <a:rPr lang="en-US" altLang="ja-JP">
                              <a:latin typeface="Cambria Math" panose="02040503050406030204" pitchFamily="18" charset="0"/>
                            </a:rPr>
                            <m:t>cos</m:t>
                          </m:r>
                        </m:fName>
                        <m:e>
                          <m:r>
                            <a:rPr lang="ja-JP" altLang="en-US" i="1">
                              <a:latin typeface="Cambria Math" panose="02040503050406030204" pitchFamily="18" charset="0"/>
                            </a:rPr>
                            <m:t>𝜃</m:t>
                          </m:r>
                        </m:e>
                      </m:func>
                      <m:r>
                        <a:rPr lang="en-US" altLang="ja-JP" i="1">
                          <a:latin typeface="Cambria Math" panose="02040503050406030204" pitchFamily="18" charset="0"/>
                        </a:rPr>
                        <m:t>𝑑</m:t>
                      </m:r>
                      <m:r>
                        <a:rPr lang="ja-JP" altLang="en-US" i="1">
                          <a:latin typeface="Cambria Math" panose="02040503050406030204" pitchFamily="18" charset="0"/>
                        </a:rPr>
                        <m:t>𝜙</m:t>
                      </m:r>
                    </m:oMath>
                  </m:oMathPara>
                </a14:m>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57150" indent="0">
                  <a:buNone/>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𝑑𝑦</m:t>
                      </m:r>
                      <m:r>
                        <a:rPr lang="en-US" altLang="ja-JP" i="1">
                          <a:latin typeface="Cambria Math" panose="02040503050406030204" pitchFamily="18" charset="0"/>
                        </a:rPr>
                        <m:t>=</m:t>
                      </m:r>
                      <m:r>
                        <a:rPr lang="en-US" altLang="ja-JP" i="1">
                          <a:latin typeface="Cambria Math" panose="02040503050406030204" pitchFamily="18" charset="0"/>
                        </a:rPr>
                        <m:t>𝑎</m:t>
                      </m:r>
                      <m:r>
                        <a:rPr lang="en-US" altLang="ja-JP" i="1">
                          <a:latin typeface="Cambria Math" panose="02040503050406030204" pitchFamily="18" charset="0"/>
                        </a:rPr>
                        <m:t> </m:t>
                      </m:r>
                      <m:func>
                        <m:funcPr>
                          <m:ctrlPr>
                            <a:rPr lang="en-US" altLang="ja-JP" i="1">
                              <a:latin typeface="Cambria Math"/>
                            </a:rPr>
                          </m:ctrlPr>
                        </m:funcPr>
                        <m:fName>
                          <m:r>
                            <m:rPr>
                              <m:sty m:val="p"/>
                            </m:rPr>
                            <a:rPr lang="en-US" altLang="ja-JP">
                              <a:latin typeface="Cambria Math" panose="02040503050406030204" pitchFamily="18" charset="0"/>
                            </a:rPr>
                            <m:t>sin</m:t>
                          </m:r>
                        </m:fName>
                        <m:e>
                          <m:r>
                            <a:rPr lang="ja-JP" altLang="en-US" i="1">
                              <a:latin typeface="Cambria Math" panose="02040503050406030204" pitchFamily="18" charset="0"/>
                            </a:rPr>
                            <m:t>𝜃</m:t>
                          </m:r>
                        </m:e>
                      </m:func>
                      <m:r>
                        <a:rPr lang="en-US" altLang="ja-JP" i="1">
                          <a:latin typeface="Cambria Math" panose="02040503050406030204" pitchFamily="18" charset="0"/>
                        </a:rPr>
                        <m:t>𝑑</m:t>
                      </m:r>
                      <m:r>
                        <a:rPr lang="ja-JP" altLang="en-US" i="1">
                          <a:latin typeface="Cambria Math" panose="02040503050406030204" pitchFamily="18" charset="0"/>
                        </a:rPr>
                        <m:t>𝜙</m:t>
                      </m:r>
                    </m:oMath>
                  </m:oMathPara>
                </a14:m>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4978896" cy="5292000"/>
              </a:xfrm>
              <a:blipFill rotWithShape="0">
                <a:blip r:embed="rId6"/>
                <a:stretch>
                  <a:fillRect l="-3060" t="-138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724423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猫の宙返りのポイント</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467544" y="6330806"/>
            <a:ext cx="1632561" cy="338554"/>
          </a:xfrm>
          <a:prstGeom prst="rect">
            <a:avLst/>
          </a:prstGeom>
          <a:noFill/>
        </p:spPr>
        <p:txBody>
          <a:bodyPr wrap="square" rtlCol="0">
            <a:spAutoFit/>
          </a:bodyPr>
          <a:lstStyle/>
          <a:p>
            <a:r>
              <a:rPr kumimoji="1" lang="ja-JP" altLang="en-US" sz="1600" dirty="0" smtClean="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宙返りの実演</a:t>
            </a:r>
            <a:endParaRPr kumimoji="1" lang="ja-JP" altLang="en-US" sz="1600" dirty="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512000"/>
            <a:ext cx="5410944" cy="5220000"/>
          </a:xfrm>
        </p:spPr>
        <p:txBody>
          <a:bodyPr>
            <a:normAutofit/>
          </a:bodyPr>
          <a:lstStyle/>
          <a:p>
            <a:pPr marL="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拘束条件：角運動量ゼロ</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猫は体形を変えられる。</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体形に関しては、</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kumimoji="1" lang="ja-JP" altLang="en-US" dirty="0" smtClean="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初期</a:t>
            </a:r>
            <a:r>
              <a:rPr lang="ja-JP" altLang="en-US" dirty="0" smtClean="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形状</a:t>
            </a:r>
            <a:r>
              <a:rPr kumimoji="1" lang="ja-JP" altLang="en-US" dirty="0" smtClean="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＝終形状。</a:t>
            </a:r>
            <a:endParaRPr kumimoji="1" lang="en-US" altLang="ja-JP" dirty="0" smtClean="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体の形は元に戻った。</a:t>
            </a:r>
            <a:endParaRPr lang="en-US" altLang="ja-JP"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しかし、体全体の向きが元に戻らない。</a:t>
            </a:r>
            <a:endParaRPr lang="en-US" altLang="ja-JP"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Picture 2" descr="http://blogimg.goo.ne.jp/user_image/0b/57/248d22ef7f8d28a6b6c6397be3324c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404000"/>
            <a:ext cx="3096344" cy="492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0738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可積分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vs.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非可積分</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4978896" cy="5292000"/>
              </a:xfrm>
            </p:spPr>
            <p:txBody>
              <a:bodyPr>
                <a:noAutofit/>
              </a:bodyPr>
              <a:lstStyle/>
              <a:p>
                <a:pPr marL="0" indent="0">
                  <a:buNone/>
                </a:pP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ノンスリップ条件が可積分なら </a:t>
                </a:r>
                <a14:m>
                  <m:oMath xmlns:m="http://schemas.openxmlformats.org/officeDocument/2006/math">
                    <m:r>
                      <a:rPr lang="en-US" altLang="ja-JP" sz="3000" i="1" smtClean="0">
                        <a:latin typeface="Cambria Math"/>
                        <a:ea typeface="Cambria Math" panose="02040503050406030204" pitchFamily="18" charset="0"/>
                      </a:rPr>
                      <m:t>𝑥</m:t>
                    </m:r>
                    <m:r>
                      <a:rPr lang="en-US" altLang="ja-JP" sz="3000">
                        <a:latin typeface="Cambria Math" panose="02040503050406030204" pitchFamily="18" charset="0"/>
                        <a:ea typeface="Cambria Math" panose="02040503050406030204" pitchFamily="18" charset="0"/>
                      </a:rPr>
                      <m:t>=</m:t>
                    </m:r>
                    <m:r>
                      <a:rPr lang="en-US" altLang="ja-JP" sz="3000" i="1">
                        <a:latin typeface="Cambria Math"/>
                        <a:ea typeface="Cambria Math" panose="02040503050406030204" pitchFamily="18" charset="0"/>
                      </a:rPr>
                      <m:t>𝑥</m:t>
                    </m:r>
                    <m:d>
                      <m:dPr>
                        <m:ctrlPr>
                          <a:rPr lang="en-US" altLang="ja-JP" sz="3000" i="1">
                            <a:latin typeface="Cambria Math"/>
                            <a:ea typeface="Cambria Math" panose="02040503050406030204" pitchFamily="18" charset="0"/>
                          </a:rPr>
                        </m:ctrlPr>
                      </m:dPr>
                      <m:e>
                        <m:r>
                          <a:rPr lang="ja-JP" altLang="en-US" sz="3000" i="1">
                            <a:latin typeface="Cambria Math"/>
                          </a:rPr>
                          <m:t>𝜃</m:t>
                        </m:r>
                        <m:r>
                          <a:rPr lang="en-US" altLang="ja-JP" sz="3000" i="1">
                            <a:latin typeface="Cambria Math" panose="02040503050406030204" pitchFamily="18" charset="0"/>
                          </a:rPr>
                          <m:t>,</m:t>
                        </m:r>
                        <m:r>
                          <a:rPr lang="ja-JP" altLang="en-US" sz="3000" i="1">
                            <a:latin typeface="Cambria Math"/>
                          </a:rPr>
                          <m:t>𝜙</m:t>
                        </m:r>
                      </m:e>
                    </m:d>
                    <m:r>
                      <a:rPr lang="en-US" altLang="ja-JP" sz="3000" b="0" i="1" smtClean="0">
                        <a:latin typeface="Cambria Math"/>
                      </a:rPr>
                      <m:t>,  </m:t>
                    </m:r>
                    <m:r>
                      <a:rPr lang="en-US" altLang="ja-JP" sz="3000" b="0" i="1" smtClean="0">
                        <a:latin typeface="Cambria Math"/>
                        <a:ea typeface="Cambria Math" panose="02040503050406030204" pitchFamily="18" charset="0"/>
                      </a:rPr>
                      <m:t>𝑦</m:t>
                    </m:r>
                    <m:r>
                      <a:rPr lang="en-US" altLang="ja-JP" sz="3000">
                        <a:latin typeface="Cambria Math" panose="02040503050406030204" pitchFamily="18" charset="0"/>
                        <a:ea typeface="Cambria Math" panose="02040503050406030204" pitchFamily="18" charset="0"/>
                      </a:rPr>
                      <m:t>=</m:t>
                    </m:r>
                    <m:r>
                      <a:rPr lang="en-US" altLang="ja-JP" sz="3000" b="0" i="1" smtClean="0">
                        <a:latin typeface="Cambria Math"/>
                        <a:ea typeface="Cambria Math" panose="02040503050406030204" pitchFamily="18" charset="0"/>
                      </a:rPr>
                      <m:t>𝑦</m:t>
                    </m:r>
                    <m:r>
                      <a:rPr lang="en-US" altLang="ja-JP" sz="3000" i="1">
                        <a:latin typeface="Cambria Math" panose="02040503050406030204" pitchFamily="18" charset="0"/>
                      </a:rPr>
                      <m:t>(</m:t>
                    </m:r>
                    <m:r>
                      <a:rPr lang="ja-JP" altLang="en-US" sz="3000" i="1">
                        <a:latin typeface="Cambria Math"/>
                      </a:rPr>
                      <m:t>𝜃</m:t>
                    </m:r>
                    <m:r>
                      <a:rPr lang="en-US" altLang="ja-JP" sz="3000" i="1">
                        <a:latin typeface="Cambria Math" panose="02040503050406030204" pitchFamily="18" charset="0"/>
                      </a:rPr>
                      <m:t>,</m:t>
                    </m:r>
                    <m:r>
                      <a:rPr lang="ja-JP" altLang="en-US" sz="3000" i="1">
                        <a:latin typeface="Cambria Math"/>
                      </a:rPr>
                      <m:t>𝜙</m:t>
                    </m:r>
                    <m:r>
                      <a:rPr lang="en-US" altLang="ja-JP" sz="3000" i="1">
                        <a:latin typeface="Cambria Math" panose="02040503050406030204" pitchFamily="18" charset="0"/>
                      </a:rPr>
                      <m:t>)</m:t>
                    </m:r>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 となる関数が存在し、一輪車のサドル・ペダル角を元に戻せば、必ず一輪車は元の位置に戻るはず。</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1200"/>
                  </a:spcBef>
                  <a:buNone/>
                </a:pP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実際には非可積分で、そのような関数は存在せず、一輪車は元の位置に戻らない。だから移動手段になり得る。</a:t>
                </a:r>
                <a:endParaRPr lang="en-US" altLang="ja-JP" sz="3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4978896" cy="5292000"/>
              </a:xfrm>
              <a:blipFill rotWithShape="0">
                <a:blip r:embed="rId3"/>
                <a:stretch>
                  <a:fillRect l="-2815" t="-1496" r="-10404"/>
                </a:stretch>
              </a:blipFill>
            </p:spPr>
            <p:txBody>
              <a:bodyPr/>
              <a:lstStyle/>
              <a:p>
                <a:r>
                  <a:rPr lang="ja-JP" altLang="en-US">
                    <a:noFill/>
                  </a:rPr>
                  <a:t> </a:t>
                </a:r>
              </a:p>
            </p:txBody>
          </p:sp>
        </mc:Fallback>
      </mc:AlternateContent>
      <p:grpSp>
        <p:nvGrpSpPr>
          <p:cNvPr id="44" name="グループ化 43"/>
          <p:cNvGrpSpPr/>
          <p:nvPr/>
        </p:nvGrpSpPr>
        <p:grpSpPr>
          <a:xfrm>
            <a:off x="5472100" y="1268760"/>
            <a:ext cx="3384508" cy="2529044"/>
            <a:chOff x="5651988" y="1296000"/>
            <a:chExt cx="3384508" cy="2529044"/>
          </a:xfrm>
        </p:grpSpPr>
        <p:sp>
          <p:nvSpPr>
            <p:cNvPr id="8" name="平行四辺形 7"/>
            <p:cNvSpPr>
              <a:spLocks/>
            </p:cNvSpPr>
            <p:nvPr/>
          </p:nvSpPr>
          <p:spPr>
            <a:xfrm>
              <a:off x="5688124" y="2708920"/>
              <a:ext cx="3348372" cy="1044012"/>
            </a:xfrm>
            <a:prstGeom prst="parallelogram">
              <a:avLst>
                <a:gd name="adj" fmla="val 11548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a:off x="5904016" y="3600004"/>
              <a:ext cx="1764000" cy="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cxnSpLocks noChangeAspect="1"/>
            </p:cNvCxnSpPr>
            <p:nvPr/>
          </p:nvCxnSpPr>
          <p:spPr>
            <a:xfrm flipV="1">
              <a:off x="6084168" y="2980806"/>
              <a:ext cx="853246" cy="736134"/>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6220800" y="1584000"/>
              <a:ext cx="0" cy="2016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円/楕円 18"/>
            <p:cNvSpPr/>
            <p:nvPr/>
          </p:nvSpPr>
          <p:spPr>
            <a:xfrm>
              <a:off x="7074032" y="2988000"/>
              <a:ext cx="846340" cy="36004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p:cNvCxnSpPr/>
            <p:nvPr/>
          </p:nvCxnSpPr>
          <p:spPr>
            <a:xfrm flipV="1">
              <a:off x="7239600" y="1296000"/>
              <a:ext cx="0" cy="2016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4" name="円/楕円 23"/>
            <p:cNvSpPr>
              <a:spLocks noChangeAspect="1"/>
            </p:cNvSpPr>
            <p:nvPr/>
          </p:nvSpPr>
          <p:spPr>
            <a:xfrm>
              <a:off x="7200292" y="2096860"/>
              <a:ext cx="72008"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a:spLocks noChangeAspect="1"/>
            </p:cNvSpPr>
            <p:nvPr/>
          </p:nvSpPr>
          <p:spPr>
            <a:xfrm>
              <a:off x="7202926" y="3276000"/>
              <a:ext cx="72008"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7" name="テキスト ボックス 36"/>
                <p:cNvSpPr txBox="1"/>
                <p:nvPr/>
              </p:nvSpPr>
              <p:spPr>
                <a:xfrm>
                  <a:off x="5651988" y="1376772"/>
                  <a:ext cx="5040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schemeClr val="accent5">
                                <a:lumMod val="50000"/>
                              </a:schemeClr>
                            </a:solidFill>
                            <a:latin typeface="Cambria Math"/>
                            <a:ea typeface="Cambria Math" panose="02040503050406030204" pitchFamily="18" charset="0"/>
                          </a:rPr>
                          <m:t>𝑥</m:t>
                        </m:r>
                        <m:r>
                          <a:rPr lang="en-US" altLang="ja-JP" b="0" i="1" smtClean="0">
                            <a:solidFill>
                              <a:schemeClr val="accent5">
                                <a:lumMod val="50000"/>
                              </a:schemeClr>
                            </a:solidFill>
                            <a:latin typeface="Cambria Math"/>
                            <a:ea typeface="Cambria Math" panose="02040503050406030204" pitchFamily="18" charset="0"/>
                          </a:rPr>
                          <m:t>,</m:t>
                        </m:r>
                        <m:r>
                          <a:rPr lang="en-US" altLang="ja-JP" b="0" i="1" smtClean="0">
                            <a:solidFill>
                              <a:schemeClr val="accent5">
                                <a:lumMod val="50000"/>
                              </a:schemeClr>
                            </a:solidFill>
                            <a:latin typeface="Cambria Math"/>
                            <a:ea typeface="Cambria Math" panose="02040503050406030204" pitchFamily="18" charset="0"/>
                          </a:rPr>
                          <m:t>𝑦</m:t>
                        </m:r>
                      </m:oMath>
                    </m:oMathPara>
                  </a14:m>
                  <a:endParaRPr kumimoji="1" lang="ja-JP" altLang="en-US" dirty="0">
                    <a:solidFill>
                      <a:schemeClr val="accent5">
                        <a:lumMod val="50000"/>
                      </a:schemeClr>
                    </a:solidFill>
                  </a:endParaRPr>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5651988" y="1376772"/>
                  <a:ext cx="504056" cy="369332"/>
                </a:xfrm>
                <a:prstGeom prst="rect">
                  <a:avLst/>
                </a:prstGeom>
                <a:blipFill rotWithShape="1">
                  <a:blip r:embed="rId4"/>
                  <a:stretch>
                    <a:fillRect r="-3659" b="-491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p:cNvSpPr txBox="1"/>
                <p:nvPr/>
              </p:nvSpPr>
              <p:spPr>
                <a:xfrm>
                  <a:off x="7542330" y="3455712"/>
                  <a:ext cx="4500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ja-JP" altLang="en-US" i="1" smtClean="0">
                            <a:solidFill>
                              <a:schemeClr val="accent5">
                                <a:lumMod val="50000"/>
                              </a:schemeClr>
                            </a:solidFill>
                            <a:latin typeface="Cambria Math"/>
                          </a:rPr>
                          <m:t>𝜃</m:t>
                        </m:r>
                      </m:oMath>
                    </m:oMathPara>
                  </a14:m>
                  <a:endParaRPr kumimoji="1" lang="ja-JP" altLang="en-US" dirty="0">
                    <a:solidFill>
                      <a:schemeClr val="accent5">
                        <a:lumMod val="50000"/>
                      </a:schemeClr>
                    </a:solidFill>
                  </a:endParaRPr>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7542330" y="3455712"/>
                  <a:ext cx="450050" cy="369332"/>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p:cNvSpPr txBox="1"/>
                <p:nvPr/>
              </p:nvSpPr>
              <p:spPr>
                <a:xfrm>
                  <a:off x="6696236" y="2636912"/>
                  <a:ext cx="4140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ja-JP" altLang="en-US" i="1" smtClean="0">
                            <a:solidFill>
                              <a:schemeClr val="accent5">
                                <a:lumMod val="50000"/>
                              </a:schemeClr>
                            </a:solidFill>
                            <a:latin typeface="Cambria Math"/>
                          </a:rPr>
                          <m:t>𝜙</m:t>
                        </m:r>
                      </m:oMath>
                    </m:oMathPara>
                  </a14:m>
                  <a:endParaRPr kumimoji="1" lang="ja-JP" altLang="en-US" dirty="0">
                    <a:solidFill>
                      <a:schemeClr val="accent5">
                        <a:lumMod val="50000"/>
                      </a:schemeClr>
                    </a:solidFill>
                  </a:endParaRPr>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a:off x="6696236" y="2636912"/>
                  <a:ext cx="414060" cy="369332"/>
                </a:xfrm>
                <a:prstGeom prst="rect">
                  <a:avLst/>
                </a:prstGeom>
                <a:blipFill rotWithShape="1">
                  <a:blip r:embed="rId6"/>
                  <a:stretch>
                    <a:fillRect b="-11475"/>
                  </a:stretch>
                </a:blipFill>
              </p:spPr>
              <p:txBody>
                <a:bodyPr/>
                <a:lstStyle/>
                <a:p>
                  <a:r>
                    <a:rPr lang="ja-JP" altLang="en-US">
                      <a:noFill/>
                    </a:rPr>
                    <a:t> </a:t>
                  </a:r>
                </a:p>
              </p:txBody>
            </p:sp>
          </mc:Fallback>
        </mc:AlternateContent>
        <p:sp>
          <p:nvSpPr>
            <p:cNvPr id="43" name="円/楕円 42"/>
            <p:cNvSpPr/>
            <p:nvPr/>
          </p:nvSpPr>
          <p:spPr>
            <a:xfrm>
              <a:off x="7074032" y="1808820"/>
              <a:ext cx="846340" cy="36004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円弧 63"/>
          <p:cNvSpPr/>
          <p:nvPr/>
        </p:nvSpPr>
        <p:spPr>
          <a:xfrm>
            <a:off x="7147970" y="2940357"/>
            <a:ext cx="680316" cy="468052"/>
          </a:xfrm>
          <a:prstGeom prst="arc">
            <a:avLst>
              <a:gd name="adj1" fmla="val 513840"/>
              <a:gd name="adj2" fmla="val 4667423"/>
            </a:avLst>
          </a:prstGeom>
          <a:ln w="19050">
            <a:solidFill>
              <a:schemeClr val="accent2">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 name="円弧 65"/>
          <p:cNvSpPr/>
          <p:nvPr/>
        </p:nvSpPr>
        <p:spPr>
          <a:xfrm>
            <a:off x="7149600" y="1772816"/>
            <a:ext cx="680316" cy="468052"/>
          </a:xfrm>
          <a:prstGeom prst="arc">
            <a:avLst>
              <a:gd name="adj1" fmla="val 513840"/>
              <a:gd name="adj2" fmla="val 4667423"/>
            </a:avLst>
          </a:prstGeom>
          <a:ln w="19050">
            <a:solidFill>
              <a:schemeClr val="accent2">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70" name="グループ化 69"/>
          <p:cNvGrpSpPr/>
          <p:nvPr/>
        </p:nvGrpSpPr>
        <p:grpSpPr>
          <a:xfrm>
            <a:off x="5472100" y="4149080"/>
            <a:ext cx="3384508" cy="2529044"/>
            <a:chOff x="5472100" y="4149080"/>
            <a:chExt cx="3384508" cy="2529044"/>
          </a:xfrm>
        </p:grpSpPr>
        <p:sp>
          <p:nvSpPr>
            <p:cNvPr id="46" name="平行四辺形 45"/>
            <p:cNvSpPr>
              <a:spLocks/>
            </p:cNvSpPr>
            <p:nvPr/>
          </p:nvSpPr>
          <p:spPr>
            <a:xfrm>
              <a:off x="5508236" y="5562000"/>
              <a:ext cx="3348372" cy="1044012"/>
            </a:xfrm>
            <a:prstGeom prst="parallelogram">
              <a:avLst>
                <a:gd name="adj" fmla="val 11548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矢印コネクタ 46"/>
            <p:cNvCxnSpPr/>
            <p:nvPr/>
          </p:nvCxnSpPr>
          <p:spPr>
            <a:xfrm>
              <a:off x="5724128" y="6453084"/>
              <a:ext cx="1764000" cy="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a:cxnSpLocks noChangeAspect="1"/>
            </p:cNvCxnSpPr>
            <p:nvPr/>
          </p:nvCxnSpPr>
          <p:spPr>
            <a:xfrm flipV="1">
              <a:off x="5904280" y="5833886"/>
              <a:ext cx="853246" cy="736134"/>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V="1">
              <a:off x="6040912" y="4437080"/>
              <a:ext cx="0" cy="2016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円/楕円 49"/>
            <p:cNvSpPr/>
            <p:nvPr/>
          </p:nvSpPr>
          <p:spPr>
            <a:xfrm>
              <a:off x="6894144" y="5841080"/>
              <a:ext cx="846340" cy="36004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p:nvPr/>
          </p:nvCxnSpPr>
          <p:spPr>
            <a:xfrm flipV="1">
              <a:off x="7059712" y="4149080"/>
              <a:ext cx="0" cy="2016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3" name="円/楕円 52"/>
            <p:cNvSpPr>
              <a:spLocks noChangeAspect="1"/>
            </p:cNvSpPr>
            <p:nvPr/>
          </p:nvSpPr>
          <p:spPr>
            <a:xfrm>
              <a:off x="7023038" y="6129080"/>
              <a:ext cx="72008"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4" name="テキスト ボックス 53"/>
                <p:cNvSpPr txBox="1"/>
                <p:nvPr/>
              </p:nvSpPr>
              <p:spPr>
                <a:xfrm>
                  <a:off x="5472100" y="4229852"/>
                  <a:ext cx="5040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schemeClr val="accent5">
                                <a:lumMod val="50000"/>
                              </a:schemeClr>
                            </a:solidFill>
                            <a:latin typeface="Cambria Math"/>
                            <a:ea typeface="Cambria Math" panose="02040503050406030204" pitchFamily="18" charset="0"/>
                          </a:rPr>
                          <m:t>𝑥</m:t>
                        </m:r>
                        <m:r>
                          <a:rPr lang="en-US" altLang="ja-JP" b="0" i="1" smtClean="0">
                            <a:solidFill>
                              <a:schemeClr val="accent5">
                                <a:lumMod val="50000"/>
                              </a:schemeClr>
                            </a:solidFill>
                            <a:latin typeface="Cambria Math"/>
                            <a:ea typeface="Cambria Math" panose="02040503050406030204" pitchFamily="18" charset="0"/>
                          </a:rPr>
                          <m:t>,</m:t>
                        </m:r>
                        <m:r>
                          <a:rPr lang="en-US" altLang="ja-JP" b="0" i="1" smtClean="0">
                            <a:solidFill>
                              <a:schemeClr val="accent5">
                                <a:lumMod val="50000"/>
                              </a:schemeClr>
                            </a:solidFill>
                            <a:latin typeface="Cambria Math"/>
                            <a:ea typeface="Cambria Math" panose="02040503050406030204" pitchFamily="18" charset="0"/>
                          </a:rPr>
                          <m:t>𝑦</m:t>
                        </m:r>
                      </m:oMath>
                    </m:oMathPara>
                  </a14:m>
                  <a:endParaRPr kumimoji="1" lang="ja-JP" altLang="en-US" dirty="0">
                    <a:solidFill>
                      <a:schemeClr val="accent5">
                        <a:lumMod val="50000"/>
                      </a:schemeClr>
                    </a:solidFill>
                  </a:endParaRPr>
                </a:p>
              </p:txBody>
            </p:sp>
          </mc:Choice>
          <mc:Fallback xmlns="">
            <p:sp>
              <p:nvSpPr>
                <p:cNvPr id="54" name="テキスト ボックス 53"/>
                <p:cNvSpPr txBox="1">
                  <a:spLocks noRot="1" noChangeAspect="1" noMove="1" noResize="1" noEditPoints="1" noAdjustHandles="1" noChangeArrowheads="1" noChangeShapeType="1" noTextEdit="1"/>
                </p:cNvSpPr>
                <p:nvPr/>
              </p:nvSpPr>
              <p:spPr>
                <a:xfrm>
                  <a:off x="5472100" y="4229852"/>
                  <a:ext cx="504056" cy="369332"/>
                </a:xfrm>
                <a:prstGeom prst="rect">
                  <a:avLst/>
                </a:prstGeom>
                <a:blipFill rotWithShape="1">
                  <a:blip r:embed="rId7"/>
                  <a:stretch>
                    <a:fillRect r="-3659"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5" name="テキスト ボックス 54"/>
                <p:cNvSpPr txBox="1"/>
                <p:nvPr/>
              </p:nvSpPr>
              <p:spPr>
                <a:xfrm>
                  <a:off x="7362442" y="6308792"/>
                  <a:ext cx="4500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ja-JP" altLang="en-US" i="1" smtClean="0">
                            <a:solidFill>
                              <a:schemeClr val="accent5">
                                <a:lumMod val="50000"/>
                              </a:schemeClr>
                            </a:solidFill>
                            <a:latin typeface="Cambria Math"/>
                          </a:rPr>
                          <m:t>𝜃</m:t>
                        </m:r>
                      </m:oMath>
                    </m:oMathPara>
                  </a14:m>
                  <a:endParaRPr kumimoji="1" lang="ja-JP" altLang="en-US" dirty="0">
                    <a:solidFill>
                      <a:schemeClr val="accent5">
                        <a:lumMod val="50000"/>
                      </a:schemeClr>
                    </a:solidFill>
                  </a:endParaRPr>
                </a:p>
              </p:txBody>
            </p:sp>
          </mc:Choice>
          <mc:Fallback xmlns="">
            <p:sp>
              <p:nvSpPr>
                <p:cNvPr id="55" name="テキスト ボックス 54"/>
                <p:cNvSpPr txBox="1">
                  <a:spLocks noRot="1" noChangeAspect="1" noMove="1" noResize="1" noEditPoints="1" noAdjustHandles="1" noChangeArrowheads="1" noChangeShapeType="1" noTextEdit="1"/>
                </p:cNvSpPr>
                <p:nvPr/>
              </p:nvSpPr>
              <p:spPr>
                <a:xfrm>
                  <a:off x="7362442" y="6308792"/>
                  <a:ext cx="450050" cy="369332"/>
                </a:xfrm>
                <a:prstGeom prst="rect">
                  <a:avLst/>
                </a:prstGeom>
                <a:blipFill rotWithShape="1">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6" name="テキスト ボックス 55"/>
                <p:cNvSpPr txBox="1"/>
                <p:nvPr/>
              </p:nvSpPr>
              <p:spPr>
                <a:xfrm>
                  <a:off x="6516348" y="5489992"/>
                  <a:ext cx="4140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ja-JP" altLang="en-US" i="1" smtClean="0">
                            <a:solidFill>
                              <a:schemeClr val="accent5">
                                <a:lumMod val="50000"/>
                              </a:schemeClr>
                            </a:solidFill>
                            <a:latin typeface="Cambria Math"/>
                          </a:rPr>
                          <m:t>𝜙</m:t>
                        </m:r>
                      </m:oMath>
                    </m:oMathPara>
                  </a14:m>
                  <a:endParaRPr kumimoji="1" lang="ja-JP" altLang="en-US" dirty="0">
                    <a:solidFill>
                      <a:schemeClr val="accent5">
                        <a:lumMod val="50000"/>
                      </a:schemeClr>
                    </a:solidFill>
                  </a:endParaRPr>
                </a:p>
              </p:txBody>
            </p:sp>
          </mc:Choice>
          <mc:Fallback xmlns="">
            <p:sp>
              <p:nvSpPr>
                <p:cNvPr id="56" name="テキスト ボックス 55"/>
                <p:cNvSpPr txBox="1">
                  <a:spLocks noRot="1" noChangeAspect="1" noMove="1" noResize="1" noEditPoints="1" noAdjustHandles="1" noChangeArrowheads="1" noChangeShapeType="1" noTextEdit="1"/>
                </p:cNvSpPr>
                <p:nvPr/>
              </p:nvSpPr>
              <p:spPr>
                <a:xfrm>
                  <a:off x="6516348" y="5489992"/>
                  <a:ext cx="414060" cy="369332"/>
                </a:xfrm>
                <a:prstGeom prst="rect">
                  <a:avLst/>
                </a:prstGeom>
                <a:blipFill rotWithShape="1">
                  <a:blip r:embed="rId9"/>
                  <a:stretch>
                    <a:fillRect b="-13333"/>
                  </a:stretch>
                </a:blipFill>
              </p:spPr>
              <p:txBody>
                <a:bodyPr/>
                <a:lstStyle/>
                <a:p>
                  <a:r>
                    <a:rPr lang="ja-JP" altLang="en-US">
                      <a:noFill/>
                    </a:rPr>
                    <a:t> </a:t>
                  </a:r>
                </a:p>
              </p:txBody>
            </p:sp>
          </mc:Fallback>
        </mc:AlternateContent>
        <p:grpSp>
          <p:nvGrpSpPr>
            <p:cNvPr id="63" name="グループ化 62"/>
            <p:cNvGrpSpPr/>
            <p:nvPr/>
          </p:nvGrpSpPr>
          <p:grpSpPr>
            <a:xfrm>
              <a:off x="6885808" y="4580806"/>
              <a:ext cx="847210" cy="558551"/>
              <a:chOff x="6885808" y="4912150"/>
              <a:chExt cx="847210" cy="558551"/>
            </a:xfrm>
          </p:grpSpPr>
          <p:sp>
            <p:nvSpPr>
              <p:cNvPr id="52" name="円/楕円 51"/>
              <p:cNvSpPr>
                <a:spLocks noChangeAspect="1"/>
              </p:cNvSpPr>
              <p:nvPr/>
            </p:nvSpPr>
            <p:spPr>
              <a:xfrm>
                <a:off x="7020404" y="5119344"/>
                <a:ext cx="72008"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6885808" y="4912150"/>
                <a:ext cx="847210" cy="558551"/>
              </a:xfrm>
              <a:custGeom>
                <a:avLst/>
                <a:gdLst>
                  <a:gd name="connsiteX0" fmla="*/ 209525 w 896742"/>
                  <a:gd name="connsiteY0" fmla="*/ 346891 h 407764"/>
                  <a:gd name="connsiteX1" fmla="*/ 435477 w 896742"/>
                  <a:gd name="connsiteY1" fmla="*/ 406909 h 407764"/>
                  <a:gd name="connsiteX2" fmla="*/ 756753 w 896742"/>
                  <a:gd name="connsiteY2" fmla="*/ 371604 h 407764"/>
                  <a:gd name="connsiteX3" fmla="*/ 890912 w 896742"/>
                  <a:gd name="connsiteY3" fmla="*/ 233915 h 407764"/>
                  <a:gd name="connsiteX4" fmla="*/ 580228 w 896742"/>
                  <a:gd name="connsiteY4" fmla="*/ 22085 h 407764"/>
                  <a:gd name="connsiteX5" fmla="*/ 145976 w 896742"/>
                  <a:gd name="connsiteY5" fmla="*/ 22085 h 407764"/>
                  <a:gd name="connsiteX6" fmla="*/ 1226 w 896742"/>
                  <a:gd name="connsiteY6" fmla="*/ 159774 h 407764"/>
                  <a:gd name="connsiteX7" fmla="*/ 209525 w 896742"/>
                  <a:gd name="connsiteY7" fmla="*/ 209201 h 407764"/>
                  <a:gd name="connsiteX0" fmla="*/ 209525 w 896447"/>
                  <a:gd name="connsiteY0" fmla="*/ 346891 h 407764"/>
                  <a:gd name="connsiteX1" fmla="*/ 474313 w 896447"/>
                  <a:gd name="connsiteY1" fmla="*/ 406909 h 407764"/>
                  <a:gd name="connsiteX2" fmla="*/ 756753 w 896447"/>
                  <a:gd name="connsiteY2" fmla="*/ 371604 h 407764"/>
                  <a:gd name="connsiteX3" fmla="*/ 890912 w 896447"/>
                  <a:gd name="connsiteY3" fmla="*/ 233915 h 407764"/>
                  <a:gd name="connsiteX4" fmla="*/ 580228 w 896447"/>
                  <a:gd name="connsiteY4" fmla="*/ 22085 h 407764"/>
                  <a:gd name="connsiteX5" fmla="*/ 145976 w 896447"/>
                  <a:gd name="connsiteY5" fmla="*/ 22085 h 407764"/>
                  <a:gd name="connsiteX6" fmla="*/ 1226 w 896447"/>
                  <a:gd name="connsiteY6" fmla="*/ 159774 h 407764"/>
                  <a:gd name="connsiteX7" fmla="*/ 209525 w 896447"/>
                  <a:gd name="connsiteY7" fmla="*/ 209201 h 407764"/>
                  <a:gd name="connsiteX0" fmla="*/ 209525 w 901448"/>
                  <a:gd name="connsiteY0" fmla="*/ 346891 h 407246"/>
                  <a:gd name="connsiteX1" fmla="*/ 474313 w 901448"/>
                  <a:gd name="connsiteY1" fmla="*/ 406909 h 407246"/>
                  <a:gd name="connsiteX2" fmla="*/ 795588 w 901448"/>
                  <a:gd name="connsiteY2" fmla="*/ 364543 h 407246"/>
                  <a:gd name="connsiteX3" fmla="*/ 890912 w 901448"/>
                  <a:gd name="connsiteY3" fmla="*/ 233915 h 407246"/>
                  <a:gd name="connsiteX4" fmla="*/ 580228 w 901448"/>
                  <a:gd name="connsiteY4" fmla="*/ 22085 h 407246"/>
                  <a:gd name="connsiteX5" fmla="*/ 145976 w 901448"/>
                  <a:gd name="connsiteY5" fmla="*/ 22085 h 407246"/>
                  <a:gd name="connsiteX6" fmla="*/ 1226 w 901448"/>
                  <a:gd name="connsiteY6" fmla="*/ 159774 h 407246"/>
                  <a:gd name="connsiteX7" fmla="*/ 209525 w 901448"/>
                  <a:gd name="connsiteY7" fmla="*/ 209201 h 407246"/>
                  <a:gd name="connsiteX0" fmla="*/ 209525 w 904669"/>
                  <a:gd name="connsiteY0" fmla="*/ 343824 h 404365"/>
                  <a:gd name="connsiteX1" fmla="*/ 474313 w 904669"/>
                  <a:gd name="connsiteY1" fmla="*/ 403842 h 404365"/>
                  <a:gd name="connsiteX2" fmla="*/ 795588 w 904669"/>
                  <a:gd name="connsiteY2" fmla="*/ 361476 h 404365"/>
                  <a:gd name="connsiteX3" fmla="*/ 894443 w 904669"/>
                  <a:gd name="connsiteY3" fmla="*/ 184952 h 404365"/>
                  <a:gd name="connsiteX4" fmla="*/ 580228 w 904669"/>
                  <a:gd name="connsiteY4" fmla="*/ 19018 h 404365"/>
                  <a:gd name="connsiteX5" fmla="*/ 145976 w 904669"/>
                  <a:gd name="connsiteY5" fmla="*/ 19018 h 404365"/>
                  <a:gd name="connsiteX6" fmla="*/ 1226 w 904669"/>
                  <a:gd name="connsiteY6" fmla="*/ 156707 h 404365"/>
                  <a:gd name="connsiteX7" fmla="*/ 209525 w 904669"/>
                  <a:gd name="connsiteY7" fmla="*/ 206134 h 404365"/>
                  <a:gd name="connsiteX0" fmla="*/ 209506 w 905100"/>
                  <a:gd name="connsiteY0" fmla="*/ 367332 h 427873"/>
                  <a:gd name="connsiteX1" fmla="*/ 474294 w 905100"/>
                  <a:gd name="connsiteY1" fmla="*/ 427350 h 427873"/>
                  <a:gd name="connsiteX2" fmla="*/ 795569 w 905100"/>
                  <a:gd name="connsiteY2" fmla="*/ 384984 h 427873"/>
                  <a:gd name="connsiteX3" fmla="*/ 894424 w 905100"/>
                  <a:gd name="connsiteY3" fmla="*/ 208460 h 427873"/>
                  <a:gd name="connsiteX4" fmla="*/ 573148 w 905100"/>
                  <a:gd name="connsiteY4" fmla="*/ 10751 h 427873"/>
                  <a:gd name="connsiteX5" fmla="*/ 145957 w 905100"/>
                  <a:gd name="connsiteY5" fmla="*/ 42526 h 427873"/>
                  <a:gd name="connsiteX6" fmla="*/ 1207 w 905100"/>
                  <a:gd name="connsiteY6" fmla="*/ 180215 h 427873"/>
                  <a:gd name="connsiteX7" fmla="*/ 209506 w 905100"/>
                  <a:gd name="connsiteY7" fmla="*/ 229642 h 427873"/>
                  <a:gd name="connsiteX0" fmla="*/ 209506 w 905100"/>
                  <a:gd name="connsiteY0" fmla="*/ 365047 h 425850"/>
                  <a:gd name="connsiteX1" fmla="*/ 474294 w 905100"/>
                  <a:gd name="connsiteY1" fmla="*/ 425065 h 425850"/>
                  <a:gd name="connsiteX2" fmla="*/ 795569 w 905100"/>
                  <a:gd name="connsiteY2" fmla="*/ 382699 h 425850"/>
                  <a:gd name="connsiteX3" fmla="*/ 894424 w 905100"/>
                  <a:gd name="connsiteY3" fmla="*/ 174401 h 425850"/>
                  <a:gd name="connsiteX4" fmla="*/ 573148 w 905100"/>
                  <a:gd name="connsiteY4" fmla="*/ 8466 h 425850"/>
                  <a:gd name="connsiteX5" fmla="*/ 145957 w 905100"/>
                  <a:gd name="connsiteY5" fmla="*/ 40241 h 425850"/>
                  <a:gd name="connsiteX6" fmla="*/ 1207 w 905100"/>
                  <a:gd name="connsiteY6" fmla="*/ 177930 h 425850"/>
                  <a:gd name="connsiteX7" fmla="*/ 209506 w 905100"/>
                  <a:gd name="connsiteY7" fmla="*/ 227357 h 425850"/>
                  <a:gd name="connsiteX0" fmla="*/ 209506 w 905100"/>
                  <a:gd name="connsiteY0" fmla="*/ 370690 h 431493"/>
                  <a:gd name="connsiteX1" fmla="*/ 474294 w 905100"/>
                  <a:gd name="connsiteY1" fmla="*/ 430708 h 431493"/>
                  <a:gd name="connsiteX2" fmla="*/ 795569 w 905100"/>
                  <a:gd name="connsiteY2" fmla="*/ 388342 h 431493"/>
                  <a:gd name="connsiteX3" fmla="*/ 894424 w 905100"/>
                  <a:gd name="connsiteY3" fmla="*/ 180044 h 431493"/>
                  <a:gd name="connsiteX4" fmla="*/ 573148 w 905100"/>
                  <a:gd name="connsiteY4" fmla="*/ 14109 h 431493"/>
                  <a:gd name="connsiteX5" fmla="*/ 145957 w 905100"/>
                  <a:gd name="connsiteY5" fmla="*/ 28232 h 431493"/>
                  <a:gd name="connsiteX6" fmla="*/ 1207 w 905100"/>
                  <a:gd name="connsiteY6" fmla="*/ 183573 h 431493"/>
                  <a:gd name="connsiteX7" fmla="*/ 209506 w 905100"/>
                  <a:gd name="connsiteY7" fmla="*/ 233000 h 431493"/>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231337 h 429830"/>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199562 h 429830"/>
                  <a:gd name="connsiteX0" fmla="*/ 209505 w 905099"/>
                  <a:gd name="connsiteY0" fmla="*/ 367249 h 428052"/>
                  <a:gd name="connsiteX1" fmla="*/ 474293 w 905099"/>
                  <a:gd name="connsiteY1" fmla="*/ 427267 h 428052"/>
                  <a:gd name="connsiteX2" fmla="*/ 795568 w 905099"/>
                  <a:gd name="connsiteY2" fmla="*/ 384901 h 428052"/>
                  <a:gd name="connsiteX3" fmla="*/ 894423 w 905099"/>
                  <a:gd name="connsiteY3" fmla="*/ 176603 h 428052"/>
                  <a:gd name="connsiteX4" fmla="*/ 573147 w 905099"/>
                  <a:gd name="connsiteY4" fmla="*/ 10668 h 428052"/>
                  <a:gd name="connsiteX5" fmla="*/ 145956 w 905099"/>
                  <a:gd name="connsiteY5" fmla="*/ 24791 h 428052"/>
                  <a:gd name="connsiteX6" fmla="*/ 1207 w 905099"/>
                  <a:gd name="connsiteY6" fmla="*/ 91870 h 428052"/>
                  <a:gd name="connsiteX7" fmla="*/ 209505 w 905099"/>
                  <a:gd name="connsiteY7" fmla="*/ 197784 h 428052"/>
                  <a:gd name="connsiteX0" fmla="*/ 208942 w 904536"/>
                  <a:gd name="connsiteY0" fmla="*/ 385251 h 446054"/>
                  <a:gd name="connsiteX1" fmla="*/ 473730 w 904536"/>
                  <a:gd name="connsiteY1" fmla="*/ 445269 h 446054"/>
                  <a:gd name="connsiteX2" fmla="*/ 795005 w 904536"/>
                  <a:gd name="connsiteY2" fmla="*/ 402903 h 446054"/>
                  <a:gd name="connsiteX3" fmla="*/ 893860 w 904536"/>
                  <a:gd name="connsiteY3" fmla="*/ 194605 h 446054"/>
                  <a:gd name="connsiteX4" fmla="*/ 572584 w 904536"/>
                  <a:gd name="connsiteY4" fmla="*/ 28670 h 446054"/>
                  <a:gd name="connsiteX5" fmla="*/ 159515 w 904536"/>
                  <a:gd name="connsiteY5" fmla="*/ 7488 h 446054"/>
                  <a:gd name="connsiteX6" fmla="*/ 644 w 904536"/>
                  <a:gd name="connsiteY6" fmla="*/ 109872 h 446054"/>
                  <a:gd name="connsiteX7" fmla="*/ 208942 w 904536"/>
                  <a:gd name="connsiteY7" fmla="*/ 215786 h 446054"/>
                  <a:gd name="connsiteX0" fmla="*/ 208951 w 904095"/>
                  <a:gd name="connsiteY0" fmla="*/ 396229 h 457032"/>
                  <a:gd name="connsiteX1" fmla="*/ 473739 w 904095"/>
                  <a:gd name="connsiteY1" fmla="*/ 456247 h 457032"/>
                  <a:gd name="connsiteX2" fmla="*/ 795014 w 904095"/>
                  <a:gd name="connsiteY2" fmla="*/ 413881 h 457032"/>
                  <a:gd name="connsiteX3" fmla="*/ 893869 w 904095"/>
                  <a:gd name="connsiteY3" fmla="*/ 205583 h 457032"/>
                  <a:gd name="connsiteX4" fmla="*/ 579654 w 904095"/>
                  <a:gd name="connsiteY4" fmla="*/ 18465 h 457032"/>
                  <a:gd name="connsiteX5" fmla="*/ 159524 w 904095"/>
                  <a:gd name="connsiteY5" fmla="*/ 18466 h 457032"/>
                  <a:gd name="connsiteX6" fmla="*/ 653 w 904095"/>
                  <a:gd name="connsiteY6" fmla="*/ 120850 h 457032"/>
                  <a:gd name="connsiteX7" fmla="*/ 208951 w 904095"/>
                  <a:gd name="connsiteY7" fmla="*/ 226764 h 457032"/>
                  <a:gd name="connsiteX0" fmla="*/ 208951 w 885071"/>
                  <a:gd name="connsiteY0" fmla="*/ 395006 h 456041"/>
                  <a:gd name="connsiteX1" fmla="*/ 473739 w 885071"/>
                  <a:gd name="connsiteY1" fmla="*/ 455024 h 456041"/>
                  <a:gd name="connsiteX2" fmla="*/ 795014 w 885071"/>
                  <a:gd name="connsiteY2" fmla="*/ 412658 h 456041"/>
                  <a:gd name="connsiteX3" fmla="*/ 872686 w 885071"/>
                  <a:gd name="connsiteY3" fmla="*/ 186708 h 456041"/>
                  <a:gd name="connsiteX4" fmla="*/ 579654 w 885071"/>
                  <a:gd name="connsiteY4" fmla="*/ 17242 h 456041"/>
                  <a:gd name="connsiteX5" fmla="*/ 159524 w 885071"/>
                  <a:gd name="connsiteY5" fmla="*/ 17243 h 456041"/>
                  <a:gd name="connsiteX6" fmla="*/ 653 w 885071"/>
                  <a:gd name="connsiteY6" fmla="*/ 119627 h 456041"/>
                  <a:gd name="connsiteX7" fmla="*/ 208951 w 885071"/>
                  <a:gd name="connsiteY7" fmla="*/ 225541 h 456041"/>
                  <a:gd name="connsiteX0" fmla="*/ 208951 w 883011"/>
                  <a:gd name="connsiteY0" fmla="*/ 395006 h 456041"/>
                  <a:gd name="connsiteX1" fmla="*/ 473739 w 883011"/>
                  <a:gd name="connsiteY1" fmla="*/ 455024 h 456041"/>
                  <a:gd name="connsiteX2" fmla="*/ 784423 w 883011"/>
                  <a:gd name="connsiteY2" fmla="*/ 412658 h 456041"/>
                  <a:gd name="connsiteX3" fmla="*/ 872686 w 883011"/>
                  <a:gd name="connsiteY3" fmla="*/ 186708 h 456041"/>
                  <a:gd name="connsiteX4" fmla="*/ 579654 w 883011"/>
                  <a:gd name="connsiteY4" fmla="*/ 17242 h 456041"/>
                  <a:gd name="connsiteX5" fmla="*/ 159524 w 883011"/>
                  <a:gd name="connsiteY5" fmla="*/ 17243 h 456041"/>
                  <a:gd name="connsiteX6" fmla="*/ 653 w 883011"/>
                  <a:gd name="connsiteY6" fmla="*/ 119627 h 456041"/>
                  <a:gd name="connsiteX7" fmla="*/ 208951 w 883011"/>
                  <a:gd name="connsiteY7" fmla="*/ 225541 h 456041"/>
                  <a:gd name="connsiteX0" fmla="*/ 187954 w 862014"/>
                  <a:gd name="connsiteY0" fmla="*/ 393711 h 454746"/>
                  <a:gd name="connsiteX1" fmla="*/ 452742 w 862014"/>
                  <a:gd name="connsiteY1" fmla="*/ 453729 h 454746"/>
                  <a:gd name="connsiteX2" fmla="*/ 763426 w 862014"/>
                  <a:gd name="connsiteY2" fmla="*/ 411363 h 454746"/>
                  <a:gd name="connsiteX3" fmla="*/ 851689 w 862014"/>
                  <a:gd name="connsiteY3" fmla="*/ 185413 h 454746"/>
                  <a:gd name="connsiteX4" fmla="*/ 558657 w 862014"/>
                  <a:gd name="connsiteY4" fmla="*/ 15947 h 454746"/>
                  <a:gd name="connsiteX5" fmla="*/ 138527 w 862014"/>
                  <a:gd name="connsiteY5" fmla="*/ 15948 h 454746"/>
                  <a:gd name="connsiteX6" fmla="*/ 839 w 862014"/>
                  <a:gd name="connsiteY6" fmla="*/ 93618 h 454746"/>
                  <a:gd name="connsiteX7" fmla="*/ 187954 w 862014"/>
                  <a:gd name="connsiteY7" fmla="*/ 224246 h 454746"/>
                  <a:gd name="connsiteX0" fmla="*/ 187745 w 861805"/>
                  <a:gd name="connsiteY0" fmla="*/ 393711 h 454746"/>
                  <a:gd name="connsiteX1" fmla="*/ 452533 w 861805"/>
                  <a:gd name="connsiteY1" fmla="*/ 453729 h 454746"/>
                  <a:gd name="connsiteX2" fmla="*/ 763217 w 861805"/>
                  <a:gd name="connsiteY2" fmla="*/ 411363 h 454746"/>
                  <a:gd name="connsiteX3" fmla="*/ 851480 w 861805"/>
                  <a:gd name="connsiteY3" fmla="*/ 185413 h 454746"/>
                  <a:gd name="connsiteX4" fmla="*/ 558448 w 861805"/>
                  <a:gd name="connsiteY4" fmla="*/ 15947 h 454746"/>
                  <a:gd name="connsiteX5" fmla="*/ 138318 w 861805"/>
                  <a:gd name="connsiteY5" fmla="*/ 15948 h 454746"/>
                  <a:gd name="connsiteX6" fmla="*/ 630 w 861805"/>
                  <a:gd name="connsiteY6" fmla="*/ 93618 h 454746"/>
                  <a:gd name="connsiteX7" fmla="*/ 187745 w 861805"/>
                  <a:gd name="connsiteY7" fmla="*/ 224246 h 454746"/>
                  <a:gd name="connsiteX0" fmla="*/ 187160 w 861220"/>
                  <a:gd name="connsiteY0" fmla="*/ 393711 h 454746"/>
                  <a:gd name="connsiteX1" fmla="*/ 451948 w 861220"/>
                  <a:gd name="connsiteY1" fmla="*/ 453729 h 454746"/>
                  <a:gd name="connsiteX2" fmla="*/ 762632 w 861220"/>
                  <a:gd name="connsiteY2" fmla="*/ 411363 h 454746"/>
                  <a:gd name="connsiteX3" fmla="*/ 850895 w 861220"/>
                  <a:gd name="connsiteY3" fmla="*/ 185413 h 454746"/>
                  <a:gd name="connsiteX4" fmla="*/ 557863 w 861220"/>
                  <a:gd name="connsiteY4" fmla="*/ 15947 h 454746"/>
                  <a:gd name="connsiteX5" fmla="*/ 137733 w 861220"/>
                  <a:gd name="connsiteY5" fmla="*/ 15948 h 454746"/>
                  <a:gd name="connsiteX6" fmla="*/ 45 w 861220"/>
                  <a:gd name="connsiteY6" fmla="*/ 93618 h 454746"/>
                  <a:gd name="connsiteX7" fmla="*/ 187160 w 861220"/>
                  <a:gd name="connsiteY7" fmla="*/ 224246 h 454746"/>
                  <a:gd name="connsiteX0" fmla="*/ 187811 w 861871"/>
                  <a:gd name="connsiteY0" fmla="*/ 409016 h 470051"/>
                  <a:gd name="connsiteX1" fmla="*/ 452599 w 861871"/>
                  <a:gd name="connsiteY1" fmla="*/ 469034 h 470051"/>
                  <a:gd name="connsiteX2" fmla="*/ 763283 w 861871"/>
                  <a:gd name="connsiteY2" fmla="*/ 426668 h 470051"/>
                  <a:gd name="connsiteX3" fmla="*/ 851546 w 861871"/>
                  <a:gd name="connsiteY3" fmla="*/ 200718 h 470051"/>
                  <a:gd name="connsiteX4" fmla="*/ 558514 w 861871"/>
                  <a:gd name="connsiteY4" fmla="*/ 31252 h 470051"/>
                  <a:gd name="connsiteX5" fmla="*/ 141915 w 861871"/>
                  <a:gd name="connsiteY5" fmla="*/ 6539 h 470051"/>
                  <a:gd name="connsiteX6" fmla="*/ 696 w 861871"/>
                  <a:gd name="connsiteY6" fmla="*/ 108923 h 470051"/>
                  <a:gd name="connsiteX7" fmla="*/ 187811 w 861871"/>
                  <a:gd name="connsiteY7" fmla="*/ 239551 h 470051"/>
                  <a:gd name="connsiteX0" fmla="*/ 187817 w 861647"/>
                  <a:gd name="connsiteY0" fmla="*/ 419172 h 480207"/>
                  <a:gd name="connsiteX1" fmla="*/ 452605 w 861647"/>
                  <a:gd name="connsiteY1" fmla="*/ 479190 h 480207"/>
                  <a:gd name="connsiteX2" fmla="*/ 763289 w 861647"/>
                  <a:gd name="connsiteY2" fmla="*/ 436824 h 480207"/>
                  <a:gd name="connsiteX3" fmla="*/ 851552 w 861647"/>
                  <a:gd name="connsiteY3" fmla="*/ 210874 h 480207"/>
                  <a:gd name="connsiteX4" fmla="*/ 562051 w 861647"/>
                  <a:gd name="connsiteY4" fmla="*/ 20225 h 480207"/>
                  <a:gd name="connsiteX5" fmla="*/ 141921 w 861647"/>
                  <a:gd name="connsiteY5" fmla="*/ 16695 h 480207"/>
                  <a:gd name="connsiteX6" fmla="*/ 702 w 861647"/>
                  <a:gd name="connsiteY6" fmla="*/ 119079 h 480207"/>
                  <a:gd name="connsiteX7" fmla="*/ 187817 w 861647"/>
                  <a:gd name="connsiteY7" fmla="*/ 249707 h 480207"/>
                  <a:gd name="connsiteX0" fmla="*/ 187817 w 861647"/>
                  <a:gd name="connsiteY0" fmla="*/ 427515 h 488550"/>
                  <a:gd name="connsiteX1" fmla="*/ 452605 w 861647"/>
                  <a:gd name="connsiteY1" fmla="*/ 487533 h 488550"/>
                  <a:gd name="connsiteX2" fmla="*/ 763289 w 861647"/>
                  <a:gd name="connsiteY2" fmla="*/ 445167 h 488550"/>
                  <a:gd name="connsiteX3" fmla="*/ 851552 w 861647"/>
                  <a:gd name="connsiteY3" fmla="*/ 219217 h 488550"/>
                  <a:gd name="connsiteX4" fmla="*/ 562051 w 861647"/>
                  <a:gd name="connsiteY4" fmla="*/ 28568 h 488550"/>
                  <a:gd name="connsiteX5" fmla="*/ 141921 w 861647"/>
                  <a:gd name="connsiteY5" fmla="*/ 10916 h 488550"/>
                  <a:gd name="connsiteX6" fmla="*/ 702 w 861647"/>
                  <a:gd name="connsiteY6" fmla="*/ 127422 h 488550"/>
                  <a:gd name="connsiteX7" fmla="*/ 187817 w 861647"/>
                  <a:gd name="connsiteY7" fmla="*/ 258050 h 488550"/>
                  <a:gd name="connsiteX0" fmla="*/ 187817 w 861647"/>
                  <a:gd name="connsiteY0" fmla="*/ 426018 h 487053"/>
                  <a:gd name="connsiteX1" fmla="*/ 452605 w 861647"/>
                  <a:gd name="connsiteY1" fmla="*/ 486036 h 487053"/>
                  <a:gd name="connsiteX2" fmla="*/ 763289 w 861647"/>
                  <a:gd name="connsiteY2" fmla="*/ 443670 h 487053"/>
                  <a:gd name="connsiteX3" fmla="*/ 851552 w 861647"/>
                  <a:gd name="connsiteY3" fmla="*/ 217720 h 487053"/>
                  <a:gd name="connsiteX4" fmla="*/ 562051 w 861647"/>
                  <a:gd name="connsiteY4" fmla="*/ 27071 h 487053"/>
                  <a:gd name="connsiteX5" fmla="*/ 141921 w 861647"/>
                  <a:gd name="connsiteY5" fmla="*/ 9419 h 487053"/>
                  <a:gd name="connsiteX6" fmla="*/ 702 w 861647"/>
                  <a:gd name="connsiteY6" fmla="*/ 104742 h 487053"/>
                  <a:gd name="connsiteX7" fmla="*/ 187817 w 861647"/>
                  <a:gd name="connsiteY7" fmla="*/ 256553 h 487053"/>
                  <a:gd name="connsiteX0" fmla="*/ 177337 w 851167"/>
                  <a:gd name="connsiteY0" fmla="*/ 427766 h 488801"/>
                  <a:gd name="connsiteX1" fmla="*/ 442125 w 851167"/>
                  <a:gd name="connsiteY1" fmla="*/ 487784 h 488801"/>
                  <a:gd name="connsiteX2" fmla="*/ 752809 w 851167"/>
                  <a:gd name="connsiteY2" fmla="*/ 445418 h 488801"/>
                  <a:gd name="connsiteX3" fmla="*/ 841072 w 851167"/>
                  <a:gd name="connsiteY3" fmla="*/ 219468 h 488801"/>
                  <a:gd name="connsiteX4" fmla="*/ 551571 w 851167"/>
                  <a:gd name="connsiteY4" fmla="*/ 28819 h 488801"/>
                  <a:gd name="connsiteX5" fmla="*/ 131441 w 851167"/>
                  <a:gd name="connsiteY5" fmla="*/ 11167 h 488801"/>
                  <a:gd name="connsiteX6" fmla="*/ 814 w 851167"/>
                  <a:gd name="connsiteY6" fmla="*/ 131203 h 488801"/>
                  <a:gd name="connsiteX7" fmla="*/ 177337 w 851167"/>
                  <a:gd name="connsiteY7" fmla="*/ 258301 h 488801"/>
                  <a:gd name="connsiteX0" fmla="*/ 177337 w 847980"/>
                  <a:gd name="connsiteY0" fmla="*/ 427592 h 488683"/>
                  <a:gd name="connsiteX1" fmla="*/ 442125 w 847980"/>
                  <a:gd name="connsiteY1" fmla="*/ 487610 h 488683"/>
                  <a:gd name="connsiteX2" fmla="*/ 752809 w 847980"/>
                  <a:gd name="connsiteY2" fmla="*/ 445244 h 488683"/>
                  <a:gd name="connsiteX3" fmla="*/ 837541 w 847980"/>
                  <a:gd name="connsiteY3" fmla="*/ 215764 h 488683"/>
                  <a:gd name="connsiteX4" fmla="*/ 551571 w 847980"/>
                  <a:gd name="connsiteY4" fmla="*/ 28645 h 488683"/>
                  <a:gd name="connsiteX5" fmla="*/ 131441 w 847980"/>
                  <a:gd name="connsiteY5" fmla="*/ 10993 h 488683"/>
                  <a:gd name="connsiteX6" fmla="*/ 814 w 847980"/>
                  <a:gd name="connsiteY6" fmla="*/ 131029 h 488683"/>
                  <a:gd name="connsiteX7" fmla="*/ 177337 w 847980"/>
                  <a:gd name="connsiteY7" fmla="*/ 258127 h 488683"/>
                  <a:gd name="connsiteX0" fmla="*/ 177337 w 845661"/>
                  <a:gd name="connsiteY0" fmla="*/ 427592 h 488187"/>
                  <a:gd name="connsiteX1" fmla="*/ 442125 w 845661"/>
                  <a:gd name="connsiteY1" fmla="*/ 487610 h 488187"/>
                  <a:gd name="connsiteX2" fmla="*/ 738687 w 845661"/>
                  <a:gd name="connsiteY2" fmla="*/ 441714 h 488187"/>
                  <a:gd name="connsiteX3" fmla="*/ 837541 w 845661"/>
                  <a:gd name="connsiteY3" fmla="*/ 215764 h 488187"/>
                  <a:gd name="connsiteX4" fmla="*/ 551571 w 845661"/>
                  <a:gd name="connsiteY4" fmla="*/ 28645 h 488187"/>
                  <a:gd name="connsiteX5" fmla="*/ 131441 w 845661"/>
                  <a:gd name="connsiteY5" fmla="*/ 10993 h 488187"/>
                  <a:gd name="connsiteX6" fmla="*/ 814 w 845661"/>
                  <a:gd name="connsiteY6" fmla="*/ 131029 h 488187"/>
                  <a:gd name="connsiteX7" fmla="*/ 177337 w 845661"/>
                  <a:gd name="connsiteY7" fmla="*/ 258127 h 488187"/>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22822 h 488806"/>
                  <a:gd name="connsiteX0" fmla="*/ 170371 w 841124"/>
                  <a:gd name="connsiteY0" fmla="*/ 425836 h 487050"/>
                  <a:gd name="connsiteX1" fmla="*/ 435159 w 841124"/>
                  <a:gd name="connsiteY1" fmla="*/ 485854 h 487050"/>
                  <a:gd name="connsiteX2" fmla="*/ 731721 w 841124"/>
                  <a:gd name="connsiteY2" fmla="*/ 439958 h 487050"/>
                  <a:gd name="connsiteX3" fmla="*/ 830575 w 841124"/>
                  <a:gd name="connsiteY3" fmla="*/ 214008 h 487050"/>
                  <a:gd name="connsiteX4" fmla="*/ 544605 w 841124"/>
                  <a:gd name="connsiteY4" fmla="*/ 26889 h 487050"/>
                  <a:gd name="connsiteX5" fmla="*/ 124475 w 841124"/>
                  <a:gd name="connsiteY5" fmla="*/ 9237 h 487050"/>
                  <a:gd name="connsiteX6" fmla="*/ 909 w 841124"/>
                  <a:gd name="connsiteY6" fmla="*/ 104560 h 487050"/>
                  <a:gd name="connsiteX7" fmla="*/ 170371 w 841124"/>
                  <a:gd name="connsiteY7" fmla="*/ 221066 h 487050"/>
                  <a:gd name="connsiteX0" fmla="*/ 169741 w 840494"/>
                  <a:gd name="connsiteY0" fmla="*/ 442474 h 503688"/>
                  <a:gd name="connsiteX1" fmla="*/ 434529 w 840494"/>
                  <a:gd name="connsiteY1" fmla="*/ 502492 h 503688"/>
                  <a:gd name="connsiteX2" fmla="*/ 731091 w 840494"/>
                  <a:gd name="connsiteY2" fmla="*/ 456596 h 503688"/>
                  <a:gd name="connsiteX3" fmla="*/ 829945 w 840494"/>
                  <a:gd name="connsiteY3" fmla="*/ 230646 h 503688"/>
                  <a:gd name="connsiteX4" fmla="*/ 543975 w 840494"/>
                  <a:gd name="connsiteY4" fmla="*/ 43527 h 503688"/>
                  <a:gd name="connsiteX5" fmla="*/ 141497 w 840494"/>
                  <a:gd name="connsiteY5" fmla="*/ 4692 h 503688"/>
                  <a:gd name="connsiteX6" fmla="*/ 279 w 840494"/>
                  <a:gd name="connsiteY6" fmla="*/ 121198 h 503688"/>
                  <a:gd name="connsiteX7" fmla="*/ 169741 w 840494"/>
                  <a:gd name="connsiteY7" fmla="*/ 237704 h 503688"/>
                  <a:gd name="connsiteX0" fmla="*/ 169477 w 840230"/>
                  <a:gd name="connsiteY0" fmla="*/ 448771 h 509985"/>
                  <a:gd name="connsiteX1" fmla="*/ 434265 w 840230"/>
                  <a:gd name="connsiteY1" fmla="*/ 508789 h 509985"/>
                  <a:gd name="connsiteX2" fmla="*/ 730827 w 840230"/>
                  <a:gd name="connsiteY2" fmla="*/ 462893 h 509985"/>
                  <a:gd name="connsiteX3" fmla="*/ 829681 w 840230"/>
                  <a:gd name="connsiteY3" fmla="*/ 236943 h 509985"/>
                  <a:gd name="connsiteX4" fmla="*/ 543711 w 840230"/>
                  <a:gd name="connsiteY4" fmla="*/ 49824 h 509985"/>
                  <a:gd name="connsiteX5" fmla="*/ 176538 w 840230"/>
                  <a:gd name="connsiteY5" fmla="*/ 3928 h 509985"/>
                  <a:gd name="connsiteX6" fmla="*/ 15 w 840230"/>
                  <a:gd name="connsiteY6" fmla="*/ 127495 h 509985"/>
                  <a:gd name="connsiteX7" fmla="*/ 169477 w 840230"/>
                  <a:gd name="connsiteY7" fmla="*/ 244001 h 509985"/>
                  <a:gd name="connsiteX0" fmla="*/ 169559 w 840312"/>
                  <a:gd name="connsiteY0" fmla="*/ 455264 h 516478"/>
                  <a:gd name="connsiteX1" fmla="*/ 434347 w 840312"/>
                  <a:gd name="connsiteY1" fmla="*/ 515282 h 516478"/>
                  <a:gd name="connsiteX2" fmla="*/ 730909 w 840312"/>
                  <a:gd name="connsiteY2" fmla="*/ 469386 h 516478"/>
                  <a:gd name="connsiteX3" fmla="*/ 829763 w 840312"/>
                  <a:gd name="connsiteY3" fmla="*/ 243436 h 516478"/>
                  <a:gd name="connsiteX4" fmla="*/ 543793 w 840312"/>
                  <a:gd name="connsiteY4" fmla="*/ 56317 h 516478"/>
                  <a:gd name="connsiteX5" fmla="*/ 151907 w 840312"/>
                  <a:gd name="connsiteY5" fmla="*/ 3360 h 516478"/>
                  <a:gd name="connsiteX6" fmla="*/ 97 w 840312"/>
                  <a:gd name="connsiteY6" fmla="*/ 133988 h 516478"/>
                  <a:gd name="connsiteX7" fmla="*/ 169559 w 840312"/>
                  <a:gd name="connsiteY7" fmla="*/ 250494 h 516478"/>
                  <a:gd name="connsiteX0" fmla="*/ 169563 w 839123"/>
                  <a:gd name="connsiteY0" fmla="*/ 455803 h 517017"/>
                  <a:gd name="connsiteX1" fmla="*/ 434351 w 839123"/>
                  <a:gd name="connsiteY1" fmla="*/ 515821 h 517017"/>
                  <a:gd name="connsiteX2" fmla="*/ 730913 w 839123"/>
                  <a:gd name="connsiteY2" fmla="*/ 469925 h 517017"/>
                  <a:gd name="connsiteX3" fmla="*/ 829767 w 839123"/>
                  <a:gd name="connsiteY3" fmla="*/ 243975 h 517017"/>
                  <a:gd name="connsiteX4" fmla="*/ 561450 w 839123"/>
                  <a:gd name="connsiteY4" fmla="*/ 53326 h 517017"/>
                  <a:gd name="connsiteX5" fmla="*/ 151911 w 839123"/>
                  <a:gd name="connsiteY5" fmla="*/ 3899 h 517017"/>
                  <a:gd name="connsiteX6" fmla="*/ 101 w 839123"/>
                  <a:gd name="connsiteY6" fmla="*/ 134527 h 517017"/>
                  <a:gd name="connsiteX7" fmla="*/ 169563 w 839123"/>
                  <a:gd name="connsiteY7" fmla="*/ 251033 h 517017"/>
                  <a:gd name="connsiteX0" fmla="*/ 169563 w 836542"/>
                  <a:gd name="connsiteY0" fmla="*/ 455803 h 519788"/>
                  <a:gd name="connsiteX1" fmla="*/ 459065 w 836542"/>
                  <a:gd name="connsiteY1" fmla="*/ 519351 h 519788"/>
                  <a:gd name="connsiteX2" fmla="*/ 730913 w 836542"/>
                  <a:gd name="connsiteY2" fmla="*/ 469925 h 519788"/>
                  <a:gd name="connsiteX3" fmla="*/ 829767 w 836542"/>
                  <a:gd name="connsiteY3" fmla="*/ 243975 h 519788"/>
                  <a:gd name="connsiteX4" fmla="*/ 561450 w 836542"/>
                  <a:gd name="connsiteY4" fmla="*/ 53326 h 519788"/>
                  <a:gd name="connsiteX5" fmla="*/ 151911 w 836542"/>
                  <a:gd name="connsiteY5" fmla="*/ 3899 h 519788"/>
                  <a:gd name="connsiteX6" fmla="*/ 101 w 836542"/>
                  <a:gd name="connsiteY6" fmla="*/ 134527 h 519788"/>
                  <a:gd name="connsiteX7" fmla="*/ 169563 w 836542"/>
                  <a:gd name="connsiteY7" fmla="*/ 251033 h 519788"/>
                  <a:gd name="connsiteX0" fmla="*/ 169563 w 836096"/>
                  <a:gd name="connsiteY0" fmla="*/ 455803 h 519444"/>
                  <a:gd name="connsiteX1" fmla="*/ 459065 w 836096"/>
                  <a:gd name="connsiteY1" fmla="*/ 519351 h 519444"/>
                  <a:gd name="connsiteX2" fmla="*/ 727383 w 836096"/>
                  <a:gd name="connsiteY2" fmla="*/ 445212 h 519444"/>
                  <a:gd name="connsiteX3" fmla="*/ 829767 w 836096"/>
                  <a:gd name="connsiteY3" fmla="*/ 243975 h 519444"/>
                  <a:gd name="connsiteX4" fmla="*/ 561450 w 836096"/>
                  <a:gd name="connsiteY4" fmla="*/ 53326 h 519444"/>
                  <a:gd name="connsiteX5" fmla="*/ 151911 w 836096"/>
                  <a:gd name="connsiteY5" fmla="*/ 3899 h 519444"/>
                  <a:gd name="connsiteX6" fmla="*/ 101 w 836096"/>
                  <a:gd name="connsiteY6" fmla="*/ 134527 h 519444"/>
                  <a:gd name="connsiteX7" fmla="*/ 169563 w 836096"/>
                  <a:gd name="connsiteY7" fmla="*/ 251033 h 519444"/>
                  <a:gd name="connsiteX0" fmla="*/ 169563 w 822874"/>
                  <a:gd name="connsiteY0" fmla="*/ 455451 h 519092"/>
                  <a:gd name="connsiteX1" fmla="*/ 459065 w 822874"/>
                  <a:gd name="connsiteY1" fmla="*/ 518999 h 519092"/>
                  <a:gd name="connsiteX2" fmla="*/ 727383 w 822874"/>
                  <a:gd name="connsiteY2" fmla="*/ 444860 h 519092"/>
                  <a:gd name="connsiteX3" fmla="*/ 815645 w 822874"/>
                  <a:gd name="connsiteY3" fmla="*/ 218909 h 519092"/>
                  <a:gd name="connsiteX4" fmla="*/ 561450 w 822874"/>
                  <a:gd name="connsiteY4" fmla="*/ 52974 h 519092"/>
                  <a:gd name="connsiteX5" fmla="*/ 151911 w 822874"/>
                  <a:gd name="connsiteY5" fmla="*/ 3547 h 519092"/>
                  <a:gd name="connsiteX6" fmla="*/ 101 w 822874"/>
                  <a:gd name="connsiteY6" fmla="*/ 134175 h 519092"/>
                  <a:gd name="connsiteX7" fmla="*/ 169563 w 822874"/>
                  <a:gd name="connsiteY7" fmla="*/ 250681 h 519092"/>
                  <a:gd name="connsiteX0" fmla="*/ 169561 w 823734"/>
                  <a:gd name="connsiteY0" fmla="*/ 458161 h 521802"/>
                  <a:gd name="connsiteX1" fmla="*/ 459063 w 823734"/>
                  <a:gd name="connsiteY1" fmla="*/ 521709 h 521802"/>
                  <a:gd name="connsiteX2" fmla="*/ 727381 w 823734"/>
                  <a:gd name="connsiteY2" fmla="*/ 447570 h 521802"/>
                  <a:gd name="connsiteX3" fmla="*/ 815643 w 823734"/>
                  <a:gd name="connsiteY3" fmla="*/ 221619 h 521802"/>
                  <a:gd name="connsiteX4" fmla="*/ 547326 w 823734"/>
                  <a:gd name="connsiteY4" fmla="*/ 41562 h 521802"/>
                  <a:gd name="connsiteX5" fmla="*/ 151909 w 823734"/>
                  <a:gd name="connsiteY5" fmla="*/ 6257 h 521802"/>
                  <a:gd name="connsiteX6" fmla="*/ 99 w 823734"/>
                  <a:gd name="connsiteY6" fmla="*/ 136885 h 521802"/>
                  <a:gd name="connsiteX7" fmla="*/ 169561 w 823734"/>
                  <a:gd name="connsiteY7" fmla="*/ 253391 h 521802"/>
                  <a:gd name="connsiteX0" fmla="*/ 169561 w 823734"/>
                  <a:gd name="connsiteY0" fmla="*/ 461346 h 524987"/>
                  <a:gd name="connsiteX1" fmla="*/ 459063 w 823734"/>
                  <a:gd name="connsiteY1" fmla="*/ 524894 h 524987"/>
                  <a:gd name="connsiteX2" fmla="*/ 727381 w 823734"/>
                  <a:gd name="connsiteY2" fmla="*/ 450755 h 524987"/>
                  <a:gd name="connsiteX3" fmla="*/ 815643 w 823734"/>
                  <a:gd name="connsiteY3" fmla="*/ 224804 h 524987"/>
                  <a:gd name="connsiteX4" fmla="*/ 547326 w 823734"/>
                  <a:gd name="connsiteY4" fmla="*/ 34156 h 524987"/>
                  <a:gd name="connsiteX5" fmla="*/ 151909 w 823734"/>
                  <a:gd name="connsiteY5" fmla="*/ 9442 h 524987"/>
                  <a:gd name="connsiteX6" fmla="*/ 99 w 823734"/>
                  <a:gd name="connsiteY6" fmla="*/ 140070 h 524987"/>
                  <a:gd name="connsiteX7" fmla="*/ 169561 w 823734"/>
                  <a:gd name="connsiteY7" fmla="*/ 256576 h 524987"/>
                  <a:gd name="connsiteX0" fmla="*/ 169561 w 823734"/>
                  <a:gd name="connsiteY0" fmla="*/ 460304 h 523945"/>
                  <a:gd name="connsiteX1" fmla="*/ 459063 w 823734"/>
                  <a:gd name="connsiteY1" fmla="*/ 523852 h 523945"/>
                  <a:gd name="connsiteX2" fmla="*/ 727381 w 823734"/>
                  <a:gd name="connsiteY2" fmla="*/ 449713 h 523945"/>
                  <a:gd name="connsiteX3" fmla="*/ 815643 w 823734"/>
                  <a:gd name="connsiteY3" fmla="*/ 223762 h 523945"/>
                  <a:gd name="connsiteX4" fmla="*/ 547326 w 823734"/>
                  <a:gd name="connsiteY4" fmla="*/ 33114 h 523945"/>
                  <a:gd name="connsiteX5" fmla="*/ 151909 w 823734"/>
                  <a:gd name="connsiteY5" fmla="*/ 8400 h 523945"/>
                  <a:gd name="connsiteX6" fmla="*/ 99 w 823734"/>
                  <a:gd name="connsiteY6" fmla="*/ 124906 h 523945"/>
                  <a:gd name="connsiteX7" fmla="*/ 169561 w 823734"/>
                  <a:gd name="connsiteY7" fmla="*/ 255534 h 523945"/>
                  <a:gd name="connsiteX0" fmla="*/ 169561 w 823684"/>
                  <a:gd name="connsiteY0" fmla="*/ 460304 h 513419"/>
                  <a:gd name="connsiteX1" fmla="*/ 462593 w 823684"/>
                  <a:gd name="connsiteY1" fmla="*/ 513261 h 513419"/>
                  <a:gd name="connsiteX2" fmla="*/ 727381 w 823684"/>
                  <a:gd name="connsiteY2" fmla="*/ 449713 h 513419"/>
                  <a:gd name="connsiteX3" fmla="*/ 815643 w 823684"/>
                  <a:gd name="connsiteY3" fmla="*/ 223762 h 513419"/>
                  <a:gd name="connsiteX4" fmla="*/ 547326 w 823684"/>
                  <a:gd name="connsiteY4" fmla="*/ 33114 h 513419"/>
                  <a:gd name="connsiteX5" fmla="*/ 151909 w 823684"/>
                  <a:gd name="connsiteY5" fmla="*/ 8400 h 513419"/>
                  <a:gd name="connsiteX6" fmla="*/ 99 w 823684"/>
                  <a:gd name="connsiteY6" fmla="*/ 124906 h 513419"/>
                  <a:gd name="connsiteX7" fmla="*/ 169561 w 823684"/>
                  <a:gd name="connsiteY7" fmla="*/ 255534 h 513419"/>
                  <a:gd name="connsiteX0" fmla="*/ 169561 w 823684"/>
                  <a:gd name="connsiteY0" fmla="*/ 460304 h 527465"/>
                  <a:gd name="connsiteX1" fmla="*/ 462593 w 823684"/>
                  <a:gd name="connsiteY1" fmla="*/ 527383 h 527465"/>
                  <a:gd name="connsiteX2" fmla="*/ 727381 w 823684"/>
                  <a:gd name="connsiteY2" fmla="*/ 449713 h 527465"/>
                  <a:gd name="connsiteX3" fmla="*/ 815643 w 823684"/>
                  <a:gd name="connsiteY3" fmla="*/ 223762 h 527465"/>
                  <a:gd name="connsiteX4" fmla="*/ 547326 w 823684"/>
                  <a:gd name="connsiteY4" fmla="*/ 33114 h 527465"/>
                  <a:gd name="connsiteX5" fmla="*/ 151909 w 823684"/>
                  <a:gd name="connsiteY5" fmla="*/ 8400 h 527465"/>
                  <a:gd name="connsiteX6" fmla="*/ 99 w 823684"/>
                  <a:gd name="connsiteY6" fmla="*/ 124906 h 527465"/>
                  <a:gd name="connsiteX7" fmla="*/ 169561 w 823684"/>
                  <a:gd name="connsiteY7" fmla="*/ 255534 h 527465"/>
                  <a:gd name="connsiteX0" fmla="*/ 169561 w 813983"/>
                  <a:gd name="connsiteY0" fmla="*/ 459751 h 526912"/>
                  <a:gd name="connsiteX1" fmla="*/ 462593 w 813983"/>
                  <a:gd name="connsiteY1" fmla="*/ 526830 h 526912"/>
                  <a:gd name="connsiteX2" fmla="*/ 727381 w 813983"/>
                  <a:gd name="connsiteY2" fmla="*/ 449160 h 526912"/>
                  <a:gd name="connsiteX3" fmla="*/ 805052 w 813983"/>
                  <a:gd name="connsiteY3" fmla="*/ 209087 h 526912"/>
                  <a:gd name="connsiteX4" fmla="*/ 547326 w 813983"/>
                  <a:gd name="connsiteY4" fmla="*/ 32561 h 526912"/>
                  <a:gd name="connsiteX5" fmla="*/ 151909 w 813983"/>
                  <a:gd name="connsiteY5" fmla="*/ 7847 h 526912"/>
                  <a:gd name="connsiteX6" fmla="*/ 99 w 813983"/>
                  <a:gd name="connsiteY6" fmla="*/ 124353 h 526912"/>
                  <a:gd name="connsiteX7" fmla="*/ 169561 w 813983"/>
                  <a:gd name="connsiteY7" fmla="*/ 254981 h 526912"/>
                  <a:gd name="connsiteX0" fmla="*/ 169561 w 823685"/>
                  <a:gd name="connsiteY0" fmla="*/ 460303 h 527464"/>
                  <a:gd name="connsiteX1" fmla="*/ 462593 w 823685"/>
                  <a:gd name="connsiteY1" fmla="*/ 527382 h 527464"/>
                  <a:gd name="connsiteX2" fmla="*/ 727381 w 823685"/>
                  <a:gd name="connsiteY2" fmla="*/ 449712 h 527464"/>
                  <a:gd name="connsiteX3" fmla="*/ 815644 w 823685"/>
                  <a:gd name="connsiteY3" fmla="*/ 223761 h 527464"/>
                  <a:gd name="connsiteX4" fmla="*/ 547326 w 823685"/>
                  <a:gd name="connsiteY4" fmla="*/ 33113 h 527464"/>
                  <a:gd name="connsiteX5" fmla="*/ 151909 w 823685"/>
                  <a:gd name="connsiteY5" fmla="*/ 8399 h 527464"/>
                  <a:gd name="connsiteX6" fmla="*/ 99 w 823685"/>
                  <a:gd name="connsiteY6" fmla="*/ 124905 h 527464"/>
                  <a:gd name="connsiteX7" fmla="*/ 169561 w 823685"/>
                  <a:gd name="connsiteY7" fmla="*/ 255533 h 527464"/>
                  <a:gd name="connsiteX0" fmla="*/ 169561 w 826348"/>
                  <a:gd name="connsiteY0" fmla="*/ 460303 h 527464"/>
                  <a:gd name="connsiteX1" fmla="*/ 462593 w 826348"/>
                  <a:gd name="connsiteY1" fmla="*/ 527382 h 527464"/>
                  <a:gd name="connsiteX2" fmla="*/ 727381 w 826348"/>
                  <a:gd name="connsiteY2" fmla="*/ 449712 h 527464"/>
                  <a:gd name="connsiteX3" fmla="*/ 815644 w 826348"/>
                  <a:gd name="connsiteY3" fmla="*/ 223761 h 527464"/>
                  <a:gd name="connsiteX4" fmla="*/ 547326 w 826348"/>
                  <a:gd name="connsiteY4" fmla="*/ 33113 h 527464"/>
                  <a:gd name="connsiteX5" fmla="*/ 151909 w 826348"/>
                  <a:gd name="connsiteY5" fmla="*/ 8399 h 527464"/>
                  <a:gd name="connsiteX6" fmla="*/ 99 w 826348"/>
                  <a:gd name="connsiteY6" fmla="*/ 124905 h 527464"/>
                  <a:gd name="connsiteX7" fmla="*/ 169561 w 826348"/>
                  <a:gd name="connsiteY7" fmla="*/ 255533 h 527464"/>
                  <a:gd name="connsiteX0" fmla="*/ 169561 w 816174"/>
                  <a:gd name="connsiteY0" fmla="*/ 460303 h 527464"/>
                  <a:gd name="connsiteX1" fmla="*/ 462593 w 816174"/>
                  <a:gd name="connsiteY1" fmla="*/ 527382 h 527464"/>
                  <a:gd name="connsiteX2" fmla="*/ 727381 w 816174"/>
                  <a:gd name="connsiteY2" fmla="*/ 449712 h 527464"/>
                  <a:gd name="connsiteX3" fmla="*/ 815644 w 816174"/>
                  <a:gd name="connsiteY3" fmla="*/ 223761 h 527464"/>
                  <a:gd name="connsiteX4" fmla="*/ 547326 w 816174"/>
                  <a:gd name="connsiteY4" fmla="*/ 33113 h 527464"/>
                  <a:gd name="connsiteX5" fmla="*/ 151909 w 816174"/>
                  <a:gd name="connsiteY5" fmla="*/ 8399 h 527464"/>
                  <a:gd name="connsiteX6" fmla="*/ 99 w 816174"/>
                  <a:gd name="connsiteY6" fmla="*/ 124905 h 527464"/>
                  <a:gd name="connsiteX7" fmla="*/ 169561 w 816174"/>
                  <a:gd name="connsiteY7" fmla="*/ 255533 h 527464"/>
                  <a:gd name="connsiteX0" fmla="*/ 169561 w 825003"/>
                  <a:gd name="connsiteY0" fmla="*/ 460303 h 527464"/>
                  <a:gd name="connsiteX1" fmla="*/ 462593 w 825003"/>
                  <a:gd name="connsiteY1" fmla="*/ 527382 h 527464"/>
                  <a:gd name="connsiteX2" fmla="*/ 727381 w 825003"/>
                  <a:gd name="connsiteY2" fmla="*/ 449712 h 527464"/>
                  <a:gd name="connsiteX3" fmla="*/ 815644 w 825003"/>
                  <a:gd name="connsiteY3" fmla="*/ 223761 h 527464"/>
                  <a:gd name="connsiteX4" fmla="*/ 547326 w 825003"/>
                  <a:gd name="connsiteY4" fmla="*/ 33113 h 527464"/>
                  <a:gd name="connsiteX5" fmla="*/ 151909 w 825003"/>
                  <a:gd name="connsiteY5" fmla="*/ 8399 h 527464"/>
                  <a:gd name="connsiteX6" fmla="*/ 99 w 825003"/>
                  <a:gd name="connsiteY6" fmla="*/ 124905 h 527464"/>
                  <a:gd name="connsiteX7" fmla="*/ 169561 w 825003"/>
                  <a:gd name="connsiteY7" fmla="*/ 255533 h 527464"/>
                  <a:gd name="connsiteX0" fmla="*/ 169561 w 815370"/>
                  <a:gd name="connsiteY0" fmla="*/ 460447 h 527608"/>
                  <a:gd name="connsiteX1" fmla="*/ 462593 w 815370"/>
                  <a:gd name="connsiteY1" fmla="*/ 527526 h 527608"/>
                  <a:gd name="connsiteX2" fmla="*/ 727381 w 815370"/>
                  <a:gd name="connsiteY2" fmla="*/ 449856 h 527608"/>
                  <a:gd name="connsiteX3" fmla="*/ 805053 w 815370"/>
                  <a:gd name="connsiteY3" fmla="*/ 227436 h 527608"/>
                  <a:gd name="connsiteX4" fmla="*/ 547326 w 815370"/>
                  <a:gd name="connsiteY4" fmla="*/ 33257 h 527608"/>
                  <a:gd name="connsiteX5" fmla="*/ 151909 w 815370"/>
                  <a:gd name="connsiteY5" fmla="*/ 8543 h 527608"/>
                  <a:gd name="connsiteX6" fmla="*/ 99 w 815370"/>
                  <a:gd name="connsiteY6" fmla="*/ 125049 h 527608"/>
                  <a:gd name="connsiteX7" fmla="*/ 169561 w 815370"/>
                  <a:gd name="connsiteY7" fmla="*/ 255677 h 527608"/>
                  <a:gd name="connsiteX0" fmla="*/ 169561 w 812309"/>
                  <a:gd name="connsiteY0" fmla="*/ 460447 h 527913"/>
                  <a:gd name="connsiteX1" fmla="*/ 462593 w 812309"/>
                  <a:gd name="connsiteY1" fmla="*/ 527526 h 527913"/>
                  <a:gd name="connsiteX2" fmla="*/ 716789 w 812309"/>
                  <a:gd name="connsiteY2" fmla="*/ 435734 h 527913"/>
                  <a:gd name="connsiteX3" fmla="*/ 805053 w 812309"/>
                  <a:gd name="connsiteY3" fmla="*/ 227436 h 527913"/>
                  <a:gd name="connsiteX4" fmla="*/ 547326 w 812309"/>
                  <a:gd name="connsiteY4" fmla="*/ 33257 h 527913"/>
                  <a:gd name="connsiteX5" fmla="*/ 151909 w 812309"/>
                  <a:gd name="connsiteY5" fmla="*/ 8543 h 527913"/>
                  <a:gd name="connsiteX6" fmla="*/ 99 w 812309"/>
                  <a:gd name="connsiteY6" fmla="*/ 125049 h 527913"/>
                  <a:gd name="connsiteX7" fmla="*/ 169561 w 812309"/>
                  <a:gd name="connsiteY7" fmla="*/ 255677 h 527913"/>
                  <a:gd name="connsiteX0" fmla="*/ 169561 w 814620"/>
                  <a:gd name="connsiteY0" fmla="*/ 460447 h 527535"/>
                  <a:gd name="connsiteX1" fmla="*/ 462593 w 814620"/>
                  <a:gd name="connsiteY1" fmla="*/ 527526 h 527535"/>
                  <a:gd name="connsiteX2" fmla="*/ 730911 w 814620"/>
                  <a:gd name="connsiteY2" fmla="*/ 456917 h 527535"/>
                  <a:gd name="connsiteX3" fmla="*/ 805053 w 814620"/>
                  <a:gd name="connsiteY3" fmla="*/ 227436 h 527535"/>
                  <a:gd name="connsiteX4" fmla="*/ 547326 w 814620"/>
                  <a:gd name="connsiteY4" fmla="*/ 33257 h 527535"/>
                  <a:gd name="connsiteX5" fmla="*/ 151909 w 814620"/>
                  <a:gd name="connsiteY5" fmla="*/ 8543 h 527535"/>
                  <a:gd name="connsiteX6" fmla="*/ 99 w 814620"/>
                  <a:gd name="connsiteY6" fmla="*/ 125049 h 527535"/>
                  <a:gd name="connsiteX7" fmla="*/ 169561 w 814620"/>
                  <a:gd name="connsiteY7" fmla="*/ 255677 h 527535"/>
                  <a:gd name="connsiteX0" fmla="*/ 169561 w 813388"/>
                  <a:gd name="connsiteY0" fmla="*/ 460447 h 527737"/>
                  <a:gd name="connsiteX1" fmla="*/ 462593 w 813388"/>
                  <a:gd name="connsiteY1" fmla="*/ 527526 h 527737"/>
                  <a:gd name="connsiteX2" fmla="*/ 723850 w 813388"/>
                  <a:gd name="connsiteY2" fmla="*/ 442795 h 527737"/>
                  <a:gd name="connsiteX3" fmla="*/ 805053 w 813388"/>
                  <a:gd name="connsiteY3" fmla="*/ 227436 h 527737"/>
                  <a:gd name="connsiteX4" fmla="*/ 547326 w 813388"/>
                  <a:gd name="connsiteY4" fmla="*/ 33257 h 527737"/>
                  <a:gd name="connsiteX5" fmla="*/ 151909 w 813388"/>
                  <a:gd name="connsiteY5" fmla="*/ 8543 h 527737"/>
                  <a:gd name="connsiteX6" fmla="*/ 99 w 813388"/>
                  <a:gd name="connsiteY6" fmla="*/ 125049 h 527737"/>
                  <a:gd name="connsiteX7" fmla="*/ 169561 w 813388"/>
                  <a:gd name="connsiteY7" fmla="*/ 255677 h 527737"/>
                  <a:gd name="connsiteX0" fmla="*/ 169561 w 812943"/>
                  <a:gd name="connsiteY0" fmla="*/ 471065 h 538355"/>
                  <a:gd name="connsiteX1" fmla="*/ 462593 w 812943"/>
                  <a:gd name="connsiteY1" fmla="*/ 538144 h 538355"/>
                  <a:gd name="connsiteX2" fmla="*/ 723850 w 812943"/>
                  <a:gd name="connsiteY2" fmla="*/ 453413 h 538355"/>
                  <a:gd name="connsiteX3" fmla="*/ 805053 w 812943"/>
                  <a:gd name="connsiteY3" fmla="*/ 238054 h 538355"/>
                  <a:gd name="connsiteX4" fmla="*/ 554387 w 812943"/>
                  <a:gd name="connsiteY4" fmla="*/ 22692 h 538355"/>
                  <a:gd name="connsiteX5" fmla="*/ 151909 w 812943"/>
                  <a:gd name="connsiteY5" fmla="*/ 19161 h 538355"/>
                  <a:gd name="connsiteX6" fmla="*/ 99 w 812943"/>
                  <a:gd name="connsiteY6" fmla="*/ 135667 h 538355"/>
                  <a:gd name="connsiteX7" fmla="*/ 169561 w 812943"/>
                  <a:gd name="connsiteY7" fmla="*/ 266295 h 538355"/>
                  <a:gd name="connsiteX0" fmla="*/ 169562 w 812723"/>
                  <a:gd name="connsiteY0" fmla="*/ 461823 h 529113"/>
                  <a:gd name="connsiteX1" fmla="*/ 462594 w 812723"/>
                  <a:gd name="connsiteY1" fmla="*/ 528902 h 529113"/>
                  <a:gd name="connsiteX2" fmla="*/ 723851 w 812723"/>
                  <a:gd name="connsiteY2" fmla="*/ 444171 h 529113"/>
                  <a:gd name="connsiteX3" fmla="*/ 805054 w 812723"/>
                  <a:gd name="connsiteY3" fmla="*/ 228812 h 529113"/>
                  <a:gd name="connsiteX4" fmla="*/ 557918 w 812723"/>
                  <a:gd name="connsiteY4" fmla="*/ 31103 h 529113"/>
                  <a:gd name="connsiteX5" fmla="*/ 151910 w 812723"/>
                  <a:gd name="connsiteY5" fmla="*/ 9919 h 529113"/>
                  <a:gd name="connsiteX6" fmla="*/ 100 w 812723"/>
                  <a:gd name="connsiteY6" fmla="*/ 126425 h 529113"/>
                  <a:gd name="connsiteX7" fmla="*/ 169562 w 812723"/>
                  <a:gd name="connsiteY7" fmla="*/ 257053 h 529113"/>
                  <a:gd name="connsiteX0" fmla="*/ 169562 w 812723"/>
                  <a:gd name="connsiteY0" fmla="*/ 478685 h 545975"/>
                  <a:gd name="connsiteX1" fmla="*/ 462594 w 812723"/>
                  <a:gd name="connsiteY1" fmla="*/ 545764 h 545975"/>
                  <a:gd name="connsiteX2" fmla="*/ 723851 w 812723"/>
                  <a:gd name="connsiteY2" fmla="*/ 461033 h 545975"/>
                  <a:gd name="connsiteX3" fmla="*/ 805054 w 812723"/>
                  <a:gd name="connsiteY3" fmla="*/ 245674 h 545975"/>
                  <a:gd name="connsiteX4" fmla="*/ 557918 w 812723"/>
                  <a:gd name="connsiteY4" fmla="*/ 47965 h 545975"/>
                  <a:gd name="connsiteX5" fmla="*/ 151910 w 812723"/>
                  <a:gd name="connsiteY5" fmla="*/ 26781 h 545975"/>
                  <a:gd name="connsiteX6" fmla="*/ 100 w 812723"/>
                  <a:gd name="connsiteY6" fmla="*/ 143287 h 545975"/>
                  <a:gd name="connsiteX7" fmla="*/ 169562 w 812723"/>
                  <a:gd name="connsiteY7" fmla="*/ 273915 h 545975"/>
                  <a:gd name="connsiteX0" fmla="*/ 169562 w 812723"/>
                  <a:gd name="connsiteY0" fmla="*/ 465114 h 532404"/>
                  <a:gd name="connsiteX1" fmla="*/ 462594 w 812723"/>
                  <a:gd name="connsiteY1" fmla="*/ 532193 h 532404"/>
                  <a:gd name="connsiteX2" fmla="*/ 723851 w 812723"/>
                  <a:gd name="connsiteY2" fmla="*/ 447462 h 532404"/>
                  <a:gd name="connsiteX3" fmla="*/ 805054 w 812723"/>
                  <a:gd name="connsiteY3" fmla="*/ 232103 h 532404"/>
                  <a:gd name="connsiteX4" fmla="*/ 557918 w 812723"/>
                  <a:gd name="connsiteY4" fmla="*/ 34394 h 532404"/>
                  <a:gd name="connsiteX5" fmla="*/ 151910 w 812723"/>
                  <a:gd name="connsiteY5" fmla="*/ 13210 h 532404"/>
                  <a:gd name="connsiteX6" fmla="*/ 100 w 812723"/>
                  <a:gd name="connsiteY6" fmla="*/ 129716 h 532404"/>
                  <a:gd name="connsiteX7" fmla="*/ 169562 w 812723"/>
                  <a:gd name="connsiteY7" fmla="*/ 260344 h 532404"/>
                  <a:gd name="connsiteX0" fmla="*/ 169562 w 812723"/>
                  <a:gd name="connsiteY0" fmla="*/ 460016 h 527306"/>
                  <a:gd name="connsiteX1" fmla="*/ 462594 w 812723"/>
                  <a:gd name="connsiteY1" fmla="*/ 527095 h 527306"/>
                  <a:gd name="connsiteX2" fmla="*/ 723851 w 812723"/>
                  <a:gd name="connsiteY2" fmla="*/ 442364 h 527306"/>
                  <a:gd name="connsiteX3" fmla="*/ 805054 w 812723"/>
                  <a:gd name="connsiteY3" fmla="*/ 227005 h 527306"/>
                  <a:gd name="connsiteX4" fmla="*/ 557918 w 812723"/>
                  <a:gd name="connsiteY4" fmla="*/ 29296 h 527306"/>
                  <a:gd name="connsiteX5" fmla="*/ 151910 w 812723"/>
                  <a:gd name="connsiteY5" fmla="*/ 8112 h 527306"/>
                  <a:gd name="connsiteX6" fmla="*/ 100 w 812723"/>
                  <a:gd name="connsiteY6" fmla="*/ 124618 h 527306"/>
                  <a:gd name="connsiteX7" fmla="*/ 169562 w 812723"/>
                  <a:gd name="connsiteY7" fmla="*/ 255246 h 527306"/>
                  <a:gd name="connsiteX0" fmla="*/ 169563 w 812504"/>
                  <a:gd name="connsiteY0" fmla="*/ 456297 h 523587"/>
                  <a:gd name="connsiteX1" fmla="*/ 462595 w 812504"/>
                  <a:gd name="connsiteY1" fmla="*/ 523376 h 523587"/>
                  <a:gd name="connsiteX2" fmla="*/ 723852 w 812504"/>
                  <a:gd name="connsiteY2" fmla="*/ 438645 h 523587"/>
                  <a:gd name="connsiteX3" fmla="*/ 805055 w 812504"/>
                  <a:gd name="connsiteY3" fmla="*/ 223286 h 523587"/>
                  <a:gd name="connsiteX4" fmla="*/ 561449 w 812504"/>
                  <a:gd name="connsiteY4" fmla="*/ 39699 h 523587"/>
                  <a:gd name="connsiteX5" fmla="*/ 151911 w 812504"/>
                  <a:gd name="connsiteY5" fmla="*/ 4393 h 523587"/>
                  <a:gd name="connsiteX6" fmla="*/ 101 w 812504"/>
                  <a:gd name="connsiteY6" fmla="*/ 120899 h 523587"/>
                  <a:gd name="connsiteX7" fmla="*/ 169563 w 812504"/>
                  <a:gd name="connsiteY7" fmla="*/ 251527 h 523587"/>
                  <a:gd name="connsiteX0" fmla="*/ 169564 w 812285"/>
                  <a:gd name="connsiteY0" fmla="*/ 458877 h 526167"/>
                  <a:gd name="connsiteX1" fmla="*/ 462596 w 812285"/>
                  <a:gd name="connsiteY1" fmla="*/ 525956 h 526167"/>
                  <a:gd name="connsiteX2" fmla="*/ 723853 w 812285"/>
                  <a:gd name="connsiteY2" fmla="*/ 441225 h 526167"/>
                  <a:gd name="connsiteX3" fmla="*/ 805056 w 812285"/>
                  <a:gd name="connsiteY3" fmla="*/ 225866 h 526167"/>
                  <a:gd name="connsiteX4" fmla="*/ 564981 w 812285"/>
                  <a:gd name="connsiteY4" fmla="*/ 31688 h 526167"/>
                  <a:gd name="connsiteX5" fmla="*/ 151912 w 812285"/>
                  <a:gd name="connsiteY5" fmla="*/ 6973 h 526167"/>
                  <a:gd name="connsiteX6" fmla="*/ 102 w 812285"/>
                  <a:gd name="connsiteY6" fmla="*/ 123479 h 526167"/>
                  <a:gd name="connsiteX7" fmla="*/ 169564 w 812285"/>
                  <a:gd name="connsiteY7" fmla="*/ 254107 h 526167"/>
                  <a:gd name="connsiteX0" fmla="*/ 169723 w 812444"/>
                  <a:gd name="connsiteY0" fmla="*/ 478074 h 545364"/>
                  <a:gd name="connsiteX1" fmla="*/ 462755 w 812444"/>
                  <a:gd name="connsiteY1" fmla="*/ 545153 h 545364"/>
                  <a:gd name="connsiteX2" fmla="*/ 724012 w 812444"/>
                  <a:gd name="connsiteY2" fmla="*/ 460422 h 545364"/>
                  <a:gd name="connsiteX3" fmla="*/ 805215 w 812444"/>
                  <a:gd name="connsiteY3" fmla="*/ 245063 h 545364"/>
                  <a:gd name="connsiteX4" fmla="*/ 565140 w 812444"/>
                  <a:gd name="connsiteY4" fmla="*/ 50885 h 545364"/>
                  <a:gd name="connsiteX5" fmla="*/ 201498 w 812444"/>
                  <a:gd name="connsiteY5" fmla="*/ 4987 h 545364"/>
                  <a:gd name="connsiteX6" fmla="*/ 261 w 812444"/>
                  <a:gd name="connsiteY6" fmla="*/ 142676 h 545364"/>
                  <a:gd name="connsiteX7" fmla="*/ 169723 w 812444"/>
                  <a:gd name="connsiteY7" fmla="*/ 273304 h 545364"/>
                  <a:gd name="connsiteX0" fmla="*/ 169548 w 812269"/>
                  <a:gd name="connsiteY0" fmla="*/ 478074 h 545364"/>
                  <a:gd name="connsiteX1" fmla="*/ 462580 w 812269"/>
                  <a:gd name="connsiteY1" fmla="*/ 545153 h 545364"/>
                  <a:gd name="connsiteX2" fmla="*/ 723837 w 812269"/>
                  <a:gd name="connsiteY2" fmla="*/ 460422 h 545364"/>
                  <a:gd name="connsiteX3" fmla="*/ 805040 w 812269"/>
                  <a:gd name="connsiteY3" fmla="*/ 245063 h 545364"/>
                  <a:gd name="connsiteX4" fmla="*/ 564965 w 812269"/>
                  <a:gd name="connsiteY4" fmla="*/ 50885 h 545364"/>
                  <a:gd name="connsiteX5" fmla="*/ 187201 w 812269"/>
                  <a:gd name="connsiteY5" fmla="*/ 4987 h 545364"/>
                  <a:gd name="connsiteX6" fmla="*/ 86 w 812269"/>
                  <a:gd name="connsiteY6" fmla="*/ 142676 h 545364"/>
                  <a:gd name="connsiteX7" fmla="*/ 169548 w 812269"/>
                  <a:gd name="connsiteY7" fmla="*/ 273304 h 545364"/>
                  <a:gd name="connsiteX0" fmla="*/ 166021 w 808742"/>
                  <a:gd name="connsiteY0" fmla="*/ 475999 h 543289"/>
                  <a:gd name="connsiteX1" fmla="*/ 459053 w 808742"/>
                  <a:gd name="connsiteY1" fmla="*/ 543078 h 543289"/>
                  <a:gd name="connsiteX2" fmla="*/ 720310 w 808742"/>
                  <a:gd name="connsiteY2" fmla="*/ 458347 h 543289"/>
                  <a:gd name="connsiteX3" fmla="*/ 801513 w 808742"/>
                  <a:gd name="connsiteY3" fmla="*/ 242988 h 543289"/>
                  <a:gd name="connsiteX4" fmla="*/ 561438 w 808742"/>
                  <a:gd name="connsiteY4" fmla="*/ 48810 h 543289"/>
                  <a:gd name="connsiteX5" fmla="*/ 183674 w 808742"/>
                  <a:gd name="connsiteY5" fmla="*/ 2912 h 543289"/>
                  <a:gd name="connsiteX6" fmla="*/ 90 w 808742"/>
                  <a:gd name="connsiteY6" fmla="*/ 108826 h 543289"/>
                  <a:gd name="connsiteX7" fmla="*/ 166021 w 808742"/>
                  <a:gd name="connsiteY7" fmla="*/ 271229 h 543289"/>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71678 h 543738"/>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36373 h 543738"/>
                  <a:gd name="connsiteX0" fmla="*/ 171599 w 814320"/>
                  <a:gd name="connsiteY0" fmla="*/ 476448 h 543738"/>
                  <a:gd name="connsiteX1" fmla="*/ 464631 w 814320"/>
                  <a:gd name="connsiteY1" fmla="*/ 543527 h 543738"/>
                  <a:gd name="connsiteX2" fmla="*/ 725888 w 814320"/>
                  <a:gd name="connsiteY2" fmla="*/ 458796 h 543738"/>
                  <a:gd name="connsiteX3" fmla="*/ 807091 w 814320"/>
                  <a:gd name="connsiteY3" fmla="*/ 243437 h 543738"/>
                  <a:gd name="connsiteX4" fmla="*/ 567016 w 814320"/>
                  <a:gd name="connsiteY4" fmla="*/ 49259 h 543738"/>
                  <a:gd name="connsiteX5" fmla="*/ 189252 w 814320"/>
                  <a:gd name="connsiteY5" fmla="*/ 3361 h 543738"/>
                  <a:gd name="connsiteX6" fmla="*/ 2138 w 814320"/>
                  <a:gd name="connsiteY6" fmla="*/ 116336 h 543738"/>
                  <a:gd name="connsiteX7" fmla="*/ 171599 w 814320"/>
                  <a:gd name="connsiteY7" fmla="*/ 236373 h 543738"/>
                  <a:gd name="connsiteX0" fmla="*/ 169841 w 812562"/>
                  <a:gd name="connsiteY0" fmla="*/ 476448 h 543738"/>
                  <a:gd name="connsiteX1" fmla="*/ 462873 w 812562"/>
                  <a:gd name="connsiteY1" fmla="*/ 543527 h 543738"/>
                  <a:gd name="connsiteX2" fmla="*/ 724130 w 812562"/>
                  <a:gd name="connsiteY2" fmla="*/ 458796 h 543738"/>
                  <a:gd name="connsiteX3" fmla="*/ 805333 w 812562"/>
                  <a:gd name="connsiteY3" fmla="*/ 243437 h 543738"/>
                  <a:gd name="connsiteX4" fmla="*/ 565258 w 812562"/>
                  <a:gd name="connsiteY4" fmla="*/ 49259 h 543738"/>
                  <a:gd name="connsiteX5" fmla="*/ 187494 w 812562"/>
                  <a:gd name="connsiteY5" fmla="*/ 3361 h 543738"/>
                  <a:gd name="connsiteX6" fmla="*/ 380 w 812562"/>
                  <a:gd name="connsiteY6" fmla="*/ 116336 h 543738"/>
                  <a:gd name="connsiteX7" fmla="*/ 169841 w 812562"/>
                  <a:gd name="connsiteY7" fmla="*/ 236373 h 543738"/>
                  <a:gd name="connsiteX0" fmla="*/ 169841 w 834129"/>
                  <a:gd name="connsiteY0" fmla="*/ 476448 h 543738"/>
                  <a:gd name="connsiteX1" fmla="*/ 462873 w 834129"/>
                  <a:gd name="connsiteY1" fmla="*/ 543527 h 543738"/>
                  <a:gd name="connsiteX2" fmla="*/ 724130 w 834129"/>
                  <a:gd name="connsiteY2" fmla="*/ 458796 h 543738"/>
                  <a:gd name="connsiteX3" fmla="*/ 828357 w 834129"/>
                  <a:gd name="connsiteY3" fmla="*/ 243437 h 543738"/>
                  <a:gd name="connsiteX4" fmla="*/ 565258 w 834129"/>
                  <a:gd name="connsiteY4" fmla="*/ 49259 h 543738"/>
                  <a:gd name="connsiteX5" fmla="*/ 187494 w 834129"/>
                  <a:gd name="connsiteY5" fmla="*/ 3361 h 543738"/>
                  <a:gd name="connsiteX6" fmla="*/ 380 w 834129"/>
                  <a:gd name="connsiteY6" fmla="*/ 116336 h 543738"/>
                  <a:gd name="connsiteX7" fmla="*/ 169841 w 834129"/>
                  <a:gd name="connsiteY7" fmla="*/ 236373 h 543738"/>
                  <a:gd name="connsiteX0" fmla="*/ 169841 w 833084"/>
                  <a:gd name="connsiteY0" fmla="*/ 476448 h 543738"/>
                  <a:gd name="connsiteX1" fmla="*/ 462873 w 833084"/>
                  <a:gd name="connsiteY1" fmla="*/ 543527 h 543738"/>
                  <a:gd name="connsiteX2" fmla="*/ 724130 w 833084"/>
                  <a:gd name="connsiteY2" fmla="*/ 458796 h 543738"/>
                  <a:gd name="connsiteX3" fmla="*/ 828357 w 833084"/>
                  <a:gd name="connsiteY3" fmla="*/ 243437 h 543738"/>
                  <a:gd name="connsiteX4" fmla="*/ 565258 w 833084"/>
                  <a:gd name="connsiteY4" fmla="*/ 49259 h 543738"/>
                  <a:gd name="connsiteX5" fmla="*/ 187494 w 833084"/>
                  <a:gd name="connsiteY5" fmla="*/ 3361 h 543738"/>
                  <a:gd name="connsiteX6" fmla="*/ 380 w 833084"/>
                  <a:gd name="connsiteY6" fmla="*/ 116336 h 543738"/>
                  <a:gd name="connsiteX7" fmla="*/ 169841 w 833084"/>
                  <a:gd name="connsiteY7" fmla="*/ 236373 h 543738"/>
                  <a:gd name="connsiteX0" fmla="*/ 169841 w 832092"/>
                  <a:gd name="connsiteY0" fmla="*/ 476448 h 543738"/>
                  <a:gd name="connsiteX1" fmla="*/ 462873 w 832092"/>
                  <a:gd name="connsiteY1" fmla="*/ 543527 h 543738"/>
                  <a:gd name="connsiteX2" fmla="*/ 724130 w 832092"/>
                  <a:gd name="connsiteY2" fmla="*/ 458796 h 543738"/>
                  <a:gd name="connsiteX3" fmla="*/ 828357 w 832092"/>
                  <a:gd name="connsiteY3" fmla="*/ 243437 h 543738"/>
                  <a:gd name="connsiteX4" fmla="*/ 565258 w 832092"/>
                  <a:gd name="connsiteY4" fmla="*/ 49259 h 543738"/>
                  <a:gd name="connsiteX5" fmla="*/ 187494 w 832092"/>
                  <a:gd name="connsiteY5" fmla="*/ 3361 h 543738"/>
                  <a:gd name="connsiteX6" fmla="*/ 380 w 832092"/>
                  <a:gd name="connsiteY6" fmla="*/ 116336 h 543738"/>
                  <a:gd name="connsiteX7" fmla="*/ 169841 w 832092"/>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28967"/>
                  <a:gd name="connsiteY0" fmla="*/ 476448 h 543738"/>
                  <a:gd name="connsiteX1" fmla="*/ 462873 w 828967"/>
                  <a:gd name="connsiteY1" fmla="*/ 543527 h 543738"/>
                  <a:gd name="connsiteX2" fmla="*/ 724130 w 828967"/>
                  <a:gd name="connsiteY2" fmla="*/ 458796 h 543738"/>
                  <a:gd name="connsiteX3" fmla="*/ 828357 w 828967"/>
                  <a:gd name="connsiteY3" fmla="*/ 243437 h 543738"/>
                  <a:gd name="connsiteX4" fmla="*/ 565258 w 828967"/>
                  <a:gd name="connsiteY4" fmla="*/ 49259 h 543738"/>
                  <a:gd name="connsiteX5" fmla="*/ 187494 w 828967"/>
                  <a:gd name="connsiteY5" fmla="*/ 3361 h 543738"/>
                  <a:gd name="connsiteX6" fmla="*/ 380 w 828967"/>
                  <a:gd name="connsiteY6" fmla="*/ 116336 h 543738"/>
                  <a:gd name="connsiteX7" fmla="*/ 169841 w 828967"/>
                  <a:gd name="connsiteY7" fmla="*/ 236373 h 543738"/>
                  <a:gd name="connsiteX0" fmla="*/ 169841 w 828357"/>
                  <a:gd name="connsiteY0" fmla="*/ 476448 h 543738"/>
                  <a:gd name="connsiteX1" fmla="*/ 462873 w 828357"/>
                  <a:gd name="connsiteY1" fmla="*/ 543527 h 543738"/>
                  <a:gd name="connsiteX2" fmla="*/ 724130 w 828357"/>
                  <a:gd name="connsiteY2" fmla="*/ 458796 h 543738"/>
                  <a:gd name="connsiteX3" fmla="*/ 828357 w 828357"/>
                  <a:gd name="connsiteY3" fmla="*/ 243437 h 543738"/>
                  <a:gd name="connsiteX4" fmla="*/ 565258 w 828357"/>
                  <a:gd name="connsiteY4" fmla="*/ 49259 h 543738"/>
                  <a:gd name="connsiteX5" fmla="*/ 187494 w 828357"/>
                  <a:gd name="connsiteY5" fmla="*/ 3361 h 543738"/>
                  <a:gd name="connsiteX6" fmla="*/ 380 w 828357"/>
                  <a:gd name="connsiteY6" fmla="*/ 116336 h 543738"/>
                  <a:gd name="connsiteX7" fmla="*/ 169841 w 828357"/>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31165"/>
                  <a:gd name="connsiteY0" fmla="*/ 476448 h 543738"/>
                  <a:gd name="connsiteX1" fmla="*/ 462873 w 831165"/>
                  <a:gd name="connsiteY1" fmla="*/ 543527 h 543738"/>
                  <a:gd name="connsiteX2" fmla="*/ 724130 w 831165"/>
                  <a:gd name="connsiteY2" fmla="*/ 458796 h 543738"/>
                  <a:gd name="connsiteX3" fmla="*/ 828357 w 831165"/>
                  <a:gd name="connsiteY3" fmla="*/ 243437 h 543738"/>
                  <a:gd name="connsiteX4" fmla="*/ 565258 w 831165"/>
                  <a:gd name="connsiteY4" fmla="*/ 49259 h 543738"/>
                  <a:gd name="connsiteX5" fmla="*/ 187494 w 831165"/>
                  <a:gd name="connsiteY5" fmla="*/ 3361 h 543738"/>
                  <a:gd name="connsiteX6" fmla="*/ 380 w 831165"/>
                  <a:gd name="connsiteY6" fmla="*/ 116336 h 543738"/>
                  <a:gd name="connsiteX7" fmla="*/ 169841 w 831165"/>
                  <a:gd name="connsiteY7" fmla="*/ 236373 h 543738"/>
                  <a:gd name="connsiteX0" fmla="*/ 169841 w 846101"/>
                  <a:gd name="connsiteY0" fmla="*/ 476448 h 543738"/>
                  <a:gd name="connsiteX1" fmla="*/ 462873 w 846101"/>
                  <a:gd name="connsiteY1" fmla="*/ 543527 h 543738"/>
                  <a:gd name="connsiteX2" fmla="*/ 724130 w 846101"/>
                  <a:gd name="connsiteY2" fmla="*/ 458796 h 543738"/>
                  <a:gd name="connsiteX3" fmla="*/ 843699 w 846101"/>
                  <a:gd name="connsiteY3" fmla="*/ 243437 h 543738"/>
                  <a:gd name="connsiteX4" fmla="*/ 565258 w 846101"/>
                  <a:gd name="connsiteY4" fmla="*/ 49259 h 543738"/>
                  <a:gd name="connsiteX5" fmla="*/ 187494 w 846101"/>
                  <a:gd name="connsiteY5" fmla="*/ 3361 h 543738"/>
                  <a:gd name="connsiteX6" fmla="*/ 380 w 846101"/>
                  <a:gd name="connsiteY6" fmla="*/ 116336 h 543738"/>
                  <a:gd name="connsiteX7" fmla="*/ 169841 w 846101"/>
                  <a:gd name="connsiteY7" fmla="*/ 236373 h 543738"/>
                  <a:gd name="connsiteX0" fmla="*/ 169841 w 855113"/>
                  <a:gd name="connsiteY0" fmla="*/ 476946 h 544236"/>
                  <a:gd name="connsiteX1" fmla="*/ 462873 w 855113"/>
                  <a:gd name="connsiteY1" fmla="*/ 544025 h 544236"/>
                  <a:gd name="connsiteX2" fmla="*/ 724130 w 855113"/>
                  <a:gd name="connsiteY2" fmla="*/ 459294 h 544236"/>
                  <a:gd name="connsiteX3" fmla="*/ 852904 w 855113"/>
                  <a:gd name="connsiteY3" fmla="*/ 271551 h 544236"/>
                  <a:gd name="connsiteX4" fmla="*/ 565258 w 855113"/>
                  <a:gd name="connsiteY4" fmla="*/ 49757 h 544236"/>
                  <a:gd name="connsiteX5" fmla="*/ 187494 w 855113"/>
                  <a:gd name="connsiteY5" fmla="*/ 3859 h 544236"/>
                  <a:gd name="connsiteX6" fmla="*/ 380 w 855113"/>
                  <a:gd name="connsiteY6" fmla="*/ 116834 h 544236"/>
                  <a:gd name="connsiteX7" fmla="*/ 169841 w 855113"/>
                  <a:gd name="connsiteY7" fmla="*/ 236871 h 544236"/>
                  <a:gd name="connsiteX0" fmla="*/ 169841 w 852105"/>
                  <a:gd name="connsiteY0" fmla="*/ 477008 h 544298"/>
                  <a:gd name="connsiteX1" fmla="*/ 462873 w 852105"/>
                  <a:gd name="connsiteY1" fmla="*/ 544087 h 544298"/>
                  <a:gd name="connsiteX2" fmla="*/ 724130 w 852105"/>
                  <a:gd name="connsiteY2" fmla="*/ 459356 h 544298"/>
                  <a:gd name="connsiteX3" fmla="*/ 849835 w 852105"/>
                  <a:gd name="connsiteY3" fmla="*/ 274682 h 544298"/>
                  <a:gd name="connsiteX4" fmla="*/ 565258 w 852105"/>
                  <a:gd name="connsiteY4" fmla="*/ 49819 h 544298"/>
                  <a:gd name="connsiteX5" fmla="*/ 187494 w 852105"/>
                  <a:gd name="connsiteY5" fmla="*/ 3921 h 544298"/>
                  <a:gd name="connsiteX6" fmla="*/ 380 w 852105"/>
                  <a:gd name="connsiteY6" fmla="*/ 116896 h 544298"/>
                  <a:gd name="connsiteX7" fmla="*/ 169841 w 852105"/>
                  <a:gd name="connsiteY7" fmla="*/ 236933 h 544298"/>
                  <a:gd name="connsiteX0" fmla="*/ 179008 w 861272"/>
                  <a:gd name="connsiteY0" fmla="*/ 477008 h 544298"/>
                  <a:gd name="connsiteX1" fmla="*/ 472040 w 861272"/>
                  <a:gd name="connsiteY1" fmla="*/ 544087 h 544298"/>
                  <a:gd name="connsiteX2" fmla="*/ 733297 w 861272"/>
                  <a:gd name="connsiteY2" fmla="*/ 459356 h 544298"/>
                  <a:gd name="connsiteX3" fmla="*/ 859002 w 861272"/>
                  <a:gd name="connsiteY3" fmla="*/ 274682 h 544298"/>
                  <a:gd name="connsiteX4" fmla="*/ 574425 w 861272"/>
                  <a:gd name="connsiteY4" fmla="*/ 49819 h 544298"/>
                  <a:gd name="connsiteX5" fmla="*/ 196661 w 861272"/>
                  <a:gd name="connsiteY5" fmla="*/ 3921 h 544298"/>
                  <a:gd name="connsiteX6" fmla="*/ 342 w 861272"/>
                  <a:gd name="connsiteY6" fmla="*/ 116896 h 544298"/>
                  <a:gd name="connsiteX7" fmla="*/ 179008 w 861272"/>
                  <a:gd name="connsiteY7" fmla="*/ 236933 h 544298"/>
                  <a:gd name="connsiteX0" fmla="*/ 179008 w 861239"/>
                  <a:gd name="connsiteY0" fmla="*/ 477008 h 530049"/>
                  <a:gd name="connsiteX1" fmla="*/ 480693 w 861239"/>
                  <a:gd name="connsiteY1" fmla="*/ 529664 h 530049"/>
                  <a:gd name="connsiteX2" fmla="*/ 733297 w 861239"/>
                  <a:gd name="connsiteY2" fmla="*/ 459356 h 530049"/>
                  <a:gd name="connsiteX3" fmla="*/ 859002 w 861239"/>
                  <a:gd name="connsiteY3" fmla="*/ 274682 h 530049"/>
                  <a:gd name="connsiteX4" fmla="*/ 574425 w 861239"/>
                  <a:gd name="connsiteY4" fmla="*/ 49819 h 530049"/>
                  <a:gd name="connsiteX5" fmla="*/ 196661 w 861239"/>
                  <a:gd name="connsiteY5" fmla="*/ 3921 h 530049"/>
                  <a:gd name="connsiteX6" fmla="*/ 342 w 861239"/>
                  <a:gd name="connsiteY6" fmla="*/ 116896 h 530049"/>
                  <a:gd name="connsiteX7" fmla="*/ 179008 w 861239"/>
                  <a:gd name="connsiteY7" fmla="*/ 236933 h 530049"/>
                  <a:gd name="connsiteX0" fmla="*/ 179008 w 864054"/>
                  <a:gd name="connsiteY0" fmla="*/ 477008 h 531092"/>
                  <a:gd name="connsiteX1" fmla="*/ 480693 w 864054"/>
                  <a:gd name="connsiteY1" fmla="*/ 529664 h 531092"/>
                  <a:gd name="connsiteX2" fmla="*/ 736181 w 864054"/>
                  <a:gd name="connsiteY2" fmla="*/ 436280 h 531092"/>
                  <a:gd name="connsiteX3" fmla="*/ 859002 w 864054"/>
                  <a:gd name="connsiteY3" fmla="*/ 274682 h 531092"/>
                  <a:gd name="connsiteX4" fmla="*/ 574425 w 864054"/>
                  <a:gd name="connsiteY4" fmla="*/ 49819 h 531092"/>
                  <a:gd name="connsiteX5" fmla="*/ 196661 w 864054"/>
                  <a:gd name="connsiteY5" fmla="*/ 3921 h 531092"/>
                  <a:gd name="connsiteX6" fmla="*/ 342 w 864054"/>
                  <a:gd name="connsiteY6" fmla="*/ 116896 h 531092"/>
                  <a:gd name="connsiteX7" fmla="*/ 179008 w 864054"/>
                  <a:gd name="connsiteY7" fmla="*/ 236933 h 531092"/>
                  <a:gd name="connsiteX0" fmla="*/ 179008 w 864332"/>
                  <a:gd name="connsiteY0" fmla="*/ 477008 h 530397"/>
                  <a:gd name="connsiteX1" fmla="*/ 480693 w 864332"/>
                  <a:gd name="connsiteY1" fmla="*/ 529664 h 530397"/>
                  <a:gd name="connsiteX2" fmla="*/ 739066 w 864332"/>
                  <a:gd name="connsiteY2" fmla="*/ 450703 h 530397"/>
                  <a:gd name="connsiteX3" fmla="*/ 859002 w 864332"/>
                  <a:gd name="connsiteY3" fmla="*/ 274682 h 530397"/>
                  <a:gd name="connsiteX4" fmla="*/ 574425 w 864332"/>
                  <a:gd name="connsiteY4" fmla="*/ 49819 h 530397"/>
                  <a:gd name="connsiteX5" fmla="*/ 196661 w 864332"/>
                  <a:gd name="connsiteY5" fmla="*/ 3921 h 530397"/>
                  <a:gd name="connsiteX6" fmla="*/ 342 w 864332"/>
                  <a:gd name="connsiteY6" fmla="*/ 116896 h 530397"/>
                  <a:gd name="connsiteX7" fmla="*/ 179008 w 864332"/>
                  <a:gd name="connsiteY7" fmla="*/ 236933 h 530397"/>
                  <a:gd name="connsiteX0" fmla="*/ 179008 w 864332"/>
                  <a:gd name="connsiteY0" fmla="*/ 476386 h 529775"/>
                  <a:gd name="connsiteX1" fmla="*/ 480693 w 864332"/>
                  <a:gd name="connsiteY1" fmla="*/ 529042 h 529775"/>
                  <a:gd name="connsiteX2" fmla="*/ 739066 w 864332"/>
                  <a:gd name="connsiteY2" fmla="*/ 450081 h 529775"/>
                  <a:gd name="connsiteX3" fmla="*/ 859002 w 864332"/>
                  <a:gd name="connsiteY3" fmla="*/ 239445 h 529775"/>
                  <a:gd name="connsiteX4" fmla="*/ 574425 w 864332"/>
                  <a:gd name="connsiteY4" fmla="*/ 49197 h 529775"/>
                  <a:gd name="connsiteX5" fmla="*/ 196661 w 864332"/>
                  <a:gd name="connsiteY5" fmla="*/ 3299 h 529775"/>
                  <a:gd name="connsiteX6" fmla="*/ 342 w 864332"/>
                  <a:gd name="connsiteY6" fmla="*/ 116274 h 529775"/>
                  <a:gd name="connsiteX7" fmla="*/ 179008 w 864332"/>
                  <a:gd name="connsiteY7" fmla="*/ 236311 h 529775"/>
                  <a:gd name="connsiteX0" fmla="*/ 179008 w 864188"/>
                  <a:gd name="connsiteY0" fmla="*/ 480677 h 534066"/>
                  <a:gd name="connsiteX1" fmla="*/ 480693 w 864188"/>
                  <a:gd name="connsiteY1" fmla="*/ 533333 h 534066"/>
                  <a:gd name="connsiteX2" fmla="*/ 739066 w 864188"/>
                  <a:gd name="connsiteY2" fmla="*/ 454372 h 534066"/>
                  <a:gd name="connsiteX3" fmla="*/ 859002 w 864188"/>
                  <a:gd name="connsiteY3" fmla="*/ 243736 h 534066"/>
                  <a:gd name="connsiteX4" fmla="*/ 577310 w 864188"/>
                  <a:gd name="connsiteY4" fmla="*/ 36180 h 534066"/>
                  <a:gd name="connsiteX5" fmla="*/ 196661 w 864188"/>
                  <a:gd name="connsiteY5" fmla="*/ 7590 h 534066"/>
                  <a:gd name="connsiteX6" fmla="*/ 342 w 864188"/>
                  <a:gd name="connsiteY6" fmla="*/ 120565 h 534066"/>
                  <a:gd name="connsiteX7" fmla="*/ 179008 w 864188"/>
                  <a:gd name="connsiteY7" fmla="*/ 240602 h 534066"/>
                  <a:gd name="connsiteX0" fmla="*/ 179008 w 863347"/>
                  <a:gd name="connsiteY0" fmla="*/ 480677 h 534066"/>
                  <a:gd name="connsiteX1" fmla="*/ 480693 w 863347"/>
                  <a:gd name="connsiteY1" fmla="*/ 533333 h 534066"/>
                  <a:gd name="connsiteX2" fmla="*/ 739066 w 863347"/>
                  <a:gd name="connsiteY2" fmla="*/ 454372 h 534066"/>
                  <a:gd name="connsiteX3" fmla="*/ 859002 w 863347"/>
                  <a:gd name="connsiteY3" fmla="*/ 243736 h 534066"/>
                  <a:gd name="connsiteX4" fmla="*/ 577310 w 863347"/>
                  <a:gd name="connsiteY4" fmla="*/ 36180 h 534066"/>
                  <a:gd name="connsiteX5" fmla="*/ 196661 w 863347"/>
                  <a:gd name="connsiteY5" fmla="*/ 7590 h 534066"/>
                  <a:gd name="connsiteX6" fmla="*/ 342 w 863347"/>
                  <a:gd name="connsiteY6" fmla="*/ 120565 h 534066"/>
                  <a:gd name="connsiteX7" fmla="*/ 179008 w 863347"/>
                  <a:gd name="connsiteY7" fmla="*/ 240602 h 534066"/>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77310 w 860566"/>
                  <a:gd name="connsiteY4" fmla="*/ 36180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706"/>
                  <a:gd name="connsiteY0" fmla="*/ 485514 h 538903"/>
                  <a:gd name="connsiteX1" fmla="*/ 480693 w 860706"/>
                  <a:gd name="connsiteY1" fmla="*/ 538170 h 538903"/>
                  <a:gd name="connsiteX2" fmla="*/ 739066 w 860706"/>
                  <a:gd name="connsiteY2" fmla="*/ 459209 h 538903"/>
                  <a:gd name="connsiteX3" fmla="*/ 856117 w 860706"/>
                  <a:gd name="connsiteY3" fmla="*/ 248573 h 538903"/>
                  <a:gd name="connsiteX4" fmla="*/ 591732 w 860706"/>
                  <a:gd name="connsiteY4" fmla="*/ 29479 h 538903"/>
                  <a:gd name="connsiteX5" fmla="*/ 196661 w 860706"/>
                  <a:gd name="connsiteY5" fmla="*/ 12427 h 538903"/>
                  <a:gd name="connsiteX6" fmla="*/ 342 w 860706"/>
                  <a:gd name="connsiteY6" fmla="*/ 125402 h 538903"/>
                  <a:gd name="connsiteX7" fmla="*/ 179008 w 860706"/>
                  <a:gd name="connsiteY7" fmla="*/ 245439 h 538903"/>
                  <a:gd name="connsiteX0" fmla="*/ 179008 w 860706"/>
                  <a:gd name="connsiteY0" fmla="*/ 482053 h 535442"/>
                  <a:gd name="connsiteX1" fmla="*/ 480693 w 860706"/>
                  <a:gd name="connsiteY1" fmla="*/ 534709 h 535442"/>
                  <a:gd name="connsiteX2" fmla="*/ 739066 w 860706"/>
                  <a:gd name="connsiteY2" fmla="*/ 455748 h 535442"/>
                  <a:gd name="connsiteX3" fmla="*/ 856117 w 860706"/>
                  <a:gd name="connsiteY3" fmla="*/ 245112 h 535442"/>
                  <a:gd name="connsiteX4" fmla="*/ 591732 w 860706"/>
                  <a:gd name="connsiteY4" fmla="*/ 26018 h 535442"/>
                  <a:gd name="connsiteX5" fmla="*/ 196661 w 860706"/>
                  <a:gd name="connsiteY5" fmla="*/ 8966 h 535442"/>
                  <a:gd name="connsiteX6" fmla="*/ 342 w 860706"/>
                  <a:gd name="connsiteY6" fmla="*/ 121941 h 535442"/>
                  <a:gd name="connsiteX7" fmla="*/ 179008 w 860706"/>
                  <a:gd name="connsiteY7" fmla="*/ 241978 h 535442"/>
                  <a:gd name="connsiteX0" fmla="*/ 179008 w 860706"/>
                  <a:gd name="connsiteY0" fmla="*/ 479219 h 532608"/>
                  <a:gd name="connsiteX1" fmla="*/ 480693 w 860706"/>
                  <a:gd name="connsiteY1" fmla="*/ 531875 h 532608"/>
                  <a:gd name="connsiteX2" fmla="*/ 739066 w 860706"/>
                  <a:gd name="connsiteY2" fmla="*/ 452914 h 532608"/>
                  <a:gd name="connsiteX3" fmla="*/ 856117 w 860706"/>
                  <a:gd name="connsiteY3" fmla="*/ 242278 h 532608"/>
                  <a:gd name="connsiteX4" fmla="*/ 591732 w 860706"/>
                  <a:gd name="connsiteY4" fmla="*/ 31837 h 532608"/>
                  <a:gd name="connsiteX5" fmla="*/ 196661 w 860706"/>
                  <a:gd name="connsiteY5" fmla="*/ 6132 h 532608"/>
                  <a:gd name="connsiteX6" fmla="*/ 342 w 860706"/>
                  <a:gd name="connsiteY6" fmla="*/ 119107 h 532608"/>
                  <a:gd name="connsiteX7" fmla="*/ 179008 w 860706"/>
                  <a:gd name="connsiteY7" fmla="*/ 239144 h 532608"/>
                  <a:gd name="connsiteX0" fmla="*/ 179008 w 860706"/>
                  <a:gd name="connsiteY0" fmla="*/ 482497 h 535886"/>
                  <a:gd name="connsiteX1" fmla="*/ 480693 w 860706"/>
                  <a:gd name="connsiteY1" fmla="*/ 535153 h 535886"/>
                  <a:gd name="connsiteX2" fmla="*/ 739066 w 860706"/>
                  <a:gd name="connsiteY2" fmla="*/ 456192 h 535886"/>
                  <a:gd name="connsiteX3" fmla="*/ 856117 w 860706"/>
                  <a:gd name="connsiteY3" fmla="*/ 245556 h 535886"/>
                  <a:gd name="connsiteX4" fmla="*/ 591732 w 860706"/>
                  <a:gd name="connsiteY4" fmla="*/ 35115 h 535886"/>
                  <a:gd name="connsiteX5" fmla="*/ 196661 w 860706"/>
                  <a:gd name="connsiteY5" fmla="*/ 9410 h 535886"/>
                  <a:gd name="connsiteX6" fmla="*/ 342 w 860706"/>
                  <a:gd name="connsiteY6" fmla="*/ 122385 h 535886"/>
                  <a:gd name="connsiteX7" fmla="*/ 179008 w 860706"/>
                  <a:gd name="connsiteY7" fmla="*/ 242422 h 535886"/>
                  <a:gd name="connsiteX0" fmla="*/ 179008 w 860566"/>
                  <a:gd name="connsiteY0" fmla="*/ 491363 h 544752"/>
                  <a:gd name="connsiteX1" fmla="*/ 480693 w 860566"/>
                  <a:gd name="connsiteY1" fmla="*/ 544019 h 544752"/>
                  <a:gd name="connsiteX2" fmla="*/ 739066 w 860566"/>
                  <a:gd name="connsiteY2" fmla="*/ 465058 h 544752"/>
                  <a:gd name="connsiteX3" fmla="*/ 856117 w 860566"/>
                  <a:gd name="connsiteY3" fmla="*/ 254422 h 544752"/>
                  <a:gd name="connsiteX4" fmla="*/ 594616 w 860566"/>
                  <a:gd name="connsiteY4" fmla="*/ 26674 h 544752"/>
                  <a:gd name="connsiteX5" fmla="*/ 196661 w 860566"/>
                  <a:gd name="connsiteY5" fmla="*/ 18276 h 544752"/>
                  <a:gd name="connsiteX6" fmla="*/ 342 w 860566"/>
                  <a:gd name="connsiteY6" fmla="*/ 131251 h 544752"/>
                  <a:gd name="connsiteX7" fmla="*/ 179008 w 860566"/>
                  <a:gd name="connsiteY7" fmla="*/ 251288 h 544752"/>
                  <a:gd name="connsiteX0" fmla="*/ 179008 w 860566"/>
                  <a:gd name="connsiteY0" fmla="*/ 484044 h 537433"/>
                  <a:gd name="connsiteX1" fmla="*/ 480693 w 860566"/>
                  <a:gd name="connsiteY1" fmla="*/ 536700 h 537433"/>
                  <a:gd name="connsiteX2" fmla="*/ 739066 w 860566"/>
                  <a:gd name="connsiteY2" fmla="*/ 457739 h 537433"/>
                  <a:gd name="connsiteX3" fmla="*/ 856117 w 860566"/>
                  <a:gd name="connsiteY3" fmla="*/ 247103 h 537433"/>
                  <a:gd name="connsiteX4" fmla="*/ 594616 w 860566"/>
                  <a:gd name="connsiteY4" fmla="*/ 19355 h 537433"/>
                  <a:gd name="connsiteX5" fmla="*/ 196661 w 860566"/>
                  <a:gd name="connsiteY5" fmla="*/ 10957 h 537433"/>
                  <a:gd name="connsiteX6" fmla="*/ 342 w 860566"/>
                  <a:gd name="connsiteY6" fmla="*/ 123932 h 537433"/>
                  <a:gd name="connsiteX7" fmla="*/ 179008 w 860566"/>
                  <a:gd name="connsiteY7" fmla="*/ 243969 h 537433"/>
                  <a:gd name="connsiteX0" fmla="*/ 179008 w 860566"/>
                  <a:gd name="connsiteY0" fmla="*/ 477695 h 531084"/>
                  <a:gd name="connsiteX1" fmla="*/ 480693 w 860566"/>
                  <a:gd name="connsiteY1" fmla="*/ 530351 h 531084"/>
                  <a:gd name="connsiteX2" fmla="*/ 739066 w 860566"/>
                  <a:gd name="connsiteY2" fmla="*/ 451390 h 531084"/>
                  <a:gd name="connsiteX3" fmla="*/ 856117 w 860566"/>
                  <a:gd name="connsiteY3" fmla="*/ 240754 h 531084"/>
                  <a:gd name="connsiteX4" fmla="*/ 594616 w 860566"/>
                  <a:gd name="connsiteY4" fmla="*/ 33197 h 531084"/>
                  <a:gd name="connsiteX5" fmla="*/ 196661 w 860566"/>
                  <a:gd name="connsiteY5" fmla="*/ 4608 h 531084"/>
                  <a:gd name="connsiteX6" fmla="*/ 342 w 860566"/>
                  <a:gd name="connsiteY6" fmla="*/ 117583 h 531084"/>
                  <a:gd name="connsiteX7" fmla="*/ 179008 w 860566"/>
                  <a:gd name="connsiteY7" fmla="*/ 237620 h 531084"/>
                  <a:gd name="connsiteX0" fmla="*/ 179008 w 860566"/>
                  <a:gd name="connsiteY0" fmla="*/ 478941 h 532330"/>
                  <a:gd name="connsiteX1" fmla="*/ 480693 w 860566"/>
                  <a:gd name="connsiteY1" fmla="*/ 531597 h 532330"/>
                  <a:gd name="connsiteX2" fmla="*/ 739066 w 860566"/>
                  <a:gd name="connsiteY2" fmla="*/ 452636 h 532330"/>
                  <a:gd name="connsiteX3" fmla="*/ 856117 w 860566"/>
                  <a:gd name="connsiteY3" fmla="*/ 242000 h 532330"/>
                  <a:gd name="connsiteX4" fmla="*/ 594616 w 860566"/>
                  <a:gd name="connsiteY4" fmla="*/ 34443 h 532330"/>
                  <a:gd name="connsiteX5" fmla="*/ 196661 w 860566"/>
                  <a:gd name="connsiteY5" fmla="*/ 5854 h 532330"/>
                  <a:gd name="connsiteX6" fmla="*/ 342 w 860566"/>
                  <a:gd name="connsiteY6" fmla="*/ 118829 h 532330"/>
                  <a:gd name="connsiteX7" fmla="*/ 179008 w 860566"/>
                  <a:gd name="connsiteY7" fmla="*/ 238866 h 532330"/>
                  <a:gd name="connsiteX0" fmla="*/ 179008 w 860566"/>
                  <a:gd name="connsiteY0" fmla="*/ 478063 h 531452"/>
                  <a:gd name="connsiteX1" fmla="*/ 480693 w 860566"/>
                  <a:gd name="connsiteY1" fmla="*/ 530719 h 531452"/>
                  <a:gd name="connsiteX2" fmla="*/ 739066 w 860566"/>
                  <a:gd name="connsiteY2" fmla="*/ 451758 h 531452"/>
                  <a:gd name="connsiteX3" fmla="*/ 856117 w 860566"/>
                  <a:gd name="connsiteY3" fmla="*/ 241122 h 531452"/>
                  <a:gd name="connsiteX4" fmla="*/ 594616 w 860566"/>
                  <a:gd name="connsiteY4" fmla="*/ 33565 h 531452"/>
                  <a:gd name="connsiteX5" fmla="*/ 196661 w 860566"/>
                  <a:gd name="connsiteY5" fmla="*/ 4976 h 531452"/>
                  <a:gd name="connsiteX6" fmla="*/ 342 w 860566"/>
                  <a:gd name="connsiteY6" fmla="*/ 117951 h 531452"/>
                  <a:gd name="connsiteX7" fmla="*/ 179008 w 860566"/>
                  <a:gd name="connsiteY7" fmla="*/ 237988 h 531452"/>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94616 w 860566"/>
                  <a:gd name="connsiteY4" fmla="*/ 36179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566"/>
                  <a:gd name="connsiteY0" fmla="*/ 480677 h 534470"/>
                  <a:gd name="connsiteX1" fmla="*/ 480693 w 860566"/>
                  <a:gd name="connsiteY1" fmla="*/ 533333 h 534470"/>
                  <a:gd name="connsiteX2" fmla="*/ 739066 w 860566"/>
                  <a:gd name="connsiteY2" fmla="*/ 445719 h 534470"/>
                  <a:gd name="connsiteX3" fmla="*/ 856117 w 860566"/>
                  <a:gd name="connsiteY3" fmla="*/ 243736 h 534470"/>
                  <a:gd name="connsiteX4" fmla="*/ 594616 w 860566"/>
                  <a:gd name="connsiteY4" fmla="*/ 36179 h 534470"/>
                  <a:gd name="connsiteX5" fmla="*/ 196661 w 860566"/>
                  <a:gd name="connsiteY5" fmla="*/ 7590 h 534470"/>
                  <a:gd name="connsiteX6" fmla="*/ 342 w 860566"/>
                  <a:gd name="connsiteY6" fmla="*/ 120565 h 534470"/>
                  <a:gd name="connsiteX7" fmla="*/ 179008 w 860566"/>
                  <a:gd name="connsiteY7" fmla="*/ 240602 h 534470"/>
                  <a:gd name="connsiteX0" fmla="*/ 179008 w 849499"/>
                  <a:gd name="connsiteY0" fmla="*/ 480568 h 534361"/>
                  <a:gd name="connsiteX1" fmla="*/ 480693 w 849499"/>
                  <a:gd name="connsiteY1" fmla="*/ 533224 h 534361"/>
                  <a:gd name="connsiteX2" fmla="*/ 739066 w 849499"/>
                  <a:gd name="connsiteY2" fmla="*/ 445610 h 534361"/>
                  <a:gd name="connsiteX3" fmla="*/ 844579 w 849499"/>
                  <a:gd name="connsiteY3" fmla="*/ 240742 h 534361"/>
                  <a:gd name="connsiteX4" fmla="*/ 594616 w 849499"/>
                  <a:gd name="connsiteY4" fmla="*/ 36070 h 534361"/>
                  <a:gd name="connsiteX5" fmla="*/ 196661 w 849499"/>
                  <a:gd name="connsiteY5" fmla="*/ 7481 h 534361"/>
                  <a:gd name="connsiteX6" fmla="*/ 342 w 849499"/>
                  <a:gd name="connsiteY6" fmla="*/ 120456 h 534361"/>
                  <a:gd name="connsiteX7" fmla="*/ 179008 w 849499"/>
                  <a:gd name="connsiteY7" fmla="*/ 240493 h 534361"/>
                  <a:gd name="connsiteX0" fmla="*/ 179008 w 852257"/>
                  <a:gd name="connsiteY0" fmla="*/ 480568 h 534361"/>
                  <a:gd name="connsiteX1" fmla="*/ 480693 w 852257"/>
                  <a:gd name="connsiteY1" fmla="*/ 533224 h 534361"/>
                  <a:gd name="connsiteX2" fmla="*/ 739066 w 852257"/>
                  <a:gd name="connsiteY2" fmla="*/ 445610 h 534361"/>
                  <a:gd name="connsiteX3" fmla="*/ 847464 w 852257"/>
                  <a:gd name="connsiteY3" fmla="*/ 240742 h 534361"/>
                  <a:gd name="connsiteX4" fmla="*/ 594616 w 852257"/>
                  <a:gd name="connsiteY4" fmla="*/ 36070 h 534361"/>
                  <a:gd name="connsiteX5" fmla="*/ 196661 w 852257"/>
                  <a:gd name="connsiteY5" fmla="*/ 7481 h 534361"/>
                  <a:gd name="connsiteX6" fmla="*/ 342 w 852257"/>
                  <a:gd name="connsiteY6" fmla="*/ 120456 h 534361"/>
                  <a:gd name="connsiteX7" fmla="*/ 179008 w 852257"/>
                  <a:gd name="connsiteY7" fmla="*/ 240493 h 534361"/>
                  <a:gd name="connsiteX0" fmla="*/ 179008 w 851822"/>
                  <a:gd name="connsiteY0" fmla="*/ 488381 h 542174"/>
                  <a:gd name="connsiteX1" fmla="*/ 480693 w 851822"/>
                  <a:gd name="connsiteY1" fmla="*/ 541037 h 542174"/>
                  <a:gd name="connsiteX2" fmla="*/ 739066 w 851822"/>
                  <a:gd name="connsiteY2" fmla="*/ 453423 h 542174"/>
                  <a:gd name="connsiteX3" fmla="*/ 847464 w 851822"/>
                  <a:gd name="connsiteY3" fmla="*/ 248555 h 542174"/>
                  <a:gd name="connsiteX4" fmla="*/ 603270 w 851822"/>
                  <a:gd name="connsiteY4" fmla="*/ 26576 h 542174"/>
                  <a:gd name="connsiteX5" fmla="*/ 196661 w 851822"/>
                  <a:gd name="connsiteY5" fmla="*/ 15294 h 542174"/>
                  <a:gd name="connsiteX6" fmla="*/ 342 w 851822"/>
                  <a:gd name="connsiteY6" fmla="*/ 128269 h 542174"/>
                  <a:gd name="connsiteX7" fmla="*/ 179008 w 851822"/>
                  <a:gd name="connsiteY7" fmla="*/ 248306 h 542174"/>
                  <a:gd name="connsiteX0" fmla="*/ 179008 w 851679"/>
                  <a:gd name="connsiteY0" fmla="*/ 482746 h 536539"/>
                  <a:gd name="connsiteX1" fmla="*/ 480693 w 851679"/>
                  <a:gd name="connsiteY1" fmla="*/ 535402 h 536539"/>
                  <a:gd name="connsiteX2" fmla="*/ 739066 w 851679"/>
                  <a:gd name="connsiteY2" fmla="*/ 447788 h 536539"/>
                  <a:gd name="connsiteX3" fmla="*/ 847464 w 851679"/>
                  <a:gd name="connsiteY3" fmla="*/ 242920 h 536539"/>
                  <a:gd name="connsiteX4" fmla="*/ 606155 w 851679"/>
                  <a:gd name="connsiteY4" fmla="*/ 32479 h 536539"/>
                  <a:gd name="connsiteX5" fmla="*/ 196661 w 851679"/>
                  <a:gd name="connsiteY5" fmla="*/ 9659 h 536539"/>
                  <a:gd name="connsiteX6" fmla="*/ 342 w 851679"/>
                  <a:gd name="connsiteY6" fmla="*/ 122634 h 536539"/>
                  <a:gd name="connsiteX7" fmla="*/ 179008 w 851679"/>
                  <a:gd name="connsiteY7" fmla="*/ 242671 h 536539"/>
                  <a:gd name="connsiteX0" fmla="*/ 179008 w 851679"/>
                  <a:gd name="connsiteY0" fmla="*/ 478807 h 532600"/>
                  <a:gd name="connsiteX1" fmla="*/ 480693 w 851679"/>
                  <a:gd name="connsiteY1" fmla="*/ 531463 h 532600"/>
                  <a:gd name="connsiteX2" fmla="*/ 739066 w 851679"/>
                  <a:gd name="connsiteY2" fmla="*/ 443849 h 532600"/>
                  <a:gd name="connsiteX3" fmla="*/ 847464 w 851679"/>
                  <a:gd name="connsiteY3" fmla="*/ 238981 h 532600"/>
                  <a:gd name="connsiteX4" fmla="*/ 606155 w 851679"/>
                  <a:gd name="connsiteY4" fmla="*/ 40078 h 532600"/>
                  <a:gd name="connsiteX5" fmla="*/ 196661 w 851679"/>
                  <a:gd name="connsiteY5" fmla="*/ 5720 h 532600"/>
                  <a:gd name="connsiteX6" fmla="*/ 342 w 851679"/>
                  <a:gd name="connsiteY6" fmla="*/ 118695 h 532600"/>
                  <a:gd name="connsiteX7" fmla="*/ 179008 w 851679"/>
                  <a:gd name="connsiteY7" fmla="*/ 238732 h 532600"/>
                  <a:gd name="connsiteX0" fmla="*/ 179008 w 851679"/>
                  <a:gd name="connsiteY0" fmla="*/ 487461 h 533716"/>
                  <a:gd name="connsiteX1" fmla="*/ 480693 w 851679"/>
                  <a:gd name="connsiteY1" fmla="*/ 531463 h 533716"/>
                  <a:gd name="connsiteX2" fmla="*/ 739066 w 851679"/>
                  <a:gd name="connsiteY2" fmla="*/ 443849 h 533716"/>
                  <a:gd name="connsiteX3" fmla="*/ 847464 w 851679"/>
                  <a:gd name="connsiteY3" fmla="*/ 238981 h 533716"/>
                  <a:gd name="connsiteX4" fmla="*/ 606155 w 851679"/>
                  <a:gd name="connsiteY4" fmla="*/ 40078 h 533716"/>
                  <a:gd name="connsiteX5" fmla="*/ 196661 w 851679"/>
                  <a:gd name="connsiteY5" fmla="*/ 5720 h 533716"/>
                  <a:gd name="connsiteX6" fmla="*/ 342 w 851679"/>
                  <a:gd name="connsiteY6" fmla="*/ 118695 h 533716"/>
                  <a:gd name="connsiteX7" fmla="*/ 179008 w 851679"/>
                  <a:gd name="connsiteY7" fmla="*/ 238732 h 533716"/>
                  <a:gd name="connsiteX0" fmla="*/ 179008 w 851679"/>
                  <a:gd name="connsiteY0" fmla="*/ 493688 h 539943"/>
                  <a:gd name="connsiteX1" fmla="*/ 480693 w 851679"/>
                  <a:gd name="connsiteY1" fmla="*/ 537690 h 539943"/>
                  <a:gd name="connsiteX2" fmla="*/ 739066 w 851679"/>
                  <a:gd name="connsiteY2" fmla="*/ 450076 h 539943"/>
                  <a:gd name="connsiteX3" fmla="*/ 847464 w 851679"/>
                  <a:gd name="connsiteY3" fmla="*/ 245208 h 539943"/>
                  <a:gd name="connsiteX4" fmla="*/ 606155 w 851679"/>
                  <a:gd name="connsiteY4" fmla="*/ 46305 h 539943"/>
                  <a:gd name="connsiteX5" fmla="*/ 386410 w 851679"/>
                  <a:gd name="connsiteY5" fmla="*/ 7200 h 539943"/>
                  <a:gd name="connsiteX6" fmla="*/ 196661 w 851679"/>
                  <a:gd name="connsiteY6" fmla="*/ 11947 h 539943"/>
                  <a:gd name="connsiteX7" fmla="*/ 342 w 851679"/>
                  <a:gd name="connsiteY7" fmla="*/ 124922 h 539943"/>
                  <a:gd name="connsiteX8" fmla="*/ 179008 w 851679"/>
                  <a:gd name="connsiteY8" fmla="*/ 244959 h 539943"/>
                  <a:gd name="connsiteX0" fmla="*/ 179008 w 851679"/>
                  <a:gd name="connsiteY0" fmla="*/ 501137 h 547392"/>
                  <a:gd name="connsiteX1" fmla="*/ 480693 w 851679"/>
                  <a:gd name="connsiteY1" fmla="*/ 545139 h 547392"/>
                  <a:gd name="connsiteX2" fmla="*/ 739066 w 851679"/>
                  <a:gd name="connsiteY2" fmla="*/ 457525 h 547392"/>
                  <a:gd name="connsiteX3" fmla="*/ 847464 w 851679"/>
                  <a:gd name="connsiteY3" fmla="*/ 252657 h 547392"/>
                  <a:gd name="connsiteX4" fmla="*/ 606155 w 851679"/>
                  <a:gd name="connsiteY4" fmla="*/ 53754 h 547392"/>
                  <a:gd name="connsiteX5" fmla="*/ 421024 w 851679"/>
                  <a:gd name="connsiteY5" fmla="*/ 3110 h 547392"/>
                  <a:gd name="connsiteX6" fmla="*/ 196661 w 851679"/>
                  <a:gd name="connsiteY6" fmla="*/ 19396 h 547392"/>
                  <a:gd name="connsiteX7" fmla="*/ 342 w 851679"/>
                  <a:gd name="connsiteY7" fmla="*/ 132371 h 547392"/>
                  <a:gd name="connsiteX8" fmla="*/ 179008 w 851679"/>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8702 w 847173"/>
                  <a:gd name="connsiteY0" fmla="*/ 509705 h 555960"/>
                  <a:gd name="connsiteX1" fmla="*/ 480387 w 847173"/>
                  <a:gd name="connsiteY1" fmla="*/ 553707 h 555960"/>
                  <a:gd name="connsiteX2" fmla="*/ 738760 w 847173"/>
                  <a:gd name="connsiteY2" fmla="*/ 466093 h 555960"/>
                  <a:gd name="connsiteX3" fmla="*/ 847158 w 847173"/>
                  <a:gd name="connsiteY3" fmla="*/ 261225 h 555960"/>
                  <a:gd name="connsiteX4" fmla="*/ 732768 w 847173"/>
                  <a:gd name="connsiteY4" fmla="*/ 108475 h 555960"/>
                  <a:gd name="connsiteX5" fmla="*/ 420718 w 847173"/>
                  <a:gd name="connsiteY5" fmla="*/ 11678 h 555960"/>
                  <a:gd name="connsiteX6" fmla="*/ 190586 w 847173"/>
                  <a:gd name="connsiteY6" fmla="*/ 10656 h 555960"/>
                  <a:gd name="connsiteX7" fmla="*/ 36 w 847173"/>
                  <a:gd name="connsiteY7" fmla="*/ 140939 h 555960"/>
                  <a:gd name="connsiteX8" fmla="*/ 178702 w 847173"/>
                  <a:gd name="connsiteY8" fmla="*/ 260976 h 555960"/>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20144 h 566399"/>
                  <a:gd name="connsiteX1" fmla="*/ 480387 w 847173"/>
                  <a:gd name="connsiteY1" fmla="*/ 564146 h 566399"/>
                  <a:gd name="connsiteX2" fmla="*/ 738760 w 847173"/>
                  <a:gd name="connsiteY2" fmla="*/ 476532 h 566399"/>
                  <a:gd name="connsiteX3" fmla="*/ 847158 w 847173"/>
                  <a:gd name="connsiteY3" fmla="*/ 271664 h 566399"/>
                  <a:gd name="connsiteX4" fmla="*/ 732768 w 847173"/>
                  <a:gd name="connsiteY4" fmla="*/ 118914 h 566399"/>
                  <a:gd name="connsiteX5" fmla="*/ 463986 w 847173"/>
                  <a:gd name="connsiteY5" fmla="*/ 10579 h 566399"/>
                  <a:gd name="connsiteX6" fmla="*/ 190586 w 847173"/>
                  <a:gd name="connsiteY6" fmla="*/ 12442 h 566399"/>
                  <a:gd name="connsiteX7" fmla="*/ 36 w 847173"/>
                  <a:gd name="connsiteY7" fmla="*/ 151378 h 566399"/>
                  <a:gd name="connsiteX8" fmla="*/ 178702 w 847173"/>
                  <a:gd name="connsiteY8" fmla="*/ 271415 h 566399"/>
                  <a:gd name="connsiteX0" fmla="*/ 172935 w 841406"/>
                  <a:gd name="connsiteY0" fmla="*/ 518285 h 564540"/>
                  <a:gd name="connsiteX1" fmla="*/ 474620 w 841406"/>
                  <a:gd name="connsiteY1" fmla="*/ 562287 h 564540"/>
                  <a:gd name="connsiteX2" fmla="*/ 732993 w 841406"/>
                  <a:gd name="connsiteY2" fmla="*/ 474673 h 564540"/>
                  <a:gd name="connsiteX3" fmla="*/ 841391 w 841406"/>
                  <a:gd name="connsiteY3" fmla="*/ 269805 h 564540"/>
                  <a:gd name="connsiteX4" fmla="*/ 727001 w 841406"/>
                  <a:gd name="connsiteY4" fmla="*/ 117055 h 564540"/>
                  <a:gd name="connsiteX5" fmla="*/ 458219 w 841406"/>
                  <a:gd name="connsiteY5" fmla="*/ 8720 h 564540"/>
                  <a:gd name="connsiteX6" fmla="*/ 184819 w 841406"/>
                  <a:gd name="connsiteY6" fmla="*/ 10583 h 564540"/>
                  <a:gd name="connsiteX7" fmla="*/ 38 w 841406"/>
                  <a:gd name="connsiteY7" fmla="*/ 123558 h 564540"/>
                  <a:gd name="connsiteX8" fmla="*/ 172935 w 841406"/>
                  <a:gd name="connsiteY8" fmla="*/ 269556 h 564540"/>
                  <a:gd name="connsiteX0" fmla="*/ 181584 w 850055"/>
                  <a:gd name="connsiteY0" fmla="*/ 519729 h 565984"/>
                  <a:gd name="connsiteX1" fmla="*/ 483269 w 850055"/>
                  <a:gd name="connsiteY1" fmla="*/ 563731 h 565984"/>
                  <a:gd name="connsiteX2" fmla="*/ 741642 w 850055"/>
                  <a:gd name="connsiteY2" fmla="*/ 476117 h 565984"/>
                  <a:gd name="connsiteX3" fmla="*/ 850040 w 850055"/>
                  <a:gd name="connsiteY3" fmla="*/ 271249 h 565984"/>
                  <a:gd name="connsiteX4" fmla="*/ 735650 w 850055"/>
                  <a:gd name="connsiteY4" fmla="*/ 118499 h 565984"/>
                  <a:gd name="connsiteX5" fmla="*/ 466868 w 850055"/>
                  <a:gd name="connsiteY5" fmla="*/ 10164 h 565984"/>
                  <a:gd name="connsiteX6" fmla="*/ 193468 w 850055"/>
                  <a:gd name="connsiteY6" fmla="*/ 12027 h 565984"/>
                  <a:gd name="connsiteX7" fmla="*/ 34 w 850055"/>
                  <a:gd name="connsiteY7" fmla="*/ 145194 h 565984"/>
                  <a:gd name="connsiteX8" fmla="*/ 181584 w 850055"/>
                  <a:gd name="connsiteY8" fmla="*/ 271000 h 565984"/>
                  <a:gd name="connsiteX0" fmla="*/ 181603 w 850074"/>
                  <a:gd name="connsiteY0" fmla="*/ 519729 h 565984"/>
                  <a:gd name="connsiteX1" fmla="*/ 483288 w 850074"/>
                  <a:gd name="connsiteY1" fmla="*/ 563731 h 565984"/>
                  <a:gd name="connsiteX2" fmla="*/ 741661 w 850074"/>
                  <a:gd name="connsiteY2" fmla="*/ 476117 h 565984"/>
                  <a:gd name="connsiteX3" fmla="*/ 850059 w 850074"/>
                  <a:gd name="connsiteY3" fmla="*/ 271249 h 565984"/>
                  <a:gd name="connsiteX4" fmla="*/ 735669 w 850074"/>
                  <a:gd name="connsiteY4" fmla="*/ 118499 h 565984"/>
                  <a:gd name="connsiteX5" fmla="*/ 466887 w 850074"/>
                  <a:gd name="connsiteY5" fmla="*/ 10164 h 565984"/>
                  <a:gd name="connsiteX6" fmla="*/ 193487 w 850074"/>
                  <a:gd name="connsiteY6" fmla="*/ 12027 h 565984"/>
                  <a:gd name="connsiteX7" fmla="*/ 53 w 850074"/>
                  <a:gd name="connsiteY7" fmla="*/ 145194 h 565984"/>
                  <a:gd name="connsiteX8" fmla="*/ 178719 w 850074"/>
                  <a:gd name="connsiteY8" fmla="*/ 250808 h 565984"/>
                  <a:gd name="connsiteX0" fmla="*/ 178722 w 847193"/>
                  <a:gd name="connsiteY0" fmla="*/ 518285 h 564540"/>
                  <a:gd name="connsiteX1" fmla="*/ 480407 w 847193"/>
                  <a:gd name="connsiteY1" fmla="*/ 562287 h 564540"/>
                  <a:gd name="connsiteX2" fmla="*/ 738780 w 847193"/>
                  <a:gd name="connsiteY2" fmla="*/ 474673 h 564540"/>
                  <a:gd name="connsiteX3" fmla="*/ 847178 w 847193"/>
                  <a:gd name="connsiteY3" fmla="*/ 269805 h 564540"/>
                  <a:gd name="connsiteX4" fmla="*/ 732788 w 847193"/>
                  <a:gd name="connsiteY4" fmla="*/ 117055 h 564540"/>
                  <a:gd name="connsiteX5" fmla="*/ 464006 w 847193"/>
                  <a:gd name="connsiteY5" fmla="*/ 8720 h 564540"/>
                  <a:gd name="connsiteX6" fmla="*/ 190606 w 847193"/>
                  <a:gd name="connsiteY6" fmla="*/ 10583 h 564540"/>
                  <a:gd name="connsiteX7" fmla="*/ 56 w 847193"/>
                  <a:gd name="connsiteY7" fmla="*/ 123558 h 564540"/>
                  <a:gd name="connsiteX8" fmla="*/ 175838 w 847193"/>
                  <a:gd name="connsiteY8" fmla="*/ 249364 h 564540"/>
                  <a:gd name="connsiteX0" fmla="*/ 179544 w 848015"/>
                  <a:gd name="connsiteY0" fmla="*/ 529054 h 575309"/>
                  <a:gd name="connsiteX1" fmla="*/ 481229 w 848015"/>
                  <a:gd name="connsiteY1" fmla="*/ 573056 h 575309"/>
                  <a:gd name="connsiteX2" fmla="*/ 739602 w 848015"/>
                  <a:gd name="connsiteY2" fmla="*/ 485442 h 575309"/>
                  <a:gd name="connsiteX3" fmla="*/ 848000 w 848015"/>
                  <a:gd name="connsiteY3" fmla="*/ 280574 h 575309"/>
                  <a:gd name="connsiteX4" fmla="*/ 733610 w 848015"/>
                  <a:gd name="connsiteY4" fmla="*/ 127824 h 575309"/>
                  <a:gd name="connsiteX5" fmla="*/ 464828 w 848015"/>
                  <a:gd name="connsiteY5" fmla="*/ 19489 h 575309"/>
                  <a:gd name="connsiteX6" fmla="*/ 240466 w 848015"/>
                  <a:gd name="connsiteY6" fmla="*/ 6929 h 575309"/>
                  <a:gd name="connsiteX7" fmla="*/ 878 w 848015"/>
                  <a:gd name="connsiteY7" fmla="*/ 134327 h 575309"/>
                  <a:gd name="connsiteX8" fmla="*/ 176660 w 848015"/>
                  <a:gd name="connsiteY8" fmla="*/ 260133 h 575309"/>
                  <a:gd name="connsiteX0" fmla="*/ 179544 w 848015"/>
                  <a:gd name="connsiteY0" fmla="*/ 524288 h 570543"/>
                  <a:gd name="connsiteX1" fmla="*/ 481229 w 848015"/>
                  <a:gd name="connsiteY1" fmla="*/ 568290 h 570543"/>
                  <a:gd name="connsiteX2" fmla="*/ 739602 w 848015"/>
                  <a:gd name="connsiteY2" fmla="*/ 480676 h 570543"/>
                  <a:gd name="connsiteX3" fmla="*/ 848000 w 848015"/>
                  <a:gd name="connsiteY3" fmla="*/ 275808 h 570543"/>
                  <a:gd name="connsiteX4" fmla="*/ 733610 w 848015"/>
                  <a:gd name="connsiteY4" fmla="*/ 123058 h 570543"/>
                  <a:gd name="connsiteX5" fmla="*/ 464828 w 848015"/>
                  <a:gd name="connsiteY5" fmla="*/ 14723 h 570543"/>
                  <a:gd name="connsiteX6" fmla="*/ 240466 w 848015"/>
                  <a:gd name="connsiteY6" fmla="*/ 2163 h 570543"/>
                  <a:gd name="connsiteX7" fmla="*/ 878 w 848015"/>
                  <a:gd name="connsiteY7" fmla="*/ 129561 h 570543"/>
                  <a:gd name="connsiteX8" fmla="*/ 176660 w 848015"/>
                  <a:gd name="connsiteY8" fmla="*/ 255367 h 570543"/>
                  <a:gd name="connsiteX0" fmla="*/ 179544 w 848015"/>
                  <a:gd name="connsiteY0" fmla="*/ 527825 h 574080"/>
                  <a:gd name="connsiteX1" fmla="*/ 481229 w 848015"/>
                  <a:gd name="connsiteY1" fmla="*/ 571827 h 574080"/>
                  <a:gd name="connsiteX2" fmla="*/ 739602 w 848015"/>
                  <a:gd name="connsiteY2" fmla="*/ 484213 h 574080"/>
                  <a:gd name="connsiteX3" fmla="*/ 848000 w 848015"/>
                  <a:gd name="connsiteY3" fmla="*/ 279345 h 574080"/>
                  <a:gd name="connsiteX4" fmla="*/ 733610 w 848015"/>
                  <a:gd name="connsiteY4" fmla="*/ 126595 h 574080"/>
                  <a:gd name="connsiteX5" fmla="*/ 464828 w 848015"/>
                  <a:gd name="connsiteY5" fmla="*/ 18260 h 574080"/>
                  <a:gd name="connsiteX6" fmla="*/ 240466 w 848015"/>
                  <a:gd name="connsiteY6" fmla="*/ 5700 h 574080"/>
                  <a:gd name="connsiteX7" fmla="*/ 878 w 848015"/>
                  <a:gd name="connsiteY7" fmla="*/ 133098 h 574080"/>
                  <a:gd name="connsiteX8" fmla="*/ 176660 w 848015"/>
                  <a:gd name="connsiteY8" fmla="*/ 258904 h 574080"/>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6788 h 573043"/>
                  <a:gd name="connsiteX1" fmla="*/ 481229 w 848015"/>
                  <a:gd name="connsiteY1" fmla="*/ 570790 h 573043"/>
                  <a:gd name="connsiteX2" fmla="*/ 739602 w 848015"/>
                  <a:gd name="connsiteY2" fmla="*/ 483176 h 573043"/>
                  <a:gd name="connsiteX3" fmla="*/ 848000 w 848015"/>
                  <a:gd name="connsiteY3" fmla="*/ 278308 h 573043"/>
                  <a:gd name="connsiteX4" fmla="*/ 733610 w 848015"/>
                  <a:gd name="connsiteY4" fmla="*/ 125558 h 573043"/>
                  <a:gd name="connsiteX5" fmla="*/ 522519 w 848015"/>
                  <a:gd name="connsiteY5" fmla="*/ 28762 h 573043"/>
                  <a:gd name="connsiteX6" fmla="*/ 240466 w 848015"/>
                  <a:gd name="connsiteY6" fmla="*/ 4663 h 573043"/>
                  <a:gd name="connsiteX7" fmla="*/ 878 w 848015"/>
                  <a:gd name="connsiteY7" fmla="*/ 132061 h 573043"/>
                  <a:gd name="connsiteX8" fmla="*/ 176660 w 848015"/>
                  <a:gd name="connsiteY8" fmla="*/ 257867 h 573043"/>
                  <a:gd name="connsiteX0" fmla="*/ 179544 w 848015"/>
                  <a:gd name="connsiteY0" fmla="*/ 527687 h 573942"/>
                  <a:gd name="connsiteX1" fmla="*/ 481229 w 848015"/>
                  <a:gd name="connsiteY1" fmla="*/ 571689 h 573942"/>
                  <a:gd name="connsiteX2" fmla="*/ 739602 w 848015"/>
                  <a:gd name="connsiteY2" fmla="*/ 484075 h 573942"/>
                  <a:gd name="connsiteX3" fmla="*/ 848000 w 848015"/>
                  <a:gd name="connsiteY3" fmla="*/ 279207 h 573942"/>
                  <a:gd name="connsiteX4" fmla="*/ 733610 w 848015"/>
                  <a:gd name="connsiteY4" fmla="*/ 126457 h 573942"/>
                  <a:gd name="connsiteX5" fmla="*/ 522519 w 848015"/>
                  <a:gd name="connsiteY5" fmla="*/ 29661 h 573942"/>
                  <a:gd name="connsiteX6" fmla="*/ 240466 w 848015"/>
                  <a:gd name="connsiteY6" fmla="*/ 5562 h 573942"/>
                  <a:gd name="connsiteX7" fmla="*/ 878 w 848015"/>
                  <a:gd name="connsiteY7" fmla="*/ 132960 h 573942"/>
                  <a:gd name="connsiteX8" fmla="*/ 176660 w 848015"/>
                  <a:gd name="connsiteY8" fmla="*/ 258766 h 573942"/>
                  <a:gd name="connsiteX0" fmla="*/ 179691 w 848162"/>
                  <a:gd name="connsiteY0" fmla="*/ 522798 h 569053"/>
                  <a:gd name="connsiteX1" fmla="*/ 481376 w 848162"/>
                  <a:gd name="connsiteY1" fmla="*/ 566800 h 569053"/>
                  <a:gd name="connsiteX2" fmla="*/ 739749 w 848162"/>
                  <a:gd name="connsiteY2" fmla="*/ 479186 h 569053"/>
                  <a:gd name="connsiteX3" fmla="*/ 848147 w 848162"/>
                  <a:gd name="connsiteY3" fmla="*/ 274318 h 569053"/>
                  <a:gd name="connsiteX4" fmla="*/ 733757 w 848162"/>
                  <a:gd name="connsiteY4" fmla="*/ 121568 h 569053"/>
                  <a:gd name="connsiteX5" fmla="*/ 522666 w 848162"/>
                  <a:gd name="connsiteY5" fmla="*/ 24772 h 569053"/>
                  <a:gd name="connsiteX6" fmla="*/ 246382 w 848162"/>
                  <a:gd name="connsiteY6" fmla="*/ 6442 h 569053"/>
                  <a:gd name="connsiteX7" fmla="*/ 1025 w 848162"/>
                  <a:gd name="connsiteY7" fmla="*/ 128071 h 569053"/>
                  <a:gd name="connsiteX8" fmla="*/ 176807 w 848162"/>
                  <a:gd name="connsiteY8" fmla="*/ 253877 h 569053"/>
                  <a:gd name="connsiteX0" fmla="*/ 179691 w 848162"/>
                  <a:gd name="connsiteY0" fmla="*/ 519345 h 565600"/>
                  <a:gd name="connsiteX1" fmla="*/ 481376 w 848162"/>
                  <a:gd name="connsiteY1" fmla="*/ 563347 h 565600"/>
                  <a:gd name="connsiteX2" fmla="*/ 739749 w 848162"/>
                  <a:gd name="connsiteY2" fmla="*/ 475733 h 565600"/>
                  <a:gd name="connsiteX3" fmla="*/ 848147 w 848162"/>
                  <a:gd name="connsiteY3" fmla="*/ 270865 h 565600"/>
                  <a:gd name="connsiteX4" fmla="*/ 733757 w 848162"/>
                  <a:gd name="connsiteY4" fmla="*/ 118115 h 565600"/>
                  <a:gd name="connsiteX5" fmla="*/ 551512 w 848162"/>
                  <a:gd name="connsiteY5" fmla="*/ 41511 h 565600"/>
                  <a:gd name="connsiteX6" fmla="*/ 246382 w 848162"/>
                  <a:gd name="connsiteY6" fmla="*/ 2989 h 565600"/>
                  <a:gd name="connsiteX7" fmla="*/ 1025 w 848162"/>
                  <a:gd name="connsiteY7" fmla="*/ 124618 h 565600"/>
                  <a:gd name="connsiteX8" fmla="*/ 176807 w 848162"/>
                  <a:gd name="connsiteY8" fmla="*/ 250424 h 565600"/>
                  <a:gd name="connsiteX0" fmla="*/ 179691 w 848162"/>
                  <a:gd name="connsiteY0" fmla="*/ 520166 h 566421"/>
                  <a:gd name="connsiteX1" fmla="*/ 481376 w 848162"/>
                  <a:gd name="connsiteY1" fmla="*/ 564168 h 566421"/>
                  <a:gd name="connsiteX2" fmla="*/ 739749 w 848162"/>
                  <a:gd name="connsiteY2" fmla="*/ 476554 h 566421"/>
                  <a:gd name="connsiteX3" fmla="*/ 848147 w 848162"/>
                  <a:gd name="connsiteY3" fmla="*/ 271686 h 566421"/>
                  <a:gd name="connsiteX4" fmla="*/ 733757 w 848162"/>
                  <a:gd name="connsiteY4" fmla="*/ 118936 h 566421"/>
                  <a:gd name="connsiteX5" fmla="*/ 551512 w 848162"/>
                  <a:gd name="connsiteY5" fmla="*/ 42332 h 566421"/>
                  <a:gd name="connsiteX6" fmla="*/ 246382 w 848162"/>
                  <a:gd name="connsiteY6" fmla="*/ 3810 h 566421"/>
                  <a:gd name="connsiteX7" fmla="*/ 1025 w 848162"/>
                  <a:gd name="connsiteY7" fmla="*/ 125439 h 566421"/>
                  <a:gd name="connsiteX8" fmla="*/ 176807 w 848162"/>
                  <a:gd name="connsiteY8" fmla="*/ 251245 h 566421"/>
                  <a:gd name="connsiteX0" fmla="*/ 179691 w 848162"/>
                  <a:gd name="connsiteY0" fmla="*/ 519712 h 565967"/>
                  <a:gd name="connsiteX1" fmla="*/ 481376 w 848162"/>
                  <a:gd name="connsiteY1" fmla="*/ 563714 h 565967"/>
                  <a:gd name="connsiteX2" fmla="*/ 739749 w 848162"/>
                  <a:gd name="connsiteY2" fmla="*/ 476100 h 565967"/>
                  <a:gd name="connsiteX3" fmla="*/ 848147 w 848162"/>
                  <a:gd name="connsiteY3" fmla="*/ 271232 h 565967"/>
                  <a:gd name="connsiteX4" fmla="*/ 733757 w 848162"/>
                  <a:gd name="connsiteY4" fmla="*/ 118482 h 565967"/>
                  <a:gd name="connsiteX5" fmla="*/ 551512 w 848162"/>
                  <a:gd name="connsiteY5" fmla="*/ 41878 h 565967"/>
                  <a:gd name="connsiteX6" fmla="*/ 246382 w 848162"/>
                  <a:gd name="connsiteY6" fmla="*/ 3356 h 565967"/>
                  <a:gd name="connsiteX7" fmla="*/ 1025 w 848162"/>
                  <a:gd name="connsiteY7" fmla="*/ 124985 h 565967"/>
                  <a:gd name="connsiteX8" fmla="*/ 176807 w 848162"/>
                  <a:gd name="connsiteY8" fmla="*/ 250791 h 565967"/>
                  <a:gd name="connsiteX0" fmla="*/ 179691 w 848275"/>
                  <a:gd name="connsiteY0" fmla="*/ 519712 h 565967"/>
                  <a:gd name="connsiteX1" fmla="*/ 481376 w 848275"/>
                  <a:gd name="connsiteY1" fmla="*/ 563714 h 565967"/>
                  <a:gd name="connsiteX2" fmla="*/ 739749 w 848275"/>
                  <a:gd name="connsiteY2" fmla="*/ 476100 h 565967"/>
                  <a:gd name="connsiteX3" fmla="*/ 848147 w 848275"/>
                  <a:gd name="connsiteY3" fmla="*/ 271232 h 565967"/>
                  <a:gd name="connsiteX4" fmla="*/ 756833 w 848275"/>
                  <a:gd name="connsiteY4" fmla="*/ 121367 h 565967"/>
                  <a:gd name="connsiteX5" fmla="*/ 551512 w 848275"/>
                  <a:gd name="connsiteY5" fmla="*/ 41878 h 565967"/>
                  <a:gd name="connsiteX6" fmla="*/ 246382 w 848275"/>
                  <a:gd name="connsiteY6" fmla="*/ 3356 h 565967"/>
                  <a:gd name="connsiteX7" fmla="*/ 1025 w 848275"/>
                  <a:gd name="connsiteY7" fmla="*/ 124985 h 565967"/>
                  <a:gd name="connsiteX8" fmla="*/ 176807 w 848275"/>
                  <a:gd name="connsiteY8" fmla="*/ 250791 h 565967"/>
                  <a:gd name="connsiteX0" fmla="*/ 179691 w 848179"/>
                  <a:gd name="connsiteY0" fmla="*/ 519712 h 565967"/>
                  <a:gd name="connsiteX1" fmla="*/ 481376 w 848179"/>
                  <a:gd name="connsiteY1" fmla="*/ 563714 h 565967"/>
                  <a:gd name="connsiteX2" fmla="*/ 739749 w 848179"/>
                  <a:gd name="connsiteY2" fmla="*/ 476100 h 565967"/>
                  <a:gd name="connsiteX3" fmla="*/ 848147 w 848179"/>
                  <a:gd name="connsiteY3" fmla="*/ 271232 h 565967"/>
                  <a:gd name="connsiteX4" fmla="*/ 730872 w 848179"/>
                  <a:gd name="connsiteY4" fmla="*/ 109829 h 565967"/>
                  <a:gd name="connsiteX5" fmla="*/ 551512 w 848179"/>
                  <a:gd name="connsiteY5" fmla="*/ 41878 h 565967"/>
                  <a:gd name="connsiteX6" fmla="*/ 246382 w 848179"/>
                  <a:gd name="connsiteY6" fmla="*/ 3356 h 565967"/>
                  <a:gd name="connsiteX7" fmla="*/ 1025 w 848179"/>
                  <a:gd name="connsiteY7" fmla="*/ 124985 h 565967"/>
                  <a:gd name="connsiteX8" fmla="*/ 176807 w 848179"/>
                  <a:gd name="connsiteY8" fmla="*/ 250791 h 565967"/>
                  <a:gd name="connsiteX0" fmla="*/ 179691 w 848179"/>
                  <a:gd name="connsiteY0" fmla="*/ 521080 h 567335"/>
                  <a:gd name="connsiteX1" fmla="*/ 481376 w 848179"/>
                  <a:gd name="connsiteY1" fmla="*/ 565082 h 567335"/>
                  <a:gd name="connsiteX2" fmla="*/ 739749 w 848179"/>
                  <a:gd name="connsiteY2" fmla="*/ 477468 h 567335"/>
                  <a:gd name="connsiteX3" fmla="*/ 848147 w 848179"/>
                  <a:gd name="connsiteY3" fmla="*/ 272600 h 567335"/>
                  <a:gd name="connsiteX4" fmla="*/ 730872 w 848179"/>
                  <a:gd name="connsiteY4" fmla="*/ 111197 h 567335"/>
                  <a:gd name="connsiteX5" fmla="*/ 551512 w 848179"/>
                  <a:gd name="connsiteY5" fmla="*/ 34592 h 567335"/>
                  <a:gd name="connsiteX6" fmla="*/ 246382 w 848179"/>
                  <a:gd name="connsiteY6" fmla="*/ 4724 h 567335"/>
                  <a:gd name="connsiteX7" fmla="*/ 1025 w 848179"/>
                  <a:gd name="connsiteY7" fmla="*/ 126353 h 567335"/>
                  <a:gd name="connsiteX8" fmla="*/ 176807 w 848179"/>
                  <a:gd name="connsiteY8" fmla="*/ 252159 h 567335"/>
                  <a:gd name="connsiteX0" fmla="*/ 179691 w 848179"/>
                  <a:gd name="connsiteY0" fmla="*/ 520513 h 566768"/>
                  <a:gd name="connsiteX1" fmla="*/ 481376 w 848179"/>
                  <a:gd name="connsiteY1" fmla="*/ 564515 h 566768"/>
                  <a:gd name="connsiteX2" fmla="*/ 739749 w 848179"/>
                  <a:gd name="connsiteY2" fmla="*/ 476901 h 566768"/>
                  <a:gd name="connsiteX3" fmla="*/ 848147 w 848179"/>
                  <a:gd name="connsiteY3" fmla="*/ 272033 h 566768"/>
                  <a:gd name="connsiteX4" fmla="*/ 730872 w 848179"/>
                  <a:gd name="connsiteY4" fmla="*/ 110630 h 566768"/>
                  <a:gd name="connsiteX5" fmla="*/ 551512 w 848179"/>
                  <a:gd name="connsiteY5" fmla="*/ 34025 h 566768"/>
                  <a:gd name="connsiteX6" fmla="*/ 246382 w 848179"/>
                  <a:gd name="connsiteY6" fmla="*/ 4157 h 566768"/>
                  <a:gd name="connsiteX7" fmla="*/ 1025 w 848179"/>
                  <a:gd name="connsiteY7" fmla="*/ 125786 h 566768"/>
                  <a:gd name="connsiteX8" fmla="*/ 176807 w 848179"/>
                  <a:gd name="connsiteY8" fmla="*/ 251592 h 566768"/>
                  <a:gd name="connsiteX0" fmla="*/ 179617 w 848105"/>
                  <a:gd name="connsiteY0" fmla="*/ 510436 h 556691"/>
                  <a:gd name="connsiteX1" fmla="*/ 481302 w 848105"/>
                  <a:gd name="connsiteY1" fmla="*/ 554438 h 556691"/>
                  <a:gd name="connsiteX2" fmla="*/ 739675 w 848105"/>
                  <a:gd name="connsiteY2" fmla="*/ 466824 h 556691"/>
                  <a:gd name="connsiteX3" fmla="*/ 848073 w 848105"/>
                  <a:gd name="connsiteY3" fmla="*/ 261956 h 556691"/>
                  <a:gd name="connsiteX4" fmla="*/ 730798 w 848105"/>
                  <a:gd name="connsiteY4" fmla="*/ 100553 h 556691"/>
                  <a:gd name="connsiteX5" fmla="*/ 551438 w 848105"/>
                  <a:gd name="connsiteY5" fmla="*/ 23948 h 556691"/>
                  <a:gd name="connsiteX6" fmla="*/ 243424 w 848105"/>
                  <a:gd name="connsiteY6" fmla="*/ 5618 h 556691"/>
                  <a:gd name="connsiteX7" fmla="*/ 951 w 848105"/>
                  <a:gd name="connsiteY7" fmla="*/ 115709 h 556691"/>
                  <a:gd name="connsiteX8" fmla="*/ 176733 w 848105"/>
                  <a:gd name="connsiteY8" fmla="*/ 241515 h 556691"/>
                  <a:gd name="connsiteX0" fmla="*/ 179617 w 848105"/>
                  <a:gd name="connsiteY0" fmla="*/ 512920 h 559175"/>
                  <a:gd name="connsiteX1" fmla="*/ 481302 w 848105"/>
                  <a:gd name="connsiteY1" fmla="*/ 556922 h 559175"/>
                  <a:gd name="connsiteX2" fmla="*/ 739675 w 848105"/>
                  <a:gd name="connsiteY2" fmla="*/ 469308 h 559175"/>
                  <a:gd name="connsiteX3" fmla="*/ 848073 w 848105"/>
                  <a:gd name="connsiteY3" fmla="*/ 264440 h 559175"/>
                  <a:gd name="connsiteX4" fmla="*/ 730798 w 848105"/>
                  <a:gd name="connsiteY4" fmla="*/ 103037 h 559175"/>
                  <a:gd name="connsiteX5" fmla="*/ 551438 w 848105"/>
                  <a:gd name="connsiteY5" fmla="*/ 26432 h 559175"/>
                  <a:gd name="connsiteX6" fmla="*/ 243424 w 848105"/>
                  <a:gd name="connsiteY6" fmla="*/ 8102 h 559175"/>
                  <a:gd name="connsiteX7" fmla="*/ 951 w 848105"/>
                  <a:gd name="connsiteY7" fmla="*/ 118193 h 559175"/>
                  <a:gd name="connsiteX8" fmla="*/ 176733 w 848105"/>
                  <a:gd name="connsiteY8" fmla="*/ 243999 h 559175"/>
                  <a:gd name="connsiteX0" fmla="*/ 191055 w 859543"/>
                  <a:gd name="connsiteY0" fmla="*/ 512296 h 558551"/>
                  <a:gd name="connsiteX1" fmla="*/ 492740 w 859543"/>
                  <a:gd name="connsiteY1" fmla="*/ 556298 h 558551"/>
                  <a:gd name="connsiteX2" fmla="*/ 751113 w 859543"/>
                  <a:gd name="connsiteY2" fmla="*/ 468684 h 558551"/>
                  <a:gd name="connsiteX3" fmla="*/ 859511 w 859543"/>
                  <a:gd name="connsiteY3" fmla="*/ 263816 h 558551"/>
                  <a:gd name="connsiteX4" fmla="*/ 742236 w 859543"/>
                  <a:gd name="connsiteY4" fmla="*/ 102413 h 558551"/>
                  <a:gd name="connsiteX5" fmla="*/ 562876 w 859543"/>
                  <a:gd name="connsiteY5" fmla="*/ 25808 h 558551"/>
                  <a:gd name="connsiteX6" fmla="*/ 254862 w 859543"/>
                  <a:gd name="connsiteY6" fmla="*/ 7478 h 558551"/>
                  <a:gd name="connsiteX7" fmla="*/ 851 w 859543"/>
                  <a:gd name="connsiteY7" fmla="*/ 143530 h 558551"/>
                  <a:gd name="connsiteX8" fmla="*/ 188171 w 859543"/>
                  <a:gd name="connsiteY8" fmla="*/ 243375 h 558551"/>
                  <a:gd name="connsiteX0" fmla="*/ 192561 w 861049"/>
                  <a:gd name="connsiteY0" fmla="*/ 512296 h 558551"/>
                  <a:gd name="connsiteX1" fmla="*/ 494246 w 861049"/>
                  <a:gd name="connsiteY1" fmla="*/ 556298 h 558551"/>
                  <a:gd name="connsiteX2" fmla="*/ 752619 w 861049"/>
                  <a:gd name="connsiteY2" fmla="*/ 468684 h 558551"/>
                  <a:gd name="connsiteX3" fmla="*/ 861017 w 861049"/>
                  <a:gd name="connsiteY3" fmla="*/ 263816 h 558551"/>
                  <a:gd name="connsiteX4" fmla="*/ 743742 w 861049"/>
                  <a:gd name="connsiteY4" fmla="*/ 102413 h 558551"/>
                  <a:gd name="connsiteX5" fmla="*/ 564382 w 861049"/>
                  <a:gd name="connsiteY5" fmla="*/ 25808 h 558551"/>
                  <a:gd name="connsiteX6" fmla="*/ 256368 w 861049"/>
                  <a:gd name="connsiteY6" fmla="*/ 7478 h 558551"/>
                  <a:gd name="connsiteX7" fmla="*/ 2357 w 861049"/>
                  <a:gd name="connsiteY7" fmla="*/ 143530 h 558551"/>
                  <a:gd name="connsiteX8" fmla="*/ 189677 w 861049"/>
                  <a:gd name="connsiteY8" fmla="*/ 243375 h 558551"/>
                  <a:gd name="connsiteX0" fmla="*/ 190253 w 858741"/>
                  <a:gd name="connsiteY0" fmla="*/ 512296 h 558551"/>
                  <a:gd name="connsiteX1" fmla="*/ 491938 w 858741"/>
                  <a:gd name="connsiteY1" fmla="*/ 556298 h 558551"/>
                  <a:gd name="connsiteX2" fmla="*/ 750311 w 858741"/>
                  <a:gd name="connsiteY2" fmla="*/ 468684 h 558551"/>
                  <a:gd name="connsiteX3" fmla="*/ 858709 w 858741"/>
                  <a:gd name="connsiteY3" fmla="*/ 263816 h 558551"/>
                  <a:gd name="connsiteX4" fmla="*/ 741434 w 858741"/>
                  <a:gd name="connsiteY4" fmla="*/ 102413 h 558551"/>
                  <a:gd name="connsiteX5" fmla="*/ 562074 w 858741"/>
                  <a:gd name="connsiteY5" fmla="*/ 25808 h 558551"/>
                  <a:gd name="connsiteX6" fmla="*/ 254060 w 858741"/>
                  <a:gd name="connsiteY6" fmla="*/ 7478 h 558551"/>
                  <a:gd name="connsiteX7" fmla="*/ 49 w 858741"/>
                  <a:gd name="connsiteY7" fmla="*/ 143530 h 558551"/>
                  <a:gd name="connsiteX8" fmla="*/ 187369 w 858741"/>
                  <a:gd name="connsiteY8" fmla="*/ 243375 h 558551"/>
                  <a:gd name="connsiteX0" fmla="*/ 178722 w 847210"/>
                  <a:gd name="connsiteY0" fmla="*/ 512296 h 558551"/>
                  <a:gd name="connsiteX1" fmla="*/ 480407 w 847210"/>
                  <a:gd name="connsiteY1" fmla="*/ 556298 h 558551"/>
                  <a:gd name="connsiteX2" fmla="*/ 738780 w 847210"/>
                  <a:gd name="connsiteY2" fmla="*/ 468684 h 558551"/>
                  <a:gd name="connsiteX3" fmla="*/ 847178 w 847210"/>
                  <a:gd name="connsiteY3" fmla="*/ 263816 h 558551"/>
                  <a:gd name="connsiteX4" fmla="*/ 729903 w 847210"/>
                  <a:gd name="connsiteY4" fmla="*/ 102413 h 558551"/>
                  <a:gd name="connsiteX5" fmla="*/ 550543 w 847210"/>
                  <a:gd name="connsiteY5" fmla="*/ 25808 h 558551"/>
                  <a:gd name="connsiteX6" fmla="*/ 242529 w 847210"/>
                  <a:gd name="connsiteY6" fmla="*/ 7478 h 558551"/>
                  <a:gd name="connsiteX7" fmla="*/ 56 w 847210"/>
                  <a:gd name="connsiteY7" fmla="*/ 143530 h 558551"/>
                  <a:gd name="connsiteX8" fmla="*/ 175838 w 847210"/>
                  <a:gd name="connsiteY8" fmla="*/ 243375 h 55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10" h="558551">
                    <a:moveTo>
                      <a:pt x="178722" y="512296"/>
                    </a:moveTo>
                    <a:cubicBezTo>
                      <a:pt x="260217" y="554367"/>
                      <a:pt x="387064" y="563567"/>
                      <a:pt x="480407" y="556298"/>
                    </a:cubicBezTo>
                    <a:cubicBezTo>
                      <a:pt x="573750" y="549029"/>
                      <a:pt x="677652" y="517431"/>
                      <a:pt x="738780" y="468684"/>
                    </a:cubicBezTo>
                    <a:cubicBezTo>
                      <a:pt x="799908" y="419937"/>
                      <a:pt x="848657" y="324861"/>
                      <a:pt x="847178" y="263816"/>
                    </a:cubicBezTo>
                    <a:cubicBezTo>
                      <a:pt x="845699" y="202771"/>
                      <a:pt x="779342" y="142081"/>
                      <a:pt x="729903" y="102413"/>
                    </a:cubicBezTo>
                    <a:cubicBezTo>
                      <a:pt x="680464" y="62745"/>
                      <a:pt x="638983" y="54610"/>
                      <a:pt x="550543" y="25808"/>
                    </a:cubicBezTo>
                    <a:cubicBezTo>
                      <a:pt x="467871" y="11428"/>
                      <a:pt x="334277" y="-12142"/>
                      <a:pt x="242529" y="7478"/>
                    </a:cubicBezTo>
                    <a:cubicBezTo>
                      <a:pt x="150781" y="27098"/>
                      <a:pt x="2517" y="75368"/>
                      <a:pt x="56" y="143530"/>
                    </a:cubicBezTo>
                    <a:cubicBezTo>
                      <a:pt x="-2405" y="211692"/>
                      <a:pt x="76984" y="234254"/>
                      <a:pt x="175838" y="243375"/>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a:spLocks noChangeAspect="1"/>
              </p:cNvSpPr>
              <p:nvPr/>
            </p:nvSpPr>
            <p:spPr>
              <a:xfrm>
                <a:off x="7023708" y="5382144"/>
                <a:ext cx="72008"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円弧 64"/>
            <p:cNvSpPr/>
            <p:nvPr/>
          </p:nvSpPr>
          <p:spPr>
            <a:xfrm>
              <a:off x="7149600" y="5805264"/>
              <a:ext cx="680316" cy="468052"/>
            </a:xfrm>
            <a:prstGeom prst="arc">
              <a:avLst>
                <a:gd name="adj1" fmla="val 513840"/>
                <a:gd name="adj2" fmla="val 4667423"/>
              </a:avLst>
            </a:prstGeom>
            <a:ln w="19050">
              <a:solidFill>
                <a:schemeClr val="accent2">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 name="円弧 66"/>
            <p:cNvSpPr/>
            <p:nvPr/>
          </p:nvSpPr>
          <p:spPr>
            <a:xfrm>
              <a:off x="7092412" y="4642582"/>
              <a:ext cx="737504" cy="586618"/>
            </a:xfrm>
            <a:prstGeom prst="arc">
              <a:avLst>
                <a:gd name="adj1" fmla="val 20703042"/>
                <a:gd name="adj2" fmla="val 3893309"/>
              </a:avLst>
            </a:prstGeom>
            <a:ln w="19050">
              <a:solidFill>
                <a:schemeClr val="accent2">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6" name="左中かっこ 35"/>
          <p:cNvSpPr/>
          <p:nvPr/>
        </p:nvSpPr>
        <p:spPr>
          <a:xfrm flipH="1">
            <a:off x="7141180" y="4841969"/>
            <a:ext cx="113536" cy="238623"/>
          </a:xfrm>
          <a:prstGeom prst="leftBrace">
            <a:avLst>
              <a:gd name="adj1" fmla="val 45061"/>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0" name="直線矢印コネクタ 39"/>
          <p:cNvCxnSpPr/>
          <p:nvPr/>
        </p:nvCxnSpPr>
        <p:spPr>
          <a:xfrm flipH="1">
            <a:off x="7287415" y="4489655"/>
            <a:ext cx="238242" cy="454876"/>
          </a:xfrm>
          <a:prstGeom prst="straightConnector1">
            <a:avLst/>
          </a:prstGeom>
          <a:ln w="158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6799989" y="4235620"/>
            <a:ext cx="2372296" cy="307777"/>
          </a:xfrm>
          <a:prstGeom prst="rect">
            <a:avLst/>
          </a:prstGeom>
          <a:noFill/>
        </p:spPr>
        <p:txBody>
          <a:bodyPr wrap="square" rtlCol="0">
            <a:spAutoFit/>
          </a:bodyPr>
          <a:lstStyle/>
          <a:p>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ホロノミー＝正味の移動量</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558383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葉層構造 </a:t>
            </a:r>
            <a:r>
              <a:rPr lang="en-US" altLang="ja-JP" sz="3200" dirty="0" smtClean="0">
                <a:latin typeface="メイリオ" panose="020B0604030504040204" pitchFamily="50" charset="-128"/>
                <a:ea typeface="メイリオ" panose="020B0604030504040204" pitchFamily="50" charset="-128"/>
                <a:cs typeface="メイリオ" panose="020B0604030504040204" pitchFamily="50" charset="-128"/>
              </a:rPr>
              <a:t>(foliation)</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3888000" cy="5292000"/>
          </a:xfrm>
        </p:spPr>
        <p:txBody>
          <a:bodyPr>
            <a:noAutofit/>
          </a:bodyPr>
          <a:lstStyle/>
          <a:p>
            <a:pPr marL="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可積分な拘束条件は葉層構造を定める．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2" name="グループ化 61"/>
          <p:cNvGrpSpPr/>
          <p:nvPr/>
        </p:nvGrpSpPr>
        <p:grpSpPr>
          <a:xfrm>
            <a:off x="719999" y="2772000"/>
            <a:ext cx="3384374" cy="3658802"/>
            <a:chOff x="719999" y="2670143"/>
            <a:chExt cx="3384374" cy="3658802"/>
          </a:xfrm>
        </p:grpSpPr>
        <p:sp>
          <p:nvSpPr>
            <p:cNvPr id="8" name="平行四辺形 7"/>
            <p:cNvSpPr>
              <a:spLocks/>
            </p:cNvSpPr>
            <p:nvPr/>
          </p:nvSpPr>
          <p:spPr>
            <a:xfrm rot="428485">
              <a:off x="756000" y="5284933"/>
              <a:ext cx="3348373" cy="1044012"/>
            </a:xfrm>
            <a:prstGeom prst="parallelogram">
              <a:avLst>
                <a:gd name="adj" fmla="val 7778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p:cNvCxnSpPr/>
            <p:nvPr/>
          </p:nvCxnSpPr>
          <p:spPr>
            <a:xfrm>
              <a:off x="1246332" y="5894797"/>
              <a:ext cx="1677626" cy="202519"/>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cxnSpLocks/>
            </p:cNvCxnSpPr>
            <p:nvPr/>
          </p:nvCxnSpPr>
          <p:spPr>
            <a:xfrm flipV="1">
              <a:off x="1357200" y="5364000"/>
              <a:ext cx="716938" cy="72268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1512000" y="3300353"/>
              <a:ext cx="0" cy="2628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フリーフォーム 46"/>
            <p:cNvSpPr/>
            <p:nvPr/>
          </p:nvSpPr>
          <p:spPr>
            <a:xfrm>
              <a:off x="719999" y="3960000"/>
              <a:ext cx="3348000" cy="1344706"/>
            </a:xfrm>
            <a:custGeom>
              <a:avLst/>
              <a:gdLst>
                <a:gd name="connsiteX0" fmla="*/ 0 w 3146612"/>
                <a:gd name="connsiteY0" fmla="*/ 923365 h 1344706"/>
                <a:gd name="connsiteX1" fmla="*/ 44824 w 3146612"/>
                <a:gd name="connsiteY1" fmla="*/ 905436 h 1344706"/>
                <a:gd name="connsiteX2" fmla="*/ 80682 w 3146612"/>
                <a:gd name="connsiteY2" fmla="*/ 878542 h 1344706"/>
                <a:gd name="connsiteX3" fmla="*/ 134471 w 3146612"/>
                <a:gd name="connsiteY3" fmla="*/ 869577 h 1344706"/>
                <a:gd name="connsiteX4" fmla="*/ 206188 w 3146612"/>
                <a:gd name="connsiteY4" fmla="*/ 833718 h 1344706"/>
                <a:gd name="connsiteX5" fmla="*/ 331694 w 3146612"/>
                <a:gd name="connsiteY5" fmla="*/ 815789 h 1344706"/>
                <a:gd name="connsiteX6" fmla="*/ 502024 w 3146612"/>
                <a:gd name="connsiteY6" fmla="*/ 788894 h 1344706"/>
                <a:gd name="connsiteX7" fmla="*/ 537882 w 3146612"/>
                <a:gd name="connsiteY7" fmla="*/ 779930 h 1344706"/>
                <a:gd name="connsiteX8" fmla="*/ 815788 w 3146612"/>
                <a:gd name="connsiteY8" fmla="*/ 797859 h 1344706"/>
                <a:gd name="connsiteX9" fmla="*/ 869577 w 3146612"/>
                <a:gd name="connsiteY9" fmla="*/ 824753 h 1344706"/>
                <a:gd name="connsiteX10" fmla="*/ 905435 w 3146612"/>
                <a:gd name="connsiteY10" fmla="*/ 833718 h 1344706"/>
                <a:gd name="connsiteX11" fmla="*/ 968188 w 3146612"/>
                <a:gd name="connsiteY11" fmla="*/ 878542 h 1344706"/>
                <a:gd name="connsiteX12" fmla="*/ 1030941 w 3146612"/>
                <a:gd name="connsiteY12" fmla="*/ 923365 h 1344706"/>
                <a:gd name="connsiteX13" fmla="*/ 1093694 w 3146612"/>
                <a:gd name="connsiteY13" fmla="*/ 977153 h 1344706"/>
                <a:gd name="connsiteX14" fmla="*/ 1129553 w 3146612"/>
                <a:gd name="connsiteY14" fmla="*/ 995083 h 1344706"/>
                <a:gd name="connsiteX15" fmla="*/ 1156447 w 3146612"/>
                <a:gd name="connsiteY15" fmla="*/ 1021977 h 1344706"/>
                <a:gd name="connsiteX16" fmla="*/ 1192306 w 3146612"/>
                <a:gd name="connsiteY16" fmla="*/ 1048871 h 1344706"/>
                <a:gd name="connsiteX17" fmla="*/ 1219200 w 3146612"/>
                <a:gd name="connsiteY17" fmla="*/ 1066800 h 1344706"/>
                <a:gd name="connsiteX18" fmla="*/ 1246094 w 3146612"/>
                <a:gd name="connsiteY18" fmla="*/ 1093694 h 1344706"/>
                <a:gd name="connsiteX19" fmla="*/ 1281953 w 3146612"/>
                <a:gd name="connsiteY19" fmla="*/ 1111624 h 1344706"/>
                <a:gd name="connsiteX20" fmla="*/ 1353671 w 3146612"/>
                <a:gd name="connsiteY20" fmla="*/ 1156447 h 1344706"/>
                <a:gd name="connsiteX21" fmla="*/ 1407459 w 3146612"/>
                <a:gd name="connsiteY21" fmla="*/ 1201271 h 1344706"/>
                <a:gd name="connsiteX22" fmla="*/ 1452282 w 3146612"/>
                <a:gd name="connsiteY22" fmla="*/ 1219200 h 1344706"/>
                <a:gd name="connsiteX23" fmla="*/ 1524000 w 3146612"/>
                <a:gd name="connsiteY23" fmla="*/ 1246094 h 1344706"/>
                <a:gd name="connsiteX24" fmla="*/ 1568824 w 3146612"/>
                <a:gd name="connsiteY24" fmla="*/ 1264024 h 1344706"/>
                <a:gd name="connsiteX25" fmla="*/ 1622612 w 3146612"/>
                <a:gd name="connsiteY25" fmla="*/ 1281953 h 1344706"/>
                <a:gd name="connsiteX26" fmla="*/ 1649506 w 3146612"/>
                <a:gd name="connsiteY26" fmla="*/ 1299883 h 1344706"/>
                <a:gd name="connsiteX27" fmla="*/ 1676400 w 3146612"/>
                <a:gd name="connsiteY27" fmla="*/ 1308847 h 1344706"/>
                <a:gd name="connsiteX28" fmla="*/ 1721224 w 3146612"/>
                <a:gd name="connsiteY28" fmla="*/ 1326777 h 1344706"/>
                <a:gd name="connsiteX29" fmla="*/ 1766047 w 3146612"/>
                <a:gd name="connsiteY29" fmla="*/ 1335742 h 1344706"/>
                <a:gd name="connsiteX30" fmla="*/ 1801906 w 3146612"/>
                <a:gd name="connsiteY30" fmla="*/ 1344706 h 1344706"/>
                <a:gd name="connsiteX31" fmla="*/ 2088777 w 3146612"/>
                <a:gd name="connsiteY31" fmla="*/ 1326777 h 1344706"/>
                <a:gd name="connsiteX32" fmla="*/ 2124635 w 3146612"/>
                <a:gd name="connsiteY32" fmla="*/ 1317812 h 1344706"/>
                <a:gd name="connsiteX33" fmla="*/ 2187388 w 3146612"/>
                <a:gd name="connsiteY33" fmla="*/ 1308847 h 1344706"/>
                <a:gd name="connsiteX34" fmla="*/ 2214282 w 3146612"/>
                <a:gd name="connsiteY34" fmla="*/ 1299883 h 1344706"/>
                <a:gd name="connsiteX35" fmla="*/ 2241177 w 3146612"/>
                <a:gd name="connsiteY35" fmla="*/ 1281953 h 1344706"/>
                <a:gd name="connsiteX36" fmla="*/ 2357718 w 3146612"/>
                <a:gd name="connsiteY36" fmla="*/ 1264024 h 1344706"/>
                <a:gd name="connsiteX37" fmla="*/ 2447365 w 3146612"/>
                <a:gd name="connsiteY37" fmla="*/ 1255059 h 1344706"/>
                <a:gd name="connsiteX38" fmla="*/ 2528047 w 3146612"/>
                <a:gd name="connsiteY38" fmla="*/ 1246094 h 1344706"/>
                <a:gd name="connsiteX39" fmla="*/ 2545977 w 3146612"/>
                <a:gd name="connsiteY39" fmla="*/ 1183342 h 1344706"/>
                <a:gd name="connsiteX40" fmla="*/ 2554941 w 3146612"/>
                <a:gd name="connsiteY40" fmla="*/ 1156447 h 1344706"/>
                <a:gd name="connsiteX41" fmla="*/ 2572871 w 3146612"/>
                <a:gd name="connsiteY41" fmla="*/ 1093694 h 1344706"/>
                <a:gd name="connsiteX42" fmla="*/ 2608730 w 3146612"/>
                <a:gd name="connsiteY42" fmla="*/ 1021977 h 1344706"/>
                <a:gd name="connsiteX43" fmla="*/ 2635624 w 3146612"/>
                <a:gd name="connsiteY43" fmla="*/ 968189 h 1344706"/>
                <a:gd name="connsiteX44" fmla="*/ 2662518 w 3146612"/>
                <a:gd name="connsiteY44" fmla="*/ 923365 h 1344706"/>
                <a:gd name="connsiteX45" fmla="*/ 2689412 w 3146612"/>
                <a:gd name="connsiteY45" fmla="*/ 887506 h 1344706"/>
                <a:gd name="connsiteX46" fmla="*/ 2716306 w 3146612"/>
                <a:gd name="connsiteY46" fmla="*/ 869577 h 1344706"/>
                <a:gd name="connsiteX47" fmla="*/ 2734235 w 3146612"/>
                <a:gd name="connsiteY47" fmla="*/ 851647 h 1344706"/>
                <a:gd name="connsiteX48" fmla="*/ 2788024 w 3146612"/>
                <a:gd name="connsiteY48" fmla="*/ 833718 h 1344706"/>
                <a:gd name="connsiteX49" fmla="*/ 2823882 w 3146612"/>
                <a:gd name="connsiteY49" fmla="*/ 815789 h 1344706"/>
                <a:gd name="connsiteX50" fmla="*/ 2859741 w 3146612"/>
                <a:gd name="connsiteY50" fmla="*/ 806824 h 1344706"/>
                <a:gd name="connsiteX51" fmla="*/ 2913530 w 3146612"/>
                <a:gd name="connsiteY51" fmla="*/ 788894 h 1344706"/>
                <a:gd name="connsiteX52" fmla="*/ 2940424 w 3146612"/>
                <a:gd name="connsiteY52" fmla="*/ 779930 h 1344706"/>
                <a:gd name="connsiteX53" fmla="*/ 2958353 w 3146612"/>
                <a:gd name="connsiteY53" fmla="*/ 762000 h 1344706"/>
                <a:gd name="connsiteX54" fmla="*/ 2985247 w 3146612"/>
                <a:gd name="connsiteY54" fmla="*/ 744071 h 1344706"/>
                <a:gd name="connsiteX55" fmla="*/ 3003177 w 3146612"/>
                <a:gd name="connsiteY55" fmla="*/ 717177 h 1344706"/>
                <a:gd name="connsiteX56" fmla="*/ 3021106 w 3146612"/>
                <a:gd name="connsiteY56" fmla="*/ 699247 h 1344706"/>
                <a:gd name="connsiteX57" fmla="*/ 3039035 w 3146612"/>
                <a:gd name="connsiteY57" fmla="*/ 672353 h 1344706"/>
                <a:gd name="connsiteX58" fmla="*/ 3065930 w 3146612"/>
                <a:gd name="connsiteY58" fmla="*/ 654424 h 1344706"/>
                <a:gd name="connsiteX59" fmla="*/ 3092824 w 3146612"/>
                <a:gd name="connsiteY59" fmla="*/ 618565 h 1344706"/>
                <a:gd name="connsiteX60" fmla="*/ 3146612 w 3146612"/>
                <a:gd name="connsiteY60" fmla="*/ 546847 h 1344706"/>
                <a:gd name="connsiteX61" fmla="*/ 3101788 w 3146612"/>
                <a:gd name="connsiteY61" fmla="*/ 493059 h 1344706"/>
                <a:gd name="connsiteX62" fmla="*/ 3083859 w 3146612"/>
                <a:gd name="connsiteY62" fmla="*/ 466165 h 1344706"/>
                <a:gd name="connsiteX63" fmla="*/ 3030071 w 3146612"/>
                <a:gd name="connsiteY63" fmla="*/ 439271 h 1344706"/>
                <a:gd name="connsiteX64" fmla="*/ 2680447 w 3146612"/>
                <a:gd name="connsiteY64" fmla="*/ 412377 h 1344706"/>
                <a:gd name="connsiteX65" fmla="*/ 2635624 w 3146612"/>
                <a:gd name="connsiteY65" fmla="*/ 403412 h 1344706"/>
                <a:gd name="connsiteX66" fmla="*/ 2608730 w 3146612"/>
                <a:gd name="connsiteY66" fmla="*/ 394447 h 1344706"/>
                <a:gd name="connsiteX67" fmla="*/ 2519082 w 3146612"/>
                <a:gd name="connsiteY67" fmla="*/ 385483 h 1344706"/>
                <a:gd name="connsiteX68" fmla="*/ 2420471 w 3146612"/>
                <a:gd name="connsiteY68" fmla="*/ 367553 h 1344706"/>
                <a:gd name="connsiteX69" fmla="*/ 2393577 w 3146612"/>
                <a:gd name="connsiteY69" fmla="*/ 358589 h 1344706"/>
                <a:gd name="connsiteX70" fmla="*/ 2357718 w 3146612"/>
                <a:gd name="connsiteY70" fmla="*/ 349624 h 1344706"/>
                <a:gd name="connsiteX71" fmla="*/ 2277035 w 3146612"/>
                <a:gd name="connsiteY71" fmla="*/ 313765 h 1344706"/>
                <a:gd name="connsiteX72" fmla="*/ 2214282 w 3146612"/>
                <a:gd name="connsiteY72" fmla="*/ 295836 h 1344706"/>
                <a:gd name="connsiteX73" fmla="*/ 2178424 w 3146612"/>
                <a:gd name="connsiteY73" fmla="*/ 277906 h 1344706"/>
                <a:gd name="connsiteX74" fmla="*/ 2115671 w 3146612"/>
                <a:gd name="connsiteY74" fmla="*/ 259977 h 1344706"/>
                <a:gd name="connsiteX75" fmla="*/ 2052918 w 3146612"/>
                <a:gd name="connsiteY75" fmla="*/ 224118 h 1344706"/>
                <a:gd name="connsiteX76" fmla="*/ 2008094 w 3146612"/>
                <a:gd name="connsiteY76" fmla="*/ 215153 h 1344706"/>
                <a:gd name="connsiteX77" fmla="*/ 1936377 w 3146612"/>
                <a:gd name="connsiteY77" fmla="*/ 179294 h 1344706"/>
                <a:gd name="connsiteX78" fmla="*/ 1873624 w 3146612"/>
                <a:gd name="connsiteY78" fmla="*/ 161365 h 1344706"/>
                <a:gd name="connsiteX79" fmla="*/ 1855694 w 3146612"/>
                <a:gd name="connsiteY79" fmla="*/ 143436 h 1344706"/>
                <a:gd name="connsiteX80" fmla="*/ 1819835 w 3146612"/>
                <a:gd name="connsiteY80" fmla="*/ 134471 h 1344706"/>
                <a:gd name="connsiteX81" fmla="*/ 1792941 w 3146612"/>
                <a:gd name="connsiteY81" fmla="*/ 125506 h 1344706"/>
                <a:gd name="connsiteX82" fmla="*/ 1730188 w 3146612"/>
                <a:gd name="connsiteY82" fmla="*/ 98612 h 1344706"/>
                <a:gd name="connsiteX83" fmla="*/ 1658471 w 3146612"/>
                <a:gd name="connsiteY83" fmla="*/ 80683 h 1344706"/>
                <a:gd name="connsiteX84" fmla="*/ 1631577 w 3146612"/>
                <a:gd name="connsiteY84" fmla="*/ 62753 h 1344706"/>
                <a:gd name="connsiteX85" fmla="*/ 1559859 w 3146612"/>
                <a:gd name="connsiteY85" fmla="*/ 44824 h 1344706"/>
                <a:gd name="connsiteX86" fmla="*/ 1470212 w 3146612"/>
                <a:gd name="connsiteY86" fmla="*/ 26894 h 1344706"/>
                <a:gd name="connsiteX87" fmla="*/ 1371600 w 3146612"/>
                <a:gd name="connsiteY87" fmla="*/ 8965 h 1344706"/>
                <a:gd name="connsiteX88" fmla="*/ 1326777 w 3146612"/>
                <a:gd name="connsiteY88" fmla="*/ 0 h 1344706"/>
                <a:gd name="connsiteX89" fmla="*/ 950259 w 3146612"/>
                <a:gd name="connsiteY89" fmla="*/ 17930 h 1344706"/>
                <a:gd name="connsiteX90" fmla="*/ 860612 w 3146612"/>
                <a:gd name="connsiteY90" fmla="*/ 44824 h 1344706"/>
                <a:gd name="connsiteX91" fmla="*/ 824753 w 3146612"/>
                <a:gd name="connsiteY91" fmla="*/ 53789 h 1344706"/>
                <a:gd name="connsiteX92" fmla="*/ 636494 w 3146612"/>
                <a:gd name="connsiteY92" fmla="*/ 71718 h 1344706"/>
                <a:gd name="connsiteX93" fmla="*/ 573741 w 3146612"/>
                <a:gd name="connsiteY93" fmla="*/ 143436 h 1344706"/>
                <a:gd name="connsiteX94" fmla="*/ 555812 w 3146612"/>
                <a:gd name="connsiteY94" fmla="*/ 170330 h 1344706"/>
                <a:gd name="connsiteX95" fmla="*/ 546847 w 3146612"/>
                <a:gd name="connsiteY95" fmla="*/ 197224 h 1344706"/>
                <a:gd name="connsiteX96" fmla="*/ 528918 w 3146612"/>
                <a:gd name="connsiteY96" fmla="*/ 224118 h 1344706"/>
                <a:gd name="connsiteX97" fmla="*/ 510988 w 3146612"/>
                <a:gd name="connsiteY97" fmla="*/ 286871 h 1344706"/>
                <a:gd name="connsiteX98" fmla="*/ 493059 w 3146612"/>
                <a:gd name="connsiteY98" fmla="*/ 322730 h 1344706"/>
                <a:gd name="connsiteX99" fmla="*/ 475130 w 3146612"/>
                <a:gd name="connsiteY99" fmla="*/ 376518 h 1344706"/>
                <a:gd name="connsiteX100" fmla="*/ 466165 w 3146612"/>
                <a:gd name="connsiteY100" fmla="*/ 403412 h 1344706"/>
                <a:gd name="connsiteX101" fmla="*/ 448235 w 3146612"/>
                <a:gd name="connsiteY101" fmla="*/ 439271 h 1344706"/>
                <a:gd name="connsiteX102" fmla="*/ 394447 w 3146612"/>
                <a:gd name="connsiteY102" fmla="*/ 510989 h 1344706"/>
                <a:gd name="connsiteX103" fmla="*/ 313765 w 3146612"/>
                <a:gd name="connsiteY103" fmla="*/ 555812 h 1344706"/>
                <a:gd name="connsiteX104" fmla="*/ 286871 w 3146612"/>
                <a:gd name="connsiteY104" fmla="*/ 573742 h 1344706"/>
                <a:gd name="connsiteX105" fmla="*/ 251012 w 3146612"/>
                <a:gd name="connsiteY105" fmla="*/ 591671 h 1344706"/>
                <a:gd name="connsiteX106" fmla="*/ 197224 w 3146612"/>
                <a:gd name="connsiteY106" fmla="*/ 636494 h 1344706"/>
                <a:gd name="connsiteX107" fmla="*/ 170330 w 3146612"/>
                <a:gd name="connsiteY107" fmla="*/ 654424 h 1344706"/>
                <a:gd name="connsiteX108" fmla="*/ 152400 w 3146612"/>
                <a:gd name="connsiteY108" fmla="*/ 672353 h 1344706"/>
                <a:gd name="connsiteX109" fmla="*/ 80682 w 3146612"/>
                <a:gd name="connsiteY109" fmla="*/ 726142 h 1344706"/>
                <a:gd name="connsiteX110" fmla="*/ 62753 w 3146612"/>
                <a:gd name="connsiteY110" fmla="*/ 753036 h 1344706"/>
                <a:gd name="connsiteX111" fmla="*/ 44824 w 3146612"/>
                <a:gd name="connsiteY111" fmla="*/ 806824 h 1344706"/>
                <a:gd name="connsiteX112" fmla="*/ 0 w 3146612"/>
                <a:gd name="connsiteY112" fmla="*/ 923365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46612" h="1344706">
                  <a:moveTo>
                    <a:pt x="0" y="923365"/>
                  </a:moveTo>
                  <a:cubicBezTo>
                    <a:pt x="0" y="939800"/>
                    <a:pt x="30757" y="913251"/>
                    <a:pt x="44824" y="905436"/>
                  </a:cubicBezTo>
                  <a:cubicBezTo>
                    <a:pt x="57885" y="898180"/>
                    <a:pt x="66810" y="884091"/>
                    <a:pt x="80682" y="878542"/>
                  </a:cubicBezTo>
                  <a:cubicBezTo>
                    <a:pt x="97559" y="871791"/>
                    <a:pt x="116541" y="872565"/>
                    <a:pt x="134471" y="869577"/>
                  </a:cubicBezTo>
                  <a:cubicBezTo>
                    <a:pt x="159507" y="852886"/>
                    <a:pt x="174134" y="840466"/>
                    <a:pt x="206188" y="833718"/>
                  </a:cubicBezTo>
                  <a:cubicBezTo>
                    <a:pt x="247542" y="825012"/>
                    <a:pt x="290696" y="826039"/>
                    <a:pt x="331694" y="815789"/>
                  </a:cubicBezTo>
                  <a:cubicBezTo>
                    <a:pt x="435433" y="789854"/>
                    <a:pt x="378871" y="800090"/>
                    <a:pt x="502024" y="788894"/>
                  </a:cubicBezTo>
                  <a:cubicBezTo>
                    <a:pt x="513977" y="785906"/>
                    <a:pt x="525562" y="779930"/>
                    <a:pt x="537882" y="779930"/>
                  </a:cubicBezTo>
                  <a:cubicBezTo>
                    <a:pt x="624440" y="779930"/>
                    <a:pt x="726421" y="775516"/>
                    <a:pt x="815788" y="797859"/>
                  </a:cubicBezTo>
                  <a:cubicBezTo>
                    <a:pt x="876224" y="812969"/>
                    <a:pt x="808230" y="798462"/>
                    <a:pt x="869577" y="824753"/>
                  </a:cubicBezTo>
                  <a:cubicBezTo>
                    <a:pt x="880901" y="829606"/>
                    <a:pt x="893482" y="830730"/>
                    <a:pt x="905435" y="833718"/>
                  </a:cubicBezTo>
                  <a:cubicBezTo>
                    <a:pt x="975367" y="903648"/>
                    <a:pt x="885587" y="819540"/>
                    <a:pt x="968188" y="878542"/>
                  </a:cubicBezTo>
                  <a:cubicBezTo>
                    <a:pt x="1052979" y="939109"/>
                    <a:pt x="932674" y="874233"/>
                    <a:pt x="1030941" y="923365"/>
                  </a:cubicBezTo>
                  <a:cubicBezTo>
                    <a:pt x="1055390" y="947814"/>
                    <a:pt x="1063025" y="957985"/>
                    <a:pt x="1093694" y="977153"/>
                  </a:cubicBezTo>
                  <a:cubicBezTo>
                    <a:pt x="1105027" y="984236"/>
                    <a:pt x="1118678" y="987315"/>
                    <a:pt x="1129553" y="995083"/>
                  </a:cubicBezTo>
                  <a:cubicBezTo>
                    <a:pt x="1139869" y="1002452"/>
                    <a:pt x="1146821" y="1013726"/>
                    <a:pt x="1156447" y="1021977"/>
                  </a:cubicBezTo>
                  <a:cubicBezTo>
                    <a:pt x="1167791" y="1031701"/>
                    <a:pt x="1180148" y="1040187"/>
                    <a:pt x="1192306" y="1048871"/>
                  </a:cubicBezTo>
                  <a:cubicBezTo>
                    <a:pt x="1201073" y="1055133"/>
                    <a:pt x="1210923" y="1059903"/>
                    <a:pt x="1219200" y="1066800"/>
                  </a:cubicBezTo>
                  <a:cubicBezTo>
                    <a:pt x="1228940" y="1074916"/>
                    <a:pt x="1235778" y="1086325"/>
                    <a:pt x="1246094" y="1093694"/>
                  </a:cubicBezTo>
                  <a:cubicBezTo>
                    <a:pt x="1256969" y="1101462"/>
                    <a:pt x="1270620" y="1104541"/>
                    <a:pt x="1281953" y="1111624"/>
                  </a:cubicBezTo>
                  <a:cubicBezTo>
                    <a:pt x="1375043" y="1169805"/>
                    <a:pt x="1262822" y="1111024"/>
                    <a:pt x="1353671" y="1156447"/>
                  </a:cubicBezTo>
                  <a:cubicBezTo>
                    <a:pt x="1373498" y="1176275"/>
                    <a:pt x="1382496" y="1188789"/>
                    <a:pt x="1407459" y="1201271"/>
                  </a:cubicBezTo>
                  <a:cubicBezTo>
                    <a:pt x="1421852" y="1208467"/>
                    <a:pt x="1437889" y="1212003"/>
                    <a:pt x="1452282" y="1219200"/>
                  </a:cubicBezTo>
                  <a:cubicBezTo>
                    <a:pt x="1513839" y="1249978"/>
                    <a:pt x="1437523" y="1228800"/>
                    <a:pt x="1524000" y="1246094"/>
                  </a:cubicBezTo>
                  <a:cubicBezTo>
                    <a:pt x="1538941" y="1252071"/>
                    <a:pt x="1553701" y="1258525"/>
                    <a:pt x="1568824" y="1264024"/>
                  </a:cubicBezTo>
                  <a:cubicBezTo>
                    <a:pt x="1586585" y="1270483"/>
                    <a:pt x="1622612" y="1281953"/>
                    <a:pt x="1622612" y="1281953"/>
                  </a:cubicBezTo>
                  <a:cubicBezTo>
                    <a:pt x="1631577" y="1287930"/>
                    <a:pt x="1639869" y="1295065"/>
                    <a:pt x="1649506" y="1299883"/>
                  </a:cubicBezTo>
                  <a:cubicBezTo>
                    <a:pt x="1657958" y="1304109"/>
                    <a:pt x="1667552" y="1305529"/>
                    <a:pt x="1676400" y="1308847"/>
                  </a:cubicBezTo>
                  <a:cubicBezTo>
                    <a:pt x="1691468" y="1314497"/>
                    <a:pt x="1705810" y="1322153"/>
                    <a:pt x="1721224" y="1326777"/>
                  </a:cubicBezTo>
                  <a:cubicBezTo>
                    <a:pt x="1735818" y="1331155"/>
                    <a:pt x="1751173" y="1332437"/>
                    <a:pt x="1766047" y="1335742"/>
                  </a:cubicBezTo>
                  <a:cubicBezTo>
                    <a:pt x="1778074" y="1338415"/>
                    <a:pt x="1789953" y="1341718"/>
                    <a:pt x="1801906" y="1344706"/>
                  </a:cubicBezTo>
                  <a:cubicBezTo>
                    <a:pt x="1871298" y="1341402"/>
                    <a:pt x="2007370" y="1337632"/>
                    <a:pt x="2088777" y="1326777"/>
                  </a:cubicBezTo>
                  <a:cubicBezTo>
                    <a:pt x="2100989" y="1325149"/>
                    <a:pt x="2112513" y="1320016"/>
                    <a:pt x="2124635" y="1317812"/>
                  </a:cubicBezTo>
                  <a:cubicBezTo>
                    <a:pt x="2145424" y="1314032"/>
                    <a:pt x="2166470" y="1311835"/>
                    <a:pt x="2187388" y="1308847"/>
                  </a:cubicBezTo>
                  <a:cubicBezTo>
                    <a:pt x="2196353" y="1305859"/>
                    <a:pt x="2205830" y="1304109"/>
                    <a:pt x="2214282" y="1299883"/>
                  </a:cubicBezTo>
                  <a:cubicBezTo>
                    <a:pt x="2223919" y="1295065"/>
                    <a:pt x="2230955" y="1285360"/>
                    <a:pt x="2241177" y="1281953"/>
                  </a:cubicBezTo>
                  <a:cubicBezTo>
                    <a:pt x="2250014" y="1279007"/>
                    <a:pt x="2353455" y="1264526"/>
                    <a:pt x="2357718" y="1264024"/>
                  </a:cubicBezTo>
                  <a:cubicBezTo>
                    <a:pt x="2387544" y="1260515"/>
                    <a:pt x="2417499" y="1258203"/>
                    <a:pt x="2447365" y="1255059"/>
                  </a:cubicBezTo>
                  <a:lnTo>
                    <a:pt x="2528047" y="1246094"/>
                  </a:lnTo>
                  <a:cubicBezTo>
                    <a:pt x="2549533" y="1181637"/>
                    <a:pt x="2523474" y="1262103"/>
                    <a:pt x="2545977" y="1183342"/>
                  </a:cubicBezTo>
                  <a:cubicBezTo>
                    <a:pt x="2548573" y="1174256"/>
                    <a:pt x="2552345" y="1165533"/>
                    <a:pt x="2554941" y="1156447"/>
                  </a:cubicBezTo>
                  <a:cubicBezTo>
                    <a:pt x="2560207" y="1138017"/>
                    <a:pt x="2564605" y="1111878"/>
                    <a:pt x="2572871" y="1093694"/>
                  </a:cubicBezTo>
                  <a:cubicBezTo>
                    <a:pt x="2583931" y="1069362"/>
                    <a:pt x="2600279" y="1047333"/>
                    <a:pt x="2608730" y="1021977"/>
                  </a:cubicBezTo>
                  <a:cubicBezTo>
                    <a:pt x="2621101" y="984862"/>
                    <a:pt x="2612452" y="1002945"/>
                    <a:pt x="2635624" y="968189"/>
                  </a:cubicBezTo>
                  <a:cubicBezTo>
                    <a:pt x="2650318" y="924102"/>
                    <a:pt x="2635171" y="956181"/>
                    <a:pt x="2662518" y="923365"/>
                  </a:cubicBezTo>
                  <a:cubicBezTo>
                    <a:pt x="2672083" y="911887"/>
                    <a:pt x="2678847" y="898071"/>
                    <a:pt x="2689412" y="887506"/>
                  </a:cubicBezTo>
                  <a:cubicBezTo>
                    <a:pt x="2697030" y="879888"/>
                    <a:pt x="2707893" y="876308"/>
                    <a:pt x="2716306" y="869577"/>
                  </a:cubicBezTo>
                  <a:cubicBezTo>
                    <a:pt x="2722906" y="864297"/>
                    <a:pt x="2726675" y="855427"/>
                    <a:pt x="2734235" y="851647"/>
                  </a:cubicBezTo>
                  <a:cubicBezTo>
                    <a:pt x="2751139" y="843195"/>
                    <a:pt x="2771120" y="842170"/>
                    <a:pt x="2788024" y="833718"/>
                  </a:cubicBezTo>
                  <a:cubicBezTo>
                    <a:pt x="2799977" y="827742"/>
                    <a:pt x="2811369" y="820481"/>
                    <a:pt x="2823882" y="815789"/>
                  </a:cubicBezTo>
                  <a:cubicBezTo>
                    <a:pt x="2835418" y="811463"/>
                    <a:pt x="2847940" y="810364"/>
                    <a:pt x="2859741" y="806824"/>
                  </a:cubicBezTo>
                  <a:cubicBezTo>
                    <a:pt x="2877843" y="801393"/>
                    <a:pt x="2895600" y="794870"/>
                    <a:pt x="2913530" y="788894"/>
                  </a:cubicBezTo>
                  <a:lnTo>
                    <a:pt x="2940424" y="779930"/>
                  </a:lnTo>
                  <a:cubicBezTo>
                    <a:pt x="2946400" y="773953"/>
                    <a:pt x="2951753" y="767280"/>
                    <a:pt x="2958353" y="762000"/>
                  </a:cubicBezTo>
                  <a:cubicBezTo>
                    <a:pt x="2966766" y="755269"/>
                    <a:pt x="2977628" y="751689"/>
                    <a:pt x="2985247" y="744071"/>
                  </a:cubicBezTo>
                  <a:cubicBezTo>
                    <a:pt x="2992866" y="736452"/>
                    <a:pt x="2996446" y="725590"/>
                    <a:pt x="3003177" y="717177"/>
                  </a:cubicBezTo>
                  <a:cubicBezTo>
                    <a:pt x="3008457" y="710577"/>
                    <a:pt x="3015826" y="705847"/>
                    <a:pt x="3021106" y="699247"/>
                  </a:cubicBezTo>
                  <a:cubicBezTo>
                    <a:pt x="3027836" y="690834"/>
                    <a:pt x="3031416" y="679971"/>
                    <a:pt x="3039035" y="672353"/>
                  </a:cubicBezTo>
                  <a:cubicBezTo>
                    <a:pt x="3046654" y="664734"/>
                    <a:pt x="3056965" y="660400"/>
                    <a:pt x="3065930" y="654424"/>
                  </a:cubicBezTo>
                  <a:cubicBezTo>
                    <a:pt x="3074895" y="642471"/>
                    <a:pt x="3084256" y="630805"/>
                    <a:pt x="3092824" y="618565"/>
                  </a:cubicBezTo>
                  <a:cubicBezTo>
                    <a:pt x="3140129" y="550986"/>
                    <a:pt x="3110794" y="582665"/>
                    <a:pt x="3146612" y="546847"/>
                  </a:cubicBezTo>
                  <a:cubicBezTo>
                    <a:pt x="3129489" y="495480"/>
                    <a:pt x="3150635" y="541906"/>
                    <a:pt x="3101788" y="493059"/>
                  </a:cubicBezTo>
                  <a:cubicBezTo>
                    <a:pt x="3094170" y="485441"/>
                    <a:pt x="3091477" y="473783"/>
                    <a:pt x="3083859" y="466165"/>
                  </a:cubicBezTo>
                  <a:cubicBezTo>
                    <a:pt x="3068144" y="450450"/>
                    <a:pt x="3050485" y="445104"/>
                    <a:pt x="3030071" y="439271"/>
                  </a:cubicBezTo>
                  <a:cubicBezTo>
                    <a:pt x="2916512" y="406825"/>
                    <a:pt x="2797454" y="416412"/>
                    <a:pt x="2680447" y="412377"/>
                  </a:cubicBezTo>
                  <a:cubicBezTo>
                    <a:pt x="2665506" y="409389"/>
                    <a:pt x="2650406" y="407108"/>
                    <a:pt x="2635624" y="403412"/>
                  </a:cubicBezTo>
                  <a:cubicBezTo>
                    <a:pt x="2626457" y="401120"/>
                    <a:pt x="2618070" y="395884"/>
                    <a:pt x="2608730" y="394447"/>
                  </a:cubicBezTo>
                  <a:cubicBezTo>
                    <a:pt x="2579048" y="389881"/>
                    <a:pt x="2548965" y="388471"/>
                    <a:pt x="2519082" y="385483"/>
                  </a:cubicBezTo>
                  <a:cubicBezTo>
                    <a:pt x="2457408" y="364924"/>
                    <a:pt x="2531967" y="387825"/>
                    <a:pt x="2420471" y="367553"/>
                  </a:cubicBezTo>
                  <a:cubicBezTo>
                    <a:pt x="2411174" y="365863"/>
                    <a:pt x="2402663" y="361185"/>
                    <a:pt x="2393577" y="358589"/>
                  </a:cubicBezTo>
                  <a:cubicBezTo>
                    <a:pt x="2381730" y="355204"/>
                    <a:pt x="2369519" y="353164"/>
                    <a:pt x="2357718" y="349624"/>
                  </a:cubicBezTo>
                  <a:cubicBezTo>
                    <a:pt x="2242083" y="314932"/>
                    <a:pt x="2349087" y="349790"/>
                    <a:pt x="2277035" y="313765"/>
                  </a:cubicBezTo>
                  <a:cubicBezTo>
                    <a:pt x="2264170" y="307332"/>
                    <a:pt x="2225777" y="298710"/>
                    <a:pt x="2214282" y="295836"/>
                  </a:cubicBezTo>
                  <a:cubicBezTo>
                    <a:pt x="2202329" y="289859"/>
                    <a:pt x="2190707" y="283170"/>
                    <a:pt x="2178424" y="277906"/>
                  </a:cubicBezTo>
                  <a:cubicBezTo>
                    <a:pt x="2160425" y="270192"/>
                    <a:pt x="2133859" y="264524"/>
                    <a:pt x="2115671" y="259977"/>
                  </a:cubicBezTo>
                  <a:cubicBezTo>
                    <a:pt x="2095995" y="246859"/>
                    <a:pt x="2075669" y="231702"/>
                    <a:pt x="2052918" y="224118"/>
                  </a:cubicBezTo>
                  <a:cubicBezTo>
                    <a:pt x="2038463" y="219300"/>
                    <a:pt x="2023035" y="218141"/>
                    <a:pt x="2008094" y="215153"/>
                  </a:cubicBezTo>
                  <a:cubicBezTo>
                    <a:pt x="1984188" y="203200"/>
                    <a:pt x="1962307" y="185776"/>
                    <a:pt x="1936377" y="179294"/>
                  </a:cubicBezTo>
                  <a:cubicBezTo>
                    <a:pt x="1891350" y="168038"/>
                    <a:pt x="1912207" y="174226"/>
                    <a:pt x="1873624" y="161365"/>
                  </a:cubicBezTo>
                  <a:cubicBezTo>
                    <a:pt x="1867647" y="155389"/>
                    <a:pt x="1863254" y="147216"/>
                    <a:pt x="1855694" y="143436"/>
                  </a:cubicBezTo>
                  <a:cubicBezTo>
                    <a:pt x="1844674" y="137926"/>
                    <a:pt x="1831682" y="137856"/>
                    <a:pt x="1819835" y="134471"/>
                  </a:cubicBezTo>
                  <a:cubicBezTo>
                    <a:pt x="1810749" y="131875"/>
                    <a:pt x="1801627" y="129228"/>
                    <a:pt x="1792941" y="125506"/>
                  </a:cubicBezTo>
                  <a:cubicBezTo>
                    <a:pt x="1757026" y="110114"/>
                    <a:pt x="1763823" y="107021"/>
                    <a:pt x="1730188" y="98612"/>
                  </a:cubicBezTo>
                  <a:lnTo>
                    <a:pt x="1658471" y="80683"/>
                  </a:lnTo>
                  <a:cubicBezTo>
                    <a:pt x="1649506" y="74706"/>
                    <a:pt x="1641703" y="66435"/>
                    <a:pt x="1631577" y="62753"/>
                  </a:cubicBezTo>
                  <a:cubicBezTo>
                    <a:pt x="1608419" y="54332"/>
                    <a:pt x="1583236" y="52617"/>
                    <a:pt x="1559859" y="44824"/>
                  </a:cubicBezTo>
                  <a:cubicBezTo>
                    <a:pt x="1512919" y="29177"/>
                    <a:pt x="1542320" y="37195"/>
                    <a:pt x="1470212" y="26894"/>
                  </a:cubicBezTo>
                  <a:cubicBezTo>
                    <a:pt x="1415349" y="8608"/>
                    <a:pt x="1465731" y="23447"/>
                    <a:pt x="1371600" y="8965"/>
                  </a:cubicBezTo>
                  <a:cubicBezTo>
                    <a:pt x="1356540" y="6648"/>
                    <a:pt x="1341718" y="2988"/>
                    <a:pt x="1326777" y="0"/>
                  </a:cubicBezTo>
                  <a:cubicBezTo>
                    <a:pt x="1218891" y="3173"/>
                    <a:pt x="1070455" y="-2102"/>
                    <a:pt x="950259" y="17930"/>
                  </a:cubicBezTo>
                  <a:cubicBezTo>
                    <a:pt x="907559" y="25047"/>
                    <a:pt x="908458" y="32862"/>
                    <a:pt x="860612" y="44824"/>
                  </a:cubicBezTo>
                  <a:cubicBezTo>
                    <a:pt x="848659" y="47812"/>
                    <a:pt x="836835" y="51373"/>
                    <a:pt x="824753" y="53789"/>
                  </a:cubicBezTo>
                  <a:cubicBezTo>
                    <a:pt x="751185" y="68502"/>
                    <a:pt x="728471" y="65586"/>
                    <a:pt x="636494" y="71718"/>
                  </a:cubicBezTo>
                  <a:cubicBezTo>
                    <a:pt x="591670" y="101600"/>
                    <a:pt x="615576" y="80683"/>
                    <a:pt x="573741" y="143436"/>
                  </a:cubicBezTo>
                  <a:cubicBezTo>
                    <a:pt x="567765" y="152401"/>
                    <a:pt x="559219" y="160109"/>
                    <a:pt x="555812" y="170330"/>
                  </a:cubicBezTo>
                  <a:cubicBezTo>
                    <a:pt x="552824" y="179295"/>
                    <a:pt x="551073" y="188772"/>
                    <a:pt x="546847" y="197224"/>
                  </a:cubicBezTo>
                  <a:cubicBezTo>
                    <a:pt x="542029" y="206861"/>
                    <a:pt x="533736" y="214481"/>
                    <a:pt x="528918" y="224118"/>
                  </a:cubicBezTo>
                  <a:cubicBezTo>
                    <a:pt x="518081" y="245792"/>
                    <a:pt x="519606" y="263891"/>
                    <a:pt x="510988" y="286871"/>
                  </a:cubicBezTo>
                  <a:cubicBezTo>
                    <a:pt x="506296" y="299384"/>
                    <a:pt x="498022" y="310322"/>
                    <a:pt x="493059" y="322730"/>
                  </a:cubicBezTo>
                  <a:cubicBezTo>
                    <a:pt x="486040" y="340277"/>
                    <a:pt x="481106" y="358589"/>
                    <a:pt x="475130" y="376518"/>
                  </a:cubicBezTo>
                  <a:cubicBezTo>
                    <a:pt x="472142" y="385483"/>
                    <a:pt x="470391" y="394960"/>
                    <a:pt x="466165" y="403412"/>
                  </a:cubicBezTo>
                  <a:cubicBezTo>
                    <a:pt x="460188" y="415365"/>
                    <a:pt x="455111" y="427812"/>
                    <a:pt x="448235" y="439271"/>
                  </a:cubicBezTo>
                  <a:cubicBezTo>
                    <a:pt x="438121" y="456128"/>
                    <a:pt x="415677" y="495067"/>
                    <a:pt x="394447" y="510989"/>
                  </a:cubicBezTo>
                  <a:cubicBezTo>
                    <a:pt x="281378" y="595790"/>
                    <a:pt x="383650" y="520868"/>
                    <a:pt x="313765" y="555812"/>
                  </a:cubicBezTo>
                  <a:cubicBezTo>
                    <a:pt x="304128" y="560631"/>
                    <a:pt x="296226" y="568396"/>
                    <a:pt x="286871" y="573742"/>
                  </a:cubicBezTo>
                  <a:cubicBezTo>
                    <a:pt x="275268" y="580372"/>
                    <a:pt x="262615" y="585041"/>
                    <a:pt x="251012" y="591671"/>
                  </a:cubicBezTo>
                  <a:cubicBezTo>
                    <a:pt x="208522" y="615950"/>
                    <a:pt x="237675" y="602784"/>
                    <a:pt x="197224" y="636494"/>
                  </a:cubicBezTo>
                  <a:cubicBezTo>
                    <a:pt x="188947" y="643392"/>
                    <a:pt x="178743" y="647693"/>
                    <a:pt x="170330" y="654424"/>
                  </a:cubicBezTo>
                  <a:cubicBezTo>
                    <a:pt x="163730" y="659704"/>
                    <a:pt x="159162" y="667282"/>
                    <a:pt x="152400" y="672353"/>
                  </a:cubicBezTo>
                  <a:cubicBezTo>
                    <a:pt x="123723" y="693861"/>
                    <a:pt x="101241" y="700443"/>
                    <a:pt x="80682" y="726142"/>
                  </a:cubicBezTo>
                  <a:cubicBezTo>
                    <a:pt x="73951" y="734555"/>
                    <a:pt x="67129" y="743190"/>
                    <a:pt x="62753" y="753036"/>
                  </a:cubicBezTo>
                  <a:cubicBezTo>
                    <a:pt x="55077" y="770306"/>
                    <a:pt x="50800" y="788895"/>
                    <a:pt x="44824" y="806824"/>
                  </a:cubicBezTo>
                  <a:cubicBezTo>
                    <a:pt x="25464" y="864904"/>
                    <a:pt x="0" y="906930"/>
                    <a:pt x="0" y="923365"/>
                  </a:cubicBezTo>
                  <a:close/>
                </a:path>
              </a:pathLst>
            </a:cu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47"/>
            <p:cNvSpPr/>
            <p:nvPr/>
          </p:nvSpPr>
          <p:spPr>
            <a:xfrm>
              <a:off x="720000" y="3599058"/>
              <a:ext cx="3348000" cy="1344706"/>
            </a:xfrm>
            <a:custGeom>
              <a:avLst/>
              <a:gdLst>
                <a:gd name="connsiteX0" fmla="*/ 0 w 3146612"/>
                <a:gd name="connsiteY0" fmla="*/ 923365 h 1344706"/>
                <a:gd name="connsiteX1" fmla="*/ 44824 w 3146612"/>
                <a:gd name="connsiteY1" fmla="*/ 905436 h 1344706"/>
                <a:gd name="connsiteX2" fmla="*/ 80682 w 3146612"/>
                <a:gd name="connsiteY2" fmla="*/ 878542 h 1344706"/>
                <a:gd name="connsiteX3" fmla="*/ 134471 w 3146612"/>
                <a:gd name="connsiteY3" fmla="*/ 869577 h 1344706"/>
                <a:gd name="connsiteX4" fmla="*/ 206188 w 3146612"/>
                <a:gd name="connsiteY4" fmla="*/ 833718 h 1344706"/>
                <a:gd name="connsiteX5" fmla="*/ 331694 w 3146612"/>
                <a:gd name="connsiteY5" fmla="*/ 815789 h 1344706"/>
                <a:gd name="connsiteX6" fmla="*/ 502024 w 3146612"/>
                <a:gd name="connsiteY6" fmla="*/ 788894 h 1344706"/>
                <a:gd name="connsiteX7" fmla="*/ 537882 w 3146612"/>
                <a:gd name="connsiteY7" fmla="*/ 779930 h 1344706"/>
                <a:gd name="connsiteX8" fmla="*/ 815788 w 3146612"/>
                <a:gd name="connsiteY8" fmla="*/ 797859 h 1344706"/>
                <a:gd name="connsiteX9" fmla="*/ 869577 w 3146612"/>
                <a:gd name="connsiteY9" fmla="*/ 824753 h 1344706"/>
                <a:gd name="connsiteX10" fmla="*/ 905435 w 3146612"/>
                <a:gd name="connsiteY10" fmla="*/ 833718 h 1344706"/>
                <a:gd name="connsiteX11" fmla="*/ 968188 w 3146612"/>
                <a:gd name="connsiteY11" fmla="*/ 878542 h 1344706"/>
                <a:gd name="connsiteX12" fmla="*/ 1030941 w 3146612"/>
                <a:gd name="connsiteY12" fmla="*/ 923365 h 1344706"/>
                <a:gd name="connsiteX13" fmla="*/ 1093694 w 3146612"/>
                <a:gd name="connsiteY13" fmla="*/ 977153 h 1344706"/>
                <a:gd name="connsiteX14" fmla="*/ 1129553 w 3146612"/>
                <a:gd name="connsiteY14" fmla="*/ 995083 h 1344706"/>
                <a:gd name="connsiteX15" fmla="*/ 1156447 w 3146612"/>
                <a:gd name="connsiteY15" fmla="*/ 1021977 h 1344706"/>
                <a:gd name="connsiteX16" fmla="*/ 1192306 w 3146612"/>
                <a:gd name="connsiteY16" fmla="*/ 1048871 h 1344706"/>
                <a:gd name="connsiteX17" fmla="*/ 1219200 w 3146612"/>
                <a:gd name="connsiteY17" fmla="*/ 1066800 h 1344706"/>
                <a:gd name="connsiteX18" fmla="*/ 1246094 w 3146612"/>
                <a:gd name="connsiteY18" fmla="*/ 1093694 h 1344706"/>
                <a:gd name="connsiteX19" fmla="*/ 1281953 w 3146612"/>
                <a:gd name="connsiteY19" fmla="*/ 1111624 h 1344706"/>
                <a:gd name="connsiteX20" fmla="*/ 1353671 w 3146612"/>
                <a:gd name="connsiteY20" fmla="*/ 1156447 h 1344706"/>
                <a:gd name="connsiteX21" fmla="*/ 1407459 w 3146612"/>
                <a:gd name="connsiteY21" fmla="*/ 1201271 h 1344706"/>
                <a:gd name="connsiteX22" fmla="*/ 1452282 w 3146612"/>
                <a:gd name="connsiteY22" fmla="*/ 1219200 h 1344706"/>
                <a:gd name="connsiteX23" fmla="*/ 1524000 w 3146612"/>
                <a:gd name="connsiteY23" fmla="*/ 1246094 h 1344706"/>
                <a:gd name="connsiteX24" fmla="*/ 1568824 w 3146612"/>
                <a:gd name="connsiteY24" fmla="*/ 1264024 h 1344706"/>
                <a:gd name="connsiteX25" fmla="*/ 1622612 w 3146612"/>
                <a:gd name="connsiteY25" fmla="*/ 1281953 h 1344706"/>
                <a:gd name="connsiteX26" fmla="*/ 1649506 w 3146612"/>
                <a:gd name="connsiteY26" fmla="*/ 1299883 h 1344706"/>
                <a:gd name="connsiteX27" fmla="*/ 1676400 w 3146612"/>
                <a:gd name="connsiteY27" fmla="*/ 1308847 h 1344706"/>
                <a:gd name="connsiteX28" fmla="*/ 1721224 w 3146612"/>
                <a:gd name="connsiteY28" fmla="*/ 1326777 h 1344706"/>
                <a:gd name="connsiteX29" fmla="*/ 1766047 w 3146612"/>
                <a:gd name="connsiteY29" fmla="*/ 1335742 h 1344706"/>
                <a:gd name="connsiteX30" fmla="*/ 1801906 w 3146612"/>
                <a:gd name="connsiteY30" fmla="*/ 1344706 h 1344706"/>
                <a:gd name="connsiteX31" fmla="*/ 2088777 w 3146612"/>
                <a:gd name="connsiteY31" fmla="*/ 1326777 h 1344706"/>
                <a:gd name="connsiteX32" fmla="*/ 2124635 w 3146612"/>
                <a:gd name="connsiteY32" fmla="*/ 1317812 h 1344706"/>
                <a:gd name="connsiteX33" fmla="*/ 2187388 w 3146612"/>
                <a:gd name="connsiteY33" fmla="*/ 1308847 h 1344706"/>
                <a:gd name="connsiteX34" fmla="*/ 2214282 w 3146612"/>
                <a:gd name="connsiteY34" fmla="*/ 1299883 h 1344706"/>
                <a:gd name="connsiteX35" fmla="*/ 2241177 w 3146612"/>
                <a:gd name="connsiteY35" fmla="*/ 1281953 h 1344706"/>
                <a:gd name="connsiteX36" fmla="*/ 2357718 w 3146612"/>
                <a:gd name="connsiteY36" fmla="*/ 1264024 h 1344706"/>
                <a:gd name="connsiteX37" fmla="*/ 2447365 w 3146612"/>
                <a:gd name="connsiteY37" fmla="*/ 1255059 h 1344706"/>
                <a:gd name="connsiteX38" fmla="*/ 2528047 w 3146612"/>
                <a:gd name="connsiteY38" fmla="*/ 1246094 h 1344706"/>
                <a:gd name="connsiteX39" fmla="*/ 2545977 w 3146612"/>
                <a:gd name="connsiteY39" fmla="*/ 1183342 h 1344706"/>
                <a:gd name="connsiteX40" fmla="*/ 2554941 w 3146612"/>
                <a:gd name="connsiteY40" fmla="*/ 1156447 h 1344706"/>
                <a:gd name="connsiteX41" fmla="*/ 2572871 w 3146612"/>
                <a:gd name="connsiteY41" fmla="*/ 1093694 h 1344706"/>
                <a:gd name="connsiteX42" fmla="*/ 2608730 w 3146612"/>
                <a:gd name="connsiteY42" fmla="*/ 1021977 h 1344706"/>
                <a:gd name="connsiteX43" fmla="*/ 2635624 w 3146612"/>
                <a:gd name="connsiteY43" fmla="*/ 968189 h 1344706"/>
                <a:gd name="connsiteX44" fmla="*/ 2662518 w 3146612"/>
                <a:gd name="connsiteY44" fmla="*/ 923365 h 1344706"/>
                <a:gd name="connsiteX45" fmla="*/ 2689412 w 3146612"/>
                <a:gd name="connsiteY45" fmla="*/ 887506 h 1344706"/>
                <a:gd name="connsiteX46" fmla="*/ 2716306 w 3146612"/>
                <a:gd name="connsiteY46" fmla="*/ 869577 h 1344706"/>
                <a:gd name="connsiteX47" fmla="*/ 2734235 w 3146612"/>
                <a:gd name="connsiteY47" fmla="*/ 851647 h 1344706"/>
                <a:gd name="connsiteX48" fmla="*/ 2788024 w 3146612"/>
                <a:gd name="connsiteY48" fmla="*/ 833718 h 1344706"/>
                <a:gd name="connsiteX49" fmla="*/ 2823882 w 3146612"/>
                <a:gd name="connsiteY49" fmla="*/ 815789 h 1344706"/>
                <a:gd name="connsiteX50" fmla="*/ 2859741 w 3146612"/>
                <a:gd name="connsiteY50" fmla="*/ 806824 h 1344706"/>
                <a:gd name="connsiteX51" fmla="*/ 2913530 w 3146612"/>
                <a:gd name="connsiteY51" fmla="*/ 788894 h 1344706"/>
                <a:gd name="connsiteX52" fmla="*/ 2940424 w 3146612"/>
                <a:gd name="connsiteY52" fmla="*/ 779930 h 1344706"/>
                <a:gd name="connsiteX53" fmla="*/ 2958353 w 3146612"/>
                <a:gd name="connsiteY53" fmla="*/ 762000 h 1344706"/>
                <a:gd name="connsiteX54" fmla="*/ 2985247 w 3146612"/>
                <a:gd name="connsiteY54" fmla="*/ 744071 h 1344706"/>
                <a:gd name="connsiteX55" fmla="*/ 3003177 w 3146612"/>
                <a:gd name="connsiteY55" fmla="*/ 717177 h 1344706"/>
                <a:gd name="connsiteX56" fmla="*/ 3021106 w 3146612"/>
                <a:gd name="connsiteY56" fmla="*/ 699247 h 1344706"/>
                <a:gd name="connsiteX57" fmla="*/ 3039035 w 3146612"/>
                <a:gd name="connsiteY57" fmla="*/ 672353 h 1344706"/>
                <a:gd name="connsiteX58" fmla="*/ 3065930 w 3146612"/>
                <a:gd name="connsiteY58" fmla="*/ 654424 h 1344706"/>
                <a:gd name="connsiteX59" fmla="*/ 3092824 w 3146612"/>
                <a:gd name="connsiteY59" fmla="*/ 618565 h 1344706"/>
                <a:gd name="connsiteX60" fmla="*/ 3146612 w 3146612"/>
                <a:gd name="connsiteY60" fmla="*/ 546847 h 1344706"/>
                <a:gd name="connsiteX61" fmla="*/ 3101788 w 3146612"/>
                <a:gd name="connsiteY61" fmla="*/ 493059 h 1344706"/>
                <a:gd name="connsiteX62" fmla="*/ 3083859 w 3146612"/>
                <a:gd name="connsiteY62" fmla="*/ 466165 h 1344706"/>
                <a:gd name="connsiteX63" fmla="*/ 3030071 w 3146612"/>
                <a:gd name="connsiteY63" fmla="*/ 439271 h 1344706"/>
                <a:gd name="connsiteX64" fmla="*/ 2680447 w 3146612"/>
                <a:gd name="connsiteY64" fmla="*/ 412377 h 1344706"/>
                <a:gd name="connsiteX65" fmla="*/ 2635624 w 3146612"/>
                <a:gd name="connsiteY65" fmla="*/ 403412 h 1344706"/>
                <a:gd name="connsiteX66" fmla="*/ 2608730 w 3146612"/>
                <a:gd name="connsiteY66" fmla="*/ 394447 h 1344706"/>
                <a:gd name="connsiteX67" fmla="*/ 2519082 w 3146612"/>
                <a:gd name="connsiteY67" fmla="*/ 385483 h 1344706"/>
                <a:gd name="connsiteX68" fmla="*/ 2420471 w 3146612"/>
                <a:gd name="connsiteY68" fmla="*/ 367553 h 1344706"/>
                <a:gd name="connsiteX69" fmla="*/ 2393577 w 3146612"/>
                <a:gd name="connsiteY69" fmla="*/ 358589 h 1344706"/>
                <a:gd name="connsiteX70" fmla="*/ 2357718 w 3146612"/>
                <a:gd name="connsiteY70" fmla="*/ 349624 h 1344706"/>
                <a:gd name="connsiteX71" fmla="*/ 2277035 w 3146612"/>
                <a:gd name="connsiteY71" fmla="*/ 313765 h 1344706"/>
                <a:gd name="connsiteX72" fmla="*/ 2214282 w 3146612"/>
                <a:gd name="connsiteY72" fmla="*/ 295836 h 1344706"/>
                <a:gd name="connsiteX73" fmla="*/ 2178424 w 3146612"/>
                <a:gd name="connsiteY73" fmla="*/ 277906 h 1344706"/>
                <a:gd name="connsiteX74" fmla="*/ 2115671 w 3146612"/>
                <a:gd name="connsiteY74" fmla="*/ 259977 h 1344706"/>
                <a:gd name="connsiteX75" fmla="*/ 2052918 w 3146612"/>
                <a:gd name="connsiteY75" fmla="*/ 224118 h 1344706"/>
                <a:gd name="connsiteX76" fmla="*/ 2008094 w 3146612"/>
                <a:gd name="connsiteY76" fmla="*/ 215153 h 1344706"/>
                <a:gd name="connsiteX77" fmla="*/ 1936377 w 3146612"/>
                <a:gd name="connsiteY77" fmla="*/ 179294 h 1344706"/>
                <a:gd name="connsiteX78" fmla="*/ 1873624 w 3146612"/>
                <a:gd name="connsiteY78" fmla="*/ 161365 h 1344706"/>
                <a:gd name="connsiteX79" fmla="*/ 1855694 w 3146612"/>
                <a:gd name="connsiteY79" fmla="*/ 143436 h 1344706"/>
                <a:gd name="connsiteX80" fmla="*/ 1819835 w 3146612"/>
                <a:gd name="connsiteY80" fmla="*/ 134471 h 1344706"/>
                <a:gd name="connsiteX81" fmla="*/ 1792941 w 3146612"/>
                <a:gd name="connsiteY81" fmla="*/ 125506 h 1344706"/>
                <a:gd name="connsiteX82" fmla="*/ 1730188 w 3146612"/>
                <a:gd name="connsiteY82" fmla="*/ 98612 h 1344706"/>
                <a:gd name="connsiteX83" fmla="*/ 1658471 w 3146612"/>
                <a:gd name="connsiteY83" fmla="*/ 80683 h 1344706"/>
                <a:gd name="connsiteX84" fmla="*/ 1631577 w 3146612"/>
                <a:gd name="connsiteY84" fmla="*/ 62753 h 1344706"/>
                <a:gd name="connsiteX85" fmla="*/ 1559859 w 3146612"/>
                <a:gd name="connsiteY85" fmla="*/ 44824 h 1344706"/>
                <a:gd name="connsiteX86" fmla="*/ 1470212 w 3146612"/>
                <a:gd name="connsiteY86" fmla="*/ 26894 h 1344706"/>
                <a:gd name="connsiteX87" fmla="*/ 1371600 w 3146612"/>
                <a:gd name="connsiteY87" fmla="*/ 8965 h 1344706"/>
                <a:gd name="connsiteX88" fmla="*/ 1326777 w 3146612"/>
                <a:gd name="connsiteY88" fmla="*/ 0 h 1344706"/>
                <a:gd name="connsiteX89" fmla="*/ 950259 w 3146612"/>
                <a:gd name="connsiteY89" fmla="*/ 17930 h 1344706"/>
                <a:gd name="connsiteX90" fmla="*/ 860612 w 3146612"/>
                <a:gd name="connsiteY90" fmla="*/ 44824 h 1344706"/>
                <a:gd name="connsiteX91" fmla="*/ 824753 w 3146612"/>
                <a:gd name="connsiteY91" fmla="*/ 53789 h 1344706"/>
                <a:gd name="connsiteX92" fmla="*/ 636494 w 3146612"/>
                <a:gd name="connsiteY92" fmla="*/ 71718 h 1344706"/>
                <a:gd name="connsiteX93" fmla="*/ 573741 w 3146612"/>
                <a:gd name="connsiteY93" fmla="*/ 143436 h 1344706"/>
                <a:gd name="connsiteX94" fmla="*/ 555812 w 3146612"/>
                <a:gd name="connsiteY94" fmla="*/ 170330 h 1344706"/>
                <a:gd name="connsiteX95" fmla="*/ 546847 w 3146612"/>
                <a:gd name="connsiteY95" fmla="*/ 197224 h 1344706"/>
                <a:gd name="connsiteX96" fmla="*/ 528918 w 3146612"/>
                <a:gd name="connsiteY96" fmla="*/ 224118 h 1344706"/>
                <a:gd name="connsiteX97" fmla="*/ 510988 w 3146612"/>
                <a:gd name="connsiteY97" fmla="*/ 286871 h 1344706"/>
                <a:gd name="connsiteX98" fmla="*/ 493059 w 3146612"/>
                <a:gd name="connsiteY98" fmla="*/ 322730 h 1344706"/>
                <a:gd name="connsiteX99" fmla="*/ 475130 w 3146612"/>
                <a:gd name="connsiteY99" fmla="*/ 376518 h 1344706"/>
                <a:gd name="connsiteX100" fmla="*/ 466165 w 3146612"/>
                <a:gd name="connsiteY100" fmla="*/ 403412 h 1344706"/>
                <a:gd name="connsiteX101" fmla="*/ 448235 w 3146612"/>
                <a:gd name="connsiteY101" fmla="*/ 439271 h 1344706"/>
                <a:gd name="connsiteX102" fmla="*/ 394447 w 3146612"/>
                <a:gd name="connsiteY102" fmla="*/ 510989 h 1344706"/>
                <a:gd name="connsiteX103" fmla="*/ 313765 w 3146612"/>
                <a:gd name="connsiteY103" fmla="*/ 555812 h 1344706"/>
                <a:gd name="connsiteX104" fmla="*/ 286871 w 3146612"/>
                <a:gd name="connsiteY104" fmla="*/ 573742 h 1344706"/>
                <a:gd name="connsiteX105" fmla="*/ 251012 w 3146612"/>
                <a:gd name="connsiteY105" fmla="*/ 591671 h 1344706"/>
                <a:gd name="connsiteX106" fmla="*/ 197224 w 3146612"/>
                <a:gd name="connsiteY106" fmla="*/ 636494 h 1344706"/>
                <a:gd name="connsiteX107" fmla="*/ 170330 w 3146612"/>
                <a:gd name="connsiteY107" fmla="*/ 654424 h 1344706"/>
                <a:gd name="connsiteX108" fmla="*/ 152400 w 3146612"/>
                <a:gd name="connsiteY108" fmla="*/ 672353 h 1344706"/>
                <a:gd name="connsiteX109" fmla="*/ 80682 w 3146612"/>
                <a:gd name="connsiteY109" fmla="*/ 726142 h 1344706"/>
                <a:gd name="connsiteX110" fmla="*/ 62753 w 3146612"/>
                <a:gd name="connsiteY110" fmla="*/ 753036 h 1344706"/>
                <a:gd name="connsiteX111" fmla="*/ 44824 w 3146612"/>
                <a:gd name="connsiteY111" fmla="*/ 806824 h 1344706"/>
                <a:gd name="connsiteX112" fmla="*/ 0 w 3146612"/>
                <a:gd name="connsiteY112" fmla="*/ 923365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46612" h="1344706">
                  <a:moveTo>
                    <a:pt x="0" y="923365"/>
                  </a:moveTo>
                  <a:cubicBezTo>
                    <a:pt x="0" y="939800"/>
                    <a:pt x="30757" y="913251"/>
                    <a:pt x="44824" y="905436"/>
                  </a:cubicBezTo>
                  <a:cubicBezTo>
                    <a:pt x="57885" y="898180"/>
                    <a:pt x="66810" y="884091"/>
                    <a:pt x="80682" y="878542"/>
                  </a:cubicBezTo>
                  <a:cubicBezTo>
                    <a:pt x="97559" y="871791"/>
                    <a:pt x="116541" y="872565"/>
                    <a:pt x="134471" y="869577"/>
                  </a:cubicBezTo>
                  <a:cubicBezTo>
                    <a:pt x="159507" y="852886"/>
                    <a:pt x="174134" y="840466"/>
                    <a:pt x="206188" y="833718"/>
                  </a:cubicBezTo>
                  <a:cubicBezTo>
                    <a:pt x="247542" y="825012"/>
                    <a:pt x="290696" y="826039"/>
                    <a:pt x="331694" y="815789"/>
                  </a:cubicBezTo>
                  <a:cubicBezTo>
                    <a:pt x="435433" y="789854"/>
                    <a:pt x="378871" y="800090"/>
                    <a:pt x="502024" y="788894"/>
                  </a:cubicBezTo>
                  <a:cubicBezTo>
                    <a:pt x="513977" y="785906"/>
                    <a:pt x="525562" y="779930"/>
                    <a:pt x="537882" y="779930"/>
                  </a:cubicBezTo>
                  <a:cubicBezTo>
                    <a:pt x="624440" y="779930"/>
                    <a:pt x="726421" y="775516"/>
                    <a:pt x="815788" y="797859"/>
                  </a:cubicBezTo>
                  <a:cubicBezTo>
                    <a:pt x="876224" y="812969"/>
                    <a:pt x="808230" y="798462"/>
                    <a:pt x="869577" y="824753"/>
                  </a:cubicBezTo>
                  <a:cubicBezTo>
                    <a:pt x="880901" y="829606"/>
                    <a:pt x="893482" y="830730"/>
                    <a:pt x="905435" y="833718"/>
                  </a:cubicBezTo>
                  <a:cubicBezTo>
                    <a:pt x="975367" y="903648"/>
                    <a:pt x="885587" y="819540"/>
                    <a:pt x="968188" y="878542"/>
                  </a:cubicBezTo>
                  <a:cubicBezTo>
                    <a:pt x="1052979" y="939109"/>
                    <a:pt x="932674" y="874233"/>
                    <a:pt x="1030941" y="923365"/>
                  </a:cubicBezTo>
                  <a:cubicBezTo>
                    <a:pt x="1055390" y="947814"/>
                    <a:pt x="1063025" y="957985"/>
                    <a:pt x="1093694" y="977153"/>
                  </a:cubicBezTo>
                  <a:cubicBezTo>
                    <a:pt x="1105027" y="984236"/>
                    <a:pt x="1118678" y="987315"/>
                    <a:pt x="1129553" y="995083"/>
                  </a:cubicBezTo>
                  <a:cubicBezTo>
                    <a:pt x="1139869" y="1002452"/>
                    <a:pt x="1146821" y="1013726"/>
                    <a:pt x="1156447" y="1021977"/>
                  </a:cubicBezTo>
                  <a:cubicBezTo>
                    <a:pt x="1167791" y="1031701"/>
                    <a:pt x="1180148" y="1040187"/>
                    <a:pt x="1192306" y="1048871"/>
                  </a:cubicBezTo>
                  <a:cubicBezTo>
                    <a:pt x="1201073" y="1055133"/>
                    <a:pt x="1210923" y="1059903"/>
                    <a:pt x="1219200" y="1066800"/>
                  </a:cubicBezTo>
                  <a:cubicBezTo>
                    <a:pt x="1228940" y="1074916"/>
                    <a:pt x="1235778" y="1086325"/>
                    <a:pt x="1246094" y="1093694"/>
                  </a:cubicBezTo>
                  <a:cubicBezTo>
                    <a:pt x="1256969" y="1101462"/>
                    <a:pt x="1270620" y="1104541"/>
                    <a:pt x="1281953" y="1111624"/>
                  </a:cubicBezTo>
                  <a:cubicBezTo>
                    <a:pt x="1375043" y="1169805"/>
                    <a:pt x="1262822" y="1111024"/>
                    <a:pt x="1353671" y="1156447"/>
                  </a:cubicBezTo>
                  <a:cubicBezTo>
                    <a:pt x="1373498" y="1176275"/>
                    <a:pt x="1382496" y="1188789"/>
                    <a:pt x="1407459" y="1201271"/>
                  </a:cubicBezTo>
                  <a:cubicBezTo>
                    <a:pt x="1421852" y="1208467"/>
                    <a:pt x="1437889" y="1212003"/>
                    <a:pt x="1452282" y="1219200"/>
                  </a:cubicBezTo>
                  <a:cubicBezTo>
                    <a:pt x="1513839" y="1249978"/>
                    <a:pt x="1437523" y="1228800"/>
                    <a:pt x="1524000" y="1246094"/>
                  </a:cubicBezTo>
                  <a:cubicBezTo>
                    <a:pt x="1538941" y="1252071"/>
                    <a:pt x="1553701" y="1258525"/>
                    <a:pt x="1568824" y="1264024"/>
                  </a:cubicBezTo>
                  <a:cubicBezTo>
                    <a:pt x="1586585" y="1270483"/>
                    <a:pt x="1622612" y="1281953"/>
                    <a:pt x="1622612" y="1281953"/>
                  </a:cubicBezTo>
                  <a:cubicBezTo>
                    <a:pt x="1631577" y="1287930"/>
                    <a:pt x="1639869" y="1295065"/>
                    <a:pt x="1649506" y="1299883"/>
                  </a:cubicBezTo>
                  <a:cubicBezTo>
                    <a:pt x="1657958" y="1304109"/>
                    <a:pt x="1667552" y="1305529"/>
                    <a:pt x="1676400" y="1308847"/>
                  </a:cubicBezTo>
                  <a:cubicBezTo>
                    <a:pt x="1691468" y="1314497"/>
                    <a:pt x="1705810" y="1322153"/>
                    <a:pt x="1721224" y="1326777"/>
                  </a:cubicBezTo>
                  <a:cubicBezTo>
                    <a:pt x="1735818" y="1331155"/>
                    <a:pt x="1751173" y="1332437"/>
                    <a:pt x="1766047" y="1335742"/>
                  </a:cubicBezTo>
                  <a:cubicBezTo>
                    <a:pt x="1778074" y="1338415"/>
                    <a:pt x="1789953" y="1341718"/>
                    <a:pt x="1801906" y="1344706"/>
                  </a:cubicBezTo>
                  <a:cubicBezTo>
                    <a:pt x="1871298" y="1341402"/>
                    <a:pt x="2007370" y="1337632"/>
                    <a:pt x="2088777" y="1326777"/>
                  </a:cubicBezTo>
                  <a:cubicBezTo>
                    <a:pt x="2100989" y="1325149"/>
                    <a:pt x="2112513" y="1320016"/>
                    <a:pt x="2124635" y="1317812"/>
                  </a:cubicBezTo>
                  <a:cubicBezTo>
                    <a:pt x="2145424" y="1314032"/>
                    <a:pt x="2166470" y="1311835"/>
                    <a:pt x="2187388" y="1308847"/>
                  </a:cubicBezTo>
                  <a:cubicBezTo>
                    <a:pt x="2196353" y="1305859"/>
                    <a:pt x="2205830" y="1304109"/>
                    <a:pt x="2214282" y="1299883"/>
                  </a:cubicBezTo>
                  <a:cubicBezTo>
                    <a:pt x="2223919" y="1295065"/>
                    <a:pt x="2230955" y="1285360"/>
                    <a:pt x="2241177" y="1281953"/>
                  </a:cubicBezTo>
                  <a:cubicBezTo>
                    <a:pt x="2250014" y="1279007"/>
                    <a:pt x="2353455" y="1264526"/>
                    <a:pt x="2357718" y="1264024"/>
                  </a:cubicBezTo>
                  <a:cubicBezTo>
                    <a:pt x="2387544" y="1260515"/>
                    <a:pt x="2417499" y="1258203"/>
                    <a:pt x="2447365" y="1255059"/>
                  </a:cubicBezTo>
                  <a:lnTo>
                    <a:pt x="2528047" y="1246094"/>
                  </a:lnTo>
                  <a:cubicBezTo>
                    <a:pt x="2549533" y="1181637"/>
                    <a:pt x="2523474" y="1262103"/>
                    <a:pt x="2545977" y="1183342"/>
                  </a:cubicBezTo>
                  <a:cubicBezTo>
                    <a:pt x="2548573" y="1174256"/>
                    <a:pt x="2552345" y="1165533"/>
                    <a:pt x="2554941" y="1156447"/>
                  </a:cubicBezTo>
                  <a:cubicBezTo>
                    <a:pt x="2560207" y="1138017"/>
                    <a:pt x="2564605" y="1111878"/>
                    <a:pt x="2572871" y="1093694"/>
                  </a:cubicBezTo>
                  <a:cubicBezTo>
                    <a:pt x="2583931" y="1069362"/>
                    <a:pt x="2600279" y="1047333"/>
                    <a:pt x="2608730" y="1021977"/>
                  </a:cubicBezTo>
                  <a:cubicBezTo>
                    <a:pt x="2621101" y="984862"/>
                    <a:pt x="2612452" y="1002945"/>
                    <a:pt x="2635624" y="968189"/>
                  </a:cubicBezTo>
                  <a:cubicBezTo>
                    <a:pt x="2650318" y="924102"/>
                    <a:pt x="2635171" y="956181"/>
                    <a:pt x="2662518" y="923365"/>
                  </a:cubicBezTo>
                  <a:cubicBezTo>
                    <a:pt x="2672083" y="911887"/>
                    <a:pt x="2678847" y="898071"/>
                    <a:pt x="2689412" y="887506"/>
                  </a:cubicBezTo>
                  <a:cubicBezTo>
                    <a:pt x="2697030" y="879888"/>
                    <a:pt x="2707893" y="876308"/>
                    <a:pt x="2716306" y="869577"/>
                  </a:cubicBezTo>
                  <a:cubicBezTo>
                    <a:pt x="2722906" y="864297"/>
                    <a:pt x="2726675" y="855427"/>
                    <a:pt x="2734235" y="851647"/>
                  </a:cubicBezTo>
                  <a:cubicBezTo>
                    <a:pt x="2751139" y="843195"/>
                    <a:pt x="2771120" y="842170"/>
                    <a:pt x="2788024" y="833718"/>
                  </a:cubicBezTo>
                  <a:cubicBezTo>
                    <a:pt x="2799977" y="827742"/>
                    <a:pt x="2811369" y="820481"/>
                    <a:pt x="2823882" y="815789"/>
                  </a:cubicBezTo>
                  <a:cubicBezTo>
                    <a:pt x="2835418" y="811463"/>
                    <a:pt x="2847940" y="810364"/>
                    <a:pt x="2859741" y="806824"/>
                  </a:cubicBezTo>
                  <a:cubicBezTo>
                    <a:pt x="2877843" y="801393"/>
                    <a:pt x="2895600" y="794870"/>
                    <a:pt x="2913530" y="788894"/>
                  </a:cubicBezTo>
                  <a:lnTo>
                    <a:pt x="2940424" y="779930"/>
                  </a:lnTo>
                  <a:cubicBezTo>
                    <a:pt x="2946400" y="773953"/>
                    <a:pt x="2951753" y="767280"/>
                    <a:pt x="2958353" y="762000"/>
                  </a:cubicBezTo>
                  <a:cubicBezTo>
                    <a:pt x="2966766" y="755269"/>
                    <a:pt x="2977628" y="751689"/>
                    <a:pt x="2985247" y="744071"/>
                  </a:cubicBezTo>
                  <a:cubicBezTo>
                    <a:pt x="2992866" y="736452"/>
                    <a:pt x="2996446" y="725590"/>
                    <a:pt x="3003177" y="717177"/>
                  </a:cubicBezTo>
                  <a:cubicBezTo>
                    <a:pt x="3008457" y="710577"/>
                    <a:pt x="3015826" y="705847"/>
                    <a:pt x="3021106" y="699247"/>
                  </a:cubicBezTo>
                  <a:cubicBezTo>
                    <a:pt x="3027836" y="690834"/>
                    <a:pt x="3031416" y="679971"/>
                    <a:pt x="3039035" y="672353"/>
                  </a:cubicBezTo>
                  <a:cubicBezTo>
                    <a:pt x="3046654" y="664734"/>
                    <a:pt x="3056965" y="660400"/>
                    <a:pt x="3065930" y="654424"/>
                  </a:cubicBezTo>
                  <a:cubicBezTo>
                    <a:pt x="3074895" y="642471"/>
                    <a:pt x="3084256" y="630805"/>
                    <a:pt x="3092824" y="618565"/>
                  </a:cubicBezTo>
                  <a:cubicBezTo>
                    <a:pt x="3140129" y="550986"/>
                    <a:pt x="3110794" y="582665"/>
                    <a:pt x="3146612" y="546847"/>
                  </a:cubicBezTo>
                  <a:cubicBezTo>
                    <a:pt x="3129489" y="495480"/>
                    <a:pt x="3150635" y="541906"/>
                    <a:pt x="3101788" y="493059"/>
                  </a:cubicBezTo>
                  <a:cubicBezTo>
                    <a:pt x="3094170" y="485441"/>
                    <a:pt x="3091477" y="473783"/>
                    <a:pt x="3083859" y="466165"/>
                  </a:cubicBezTo>
                  <a:cubicBezTo>
                    <a:pt x="3068144" y="450450"/>
                    <a:pt x="3050485" y="445104"/>
                    <a:pt x="3030071" y="439271"/>
                  </a:cubicBezTo>
                  <a:cubicBezTo>
                    <a:pt x="2916512" y="406825"/>
                    <a:pt x="2797454" y="416412"/>
                    <a:pt x="2680447" y="412377"/>
                  </a:cubicBezTo>
                  <a:cubicBezTo>
                    <a:pt x="2665506" y="409389"/>
                    <a:pt x="2650406" y="407108"/>
                    <a:pt x="2635624" y="403412"/>
                  </a:cubicBezTo>
                  <a:cubicBezTo>
                    <a:pt x="2626457" y="401120"/>
                    <a:pt x="2618070" y="395884"/>
                    <a:pt x="2608730" y="394447"/>
                  </a:cubicBezTo>
                  <a:cubicBezTo>
                    <a:pt x="2579048" y="389881"/>
                    <a:pt x="2548965" y="388471"/>
                    <a:pt x="2519082" y="385483"/>
                  </a:cubicBezTo>
                  <a:cubicBezTo>
                    <a:pt x="2457408" y="364924"/>
                    <a:pt x="2531967" y="387825"/>
                    <a:pt x="2420471" y="367553"/>
                  </a:cubicBezTo>
                  <a:cubicBezTo>
                    <a:pt x="2411174" y="365863"/>
                    <a:pt x="2402663" y="361185"/>
                    <a:pt x="2393577" y="358589"/>
                  </a:cubicBezTo>
                  <a:cubicBezTo>
                    <a:pt x="2381730" y="355204"/>
                    <a:pt x="2369519" y="353164"/>
                    <a:pt x="2357718" y="349624"/>
                  </a:cubicBezTo>
                  <a:cubicBezTo>
                    <a:pt x="2242083" y="314932"/>
                    <a:pt x="2349087" y="349790"/>
                    <a:pt x="2277035" y="313765"/>
                  </a:cubicBezTo>
                  <a:cubicBezTo>
                    <a:pt x="2264170" y="307332"/>
                    <a:pt x="2225777" y="298710"/>
                    <a:pt x="2214282" y="295836"/>
                  </a:cubicBezTo>
                  <a:cubicBezTo>
                    <a:pt x="2202329" y="289859"/>
                    <a:pt x="2190707" y="283170"/>
                    <a:pt x="2178424" y="277906"/>
                  </a:cubicBezTo>
                  <a:cubicBezTo>
                    <a:pt x="2160425" y="270192"/>
                    <a:pt x="2133859" y="264524"/>
                    <a:pt x="2115671" y="259977"/>
                  </a:cubicBezTo>
                  <a:cubicBezTo>
                    <a:pt x="2095995" y="246859"/>
                    <a:pt x="2075669" y="231702"/>
                    <a:pt x="2052918" y="224118"/>
                  </a:cubicBezTo>
                  <a:cubicBezTo>
                    <a:pt x="2038463" y="219300"/>
                    <a:pt x="2023035" y="218141"/>
                    <a:pt x="2008094" y="215153"/>
                  </a:cubicBezTo>
                  <a:cubicBezTo>
                    <a:pt x="1984188" y="203200"/>
                    <a:pt x="1962307" y="185776"/>
                    <a:pt x="1936377" y="179294"/>
                  </a:cubicBezTo>
                  <a:cubicBezTo>
                    <a:pt x="1891350" y="168038"/>
                    <a:pt x="1912207" y="174226"/>
                    <a:pt x="1873624" y="161365"/>
                  </a:cubicBezTo>
                  <a:cubicBezTo>
                    <a:pt x="1867647" y="155389"/>
                    <a:pt x="1863254" y="147216"/>
                    <a:pt x="1855694" y="143436"/>
                  </a:cubicBezTo>
                  <a:cubicBezTo>
                    <a:pt x="1844674" y="137926"/>
                    <a:pt x="1831682" y="137856"/>
                    <a:pt x="1819835" y="134471"/>
                  </a:cubicBezTo>
                  <a:cubicBezTo>
                    <a:pt x="1810749" y="131875"/>
                    <a:pt x="1801627" y="129228"/>
                    <a:pt x="1792941" y="125506"/>
                  </a:cubicBezTo>
                  <a:cubicBezTo>
                    <a:pt x="1757026" y="110114"/>
                    <a:pt x="1763823" y="107021"/>
                    <a:pt x="1730188" y="98612"/>
                  </a:cubicBezTo>
                  <a:lnTo>
                    <a:pt x="1658471" y="80683"/>
                  </a:lnTo>
                  <a:cubicBezTo>
                    <a:pt x="1649506" y="74706"/>
                    <a:pt x="1641703" y="66435"/>
                    <a:pt x="1631577" y="62753"/>
                  </a:cubicBezTo>
                  <a:cubicBezTo>
                    <a:pt x="1608419" y="54332"/>
                    <a:pt x="1583236" y="52617"/>
                    <a:pt x="1559859" y="44824"/>
                  </a:cubicBezTo>
                  <a:cubicBezTo>
                    <a:pt x="1512919" y="29177"/>
                    <a:pt x="1542320" y="37195"/>
                    <a:pt x="1470212" y="26894"/>
                  </a:cubicBezTo>
                  <a:cubicBezTo>
                    <a:pt x="1415349" y="8608"/>
                    <a:pt x="1465731" y="23447"/>
                    <a:pt x="1371600" y="8965"/>
                  </a:cubicBezTo>
                  <a:cubicBezTo>
                    <a:pt x="1356540" y="6648"/>
                    <a:pt x="1341718" y="2988"/>
                    <a:pt x="1326777" y="0"/>
                  </a:cubicBezTo>
                  <a:cubicBezTo>
                    <a:pt x="1218891" y="3173"/>
                    <a:pt x="1070455" y="-2102"/>
                    <a:pt x="950259" y="17930"/>
                  </a:cubicBezTo>
                  <a:cubicBezTo>
                    <a:pt x="907559" y="25047"/>
                    <a:pt x="908458" y="32862"/>
                    <a:pt x="860612" y="44824"/>
                  </a:cubicBezTo>
                  <a:cubicBezTo>
                    <a:pt x="848659" y="47812"/>
                    <a:pt x="836835" y="51373"/>
                    <a:pt x="824753" y="53789"/>
                  </a:cubicBezTo>
                  <a:cubicBezTo>
                    <a:pt x="751185" y="68502"/>
                    <a:pt x="728471" y="65586"/>
                    <a:pt x="636494" y="71718"/>
                  </a:cubicBezTo>
                  <a:cubicBezTo>
                    <a:pt x="591670" y="101600"/>
                    <a:pt x="615576" y="80683"/>
                    <a:pt x="573741" y="143436"/>
                  </a:cubicBezTo>
                  <a:cubicBezTo>
                    <a:pt x="567765" y="152401"/>
                    <a:pt x="559219" y="160109"/>
                    <a:pt x="555812" y="170330"/>
                  </a:cubicBezTo>
                  <a:cubicBezTo>
                    <a:pt x="552824" y="179295"/>
                    <a:pt x="551073" y="188772"/>
                    <a:pt x="546847" y="197224"/>
                  </a:cubicBezTo>
                  <a:cubicBezTo>
                    <a:pt x="542029" y="206861"/>
                    <a:pt x="533736" y="214481"/>
                    <a:pt x="528918" y="224118"/>
                  </a:cubicBezTo>
                  <a:cubicBezTo>
                    <a:pt x="518081" y="245792"/>
                    <a:pt x="519606" y="263891"/>
                    <a:pt x="510988" y="286871"/>
                  </a:cubicBezTo>
                  <a:cubicBezTo>
                    <a:pt x="506296" y="299384"/>
                    <a:pt x="498022" y="310322"/>
                    <a:pt x="493059" y="322730"/>
                  </a:cubicBezTo>
                  <a:cubicBezTo>
                    <a:pt x="486040" y="340277"/>
                    <a:pt x="481106" y="358589"/>
                    <a:pt x="475130" y="376518"/>
                  </a:cubicBezTo>
                  <a:cubicBezTo>
                    <a:pt x="472142" y="385483"/>
                    <a:pt x="470391" y="394960"/>
                    <a:pt x="466165" y="403412"/>
                  </a:cubicBezTo>
                  <a:cubicBezTo>
                    <a:pt x="460188" y="415365"/>
                    <a:pt x="455111" y="427812"/>
                    <a:pt x="448235" y="439271"/>
                  </a:cubicBezTo>
                  <a:cubicBezTo>
                    <a:pt x="438121" y="456128"/>
                    <a:pt x="415677" y="495067"/>
                    <a:pt x="394447" y="510989"/>
                  </a:cubicBezTo>
                  <a:cubicBezTo>
                    <a:pt x="281378" y="595790"/>
                    <a:pt x="383650" y="520868"/>
                    <a:pt x="313765" y="555812"/>
                  </a:cubicBezTo>
                  <a:cubicBezTo>
                    <a:pt x="304128" y="560631"/>
                    <a:pt x="296226" y="568396"/>
                    <a:pt x="286871" y="573742"/>
                  </a:cubicBezTo>
                  <a:cubicBezTo>
                    <a:pt x="275268" y="580372"/>
                    <a:pt x="262615" y="585041"/>
                    <a:pt x="251012" y="591671"/>
                  </a:cubicBezTo>
                  <a:cubicBezTo>
                    <a:pt x="208522" y="615950"/>
                    <a:pt x="237675" y="602784"/>
                    <a:pt x="197224" y="636494"/>
                  </a:cubicBezTo>
                  <a:cubicBezTo>
                    <a:pt x="188947" y="643392"/>
                    <a:pt x="178743" y="647693"/>
                    <a:pt x="170330" y="654424"/>
                  </a:cubicBezTo>
                  <a:cubicBezTo>
                    <a:pt x="163730" y="659704"/>
                    <a:pt x="159162" y="667282"/>
                    <a:pt x="152400" y="672353"/>
                  </a:cubicBezTo>
                  <a:cubicBezTo>
                    <a:pt x="123723" y="693861"/>
                    <a:pt x="101241" y="700443"/>
                    <a:pt x="80682" y="726142"/>
                  </a:cubicBezTo>
                  <a:cubicBezTo>
                    <a:pt x="73951" y="734555"/>
                    <a:pt x="67129" y="743190"/>
                    <a:pt x="62753" y="753036"/>
                  </a:cubicBezTo>
                  <a:cubicBezTo>
                    <a:pt x="55077" y="770306"/>
                    <a:pt x="50800" y="788895"/>
                    <a:pt x="44824" y="806824"/>
                  </a:cubicBezTo>
                  <a:cubicBezTo>
                    <a:pt x="25464" y="864904"/>
                    <a:pt x="0" y="906930"/>
                    <a:pt x="0" y="923365"/>
                  </a:cubicBezTo>
                  <a:close/>
                </a:path>
              </a:pathLst>
            </a:custGeom>
            <a:solidFill>
              <a:schemeClr val="accent2">
                <a:lumMod val="60000"/>
                <a:lumOff val="40000"/>
                <a:alpha val="9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直線矢印コネクタ 56"/>
            <p:cNvCxnSpPr/>
            <p:nvPr/>
          </p:nvCxnSpPr>
          <p:spPr>
            <a:xfrm flipV="1">
              <a:off x="1512000" y="3552353"/>
              <a:ext cx="0" cy="360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9" name="フリーフォーム 48"/>
            <p:cNvSpPr/>
            <p:nvPr/>
          </p:nvSpPr>
          <p:spPr>
            <a:xfrm>
              <a:off x="720000" y="3240000"/>
              <a:ext cx="3348000" cy="1344706"/>
            </a:xfrm>
            <a:custGeom>
              <a:avLst/>
              <a:gdLst>
                <a:gd name="connsiteX0" fmla="*/ 0 w 3146612"/>
                <a:gd name="connsiteY0" fmla="*/ 923365 h 1344706"/>
                <a:gd name="connsiteX1" fmla="*/ 44824 w 3146612"/>
                <a:gd name="connsiteY1" fmla="*/ 905436 h 1344706"/>
                <a:gd name="connsiteX2" fmla="*/ 80682 w 3146612"/>
                <a:gd name="connsiteY2" fmla="*/ 878542 h 1344706"/>
                <a:gd name="connsiteX3" fmla="*/ 134471 w 3146612"/>
                <a:gd name="connsiteY3" fmla="*/ 869577 h 1344706"/>
                <a:gd name="connsiteX4" fmla="*/ 206188 w 3146612"/>
                <a:gd name="connsiteY4" fmla="*/ 833718 h 1344706"/>
                <a:gd name="connsiteX5" fmla="*/ 331694 w 3146612"/>
                <a:gd name="connsiteY5" fmla="*/ 815789 h 1344706"/>
                <a:gd name="connsiteX6" fmla="*/ 502024 w 3146612"/>
                <a:gd name="connsiteY6" fmla="*/ 788894 h 1344706"/>
                <a:gd name="connsiteX7" fmla="*/ 537882 w 3146612"/>
                <a:gd name="connsiteY7" fmla="*/ 779930 h 1344706"/>
                <a:gd name="connsiteX8" fmla="*/ 815788 w 3146612"/>
                <a:gd name="connsiteY8" fmla="*/ 797859 h 1344706"/>
                <a:gd name="connsiteX9" fmla="*/ 869577 w 3146612"/>
                <a:gd name="connsiteY9" fmla="*/ 824753 h 1344706"/>
                <a:gd name="connsiteX10" fmla="*/ 905435 w 3146612"/>
                <a:gd name="connsiteY10" fmla="*/ 833718 h 1344706"/>
                <a:gd name="connsiteX11" fmla="*/ 968188 w 3146612"/>
                <a:gd name="connsiteY11" fmla="*/ 878542 h 1344706"/>
                <a:gd name="connsiteX12" fmla="*/ 1030941 w 3146612"/>
                <a:gd name="connsiteY12" fmla="*/ 923365 h 1344706"/>
                <a:gd name="connsiteX13" fmla="*/ 1093694 w 3146612"/>
                <a:gd name="connsiteY13" fmla="*/ 977153 h 1344706"/>
                <a:gd name="connsiteX14" fmla="*/ 1129553 w 3146612"/>
                <a:gd name="connsiteY14" fmla="*/ 995083 h 1344706"/>
                <a:gd name="connsiteX15" fmla="*/ 1156447 w 3146612"/>
                <a:gd name="connsiteY15" fmla="*/ 1021977 h 1344706"/>
                <a:gd name="connsiteX16" fmla="*/ 1192306 w 3146612"/>
                <a:gd name="connsiteY16" fmla="*/ 1048871 h 1344706"/>
                <a:gd name="connsiteX17" fmla="*/ 1219200 w 3146612"/>
                <a:gd name="connsiteY17" fmla="*/ 1066800 h 1344706"/>
                <a:gd name="connsiteX18" fmla="*/ 1246094 w 3146612"/>
                <a:gd name="connsiteY18" fmla="*/ 1093694 h 1344706"/>
                <a:gd name="connsiteX19" fmla="*/ 1281953 w 3146612"/>
                <a:gd name="connsiteY19" fmla="*/ 1111624 h 1344706"/>
                <a:gd name="connsiteX20" fmla="*/ 1353671 w 3146612"/>
                <a:gd name="connsiteY20" fmla="*/ 1156447 h 1344706"/>
                <a:gd name="connsiteX21" fmla="*/ 1407459 w 3146612"/>
                <a:gd name="connsiteY21" fmla="*/ 1201271 h 1344706"/>
                <a:gd name="connsiteX22" fmla="*/ 1452282 w 3146612"/>
                <a:gd name="connsiteY22" fmla="*/ 1219200 h 1344706"/>
                <a:gd name="connsiteX23" fmla="*/ 1524000 w 3146612"/>
                <a:gd name="connsiteY23" fmla="*/ 1246094 h 1344706"/>
                <a:gd name="connsiteX24" fmla="*/ 1568824 w 3146612"/>
                <a:gd name="connsiteY24" fmla="*/ 1264024 h 1344706"/>
                <a:gd name="connsiteX25" fmla="*/ 1622612 w 3146612"/>
                <a:gd name="connsiteY25" fmla="*/ 1281953 h 1344706"/>
                <a:gd name="connsiteX26" fmla="*/ 1649506 w 3146612"/>
                <a:gd name="connsiteY26" fmla="*/ 1299883 h 1344706"/>
                <a:gd name="connsiteX27" fmla="*/ 1676400 w 3146612"/>
                <a:gd name="connsiteY27" fmla="*/ 1308847 h 1344706"/>
                <a:gd name="connsiteX28" fmla="*/ 1721224 w 3146612"/>
                <a:gd name="connsiteY28" fmla="*/ 1326777 h 1344706"/>
                <a:gd name="connsiteX29" fmla="*/ 1766047 w 3146612"/>
                <a:gd name="connsiteY29" fmla="*/ 1335742 h 1344706"/>
                <a:gd name="connsiteX30" fmla="*/ 1801906 w 3146612"/>
                <a:gd name="connsiteY30" fmla="*/ 1344706 h 1344706"/>
                <a:gd name="connsiteX31" fmla="*/ 2088777 w 3146612"/>
                <a:gd name="connsiteY31" fmla="*/ 1326777 h 1344706"/>
                <a:gd name="connsiteX32" fmla="*/ 2124635 w 3146612"/>
                <a:gd name="connsiteY32" fmla="*/ 1317812 h 1344706"/>
                <a:gd name="connsiteX33" fmla="*/ 2187388 w 3146612"/>
                <a:gd name="connsiteY33" fmla="*/ 1308847 h 1344706"/>
                <a:gd name="connsiteX34" fmla="*/ 2214282 w 3146612"/>
                <a:gd name="connsiteY34" fmla="*/ 1299883 h 1344706"/>
                <a:gd name="connsiteX35" fmla="*/ 2241177 w 3146612"/>
                <a:gd name="connsiteY35" fmla="*/ 1281953 h 1344706"/>
                <a:gd name="connsiteX36" fmla="*/ 2357718 w 3146612"/>
                <a:gd name="connsiteY36" fmla="*/ 1264024 h 1344706"/>
                <a:gd name="connsiteX37" fmla="*/ 2447365 w 3146612"/>
                <a:gd name="connsiteY37" fmla="*/ 1255059 h 1344706"/>
                <a:gd name="connsiteX38" fmla="*/ 2528047 w 3146612"/>
                <a:gd name="connsiteY38" fmla="*/ 1246094 h 1344706"/>
                <a:gd name="connsiteX39" fmla="*/ 2545977 w 3146612"/>
                <a:gd name="connsiteY39" fmla="*/ 1183342 h 1344706"/>
                <a:gd name="connsiteX40" fmla="*/ 2554941 w 3146612"/>
                <a:gd name="connsiteY40" fmla="*/ 1156447 h 1344706"/>
                <a:gd name="connsiteX41" fmla="*/ 2572871 w 3146612"/>
                <a:gd name="connsiteY41" fmla="*/ 1093694 h 1344706"/>
                <a:gd name="connsiteX42" fmla="*/ 2608730 w 3146612"/>
                <a:gd name="connsiteY42" fmla="*/ 1021977 h 1344706"/>
                <a:gd name="connsiteX43" fmla="*/ 2635624 w 3146612"/>
                <a:gd name="connsiteY43" fmla="*/ 968189 h 1344706"/>
                <a:gd name="connsiteX44" fmla="*/ 2662518 w 3146612"/>
                <a:gd name="connsiteY44" fmla="*/ 923365 h 1344706"/>
                <a:gd name="connsiteX45" fmla="*/ 2689412 w 3146612"/>
                <a:gd name="connsiteY45" fmla="*/ 887506 h 1344706"/>
                <a:gd name="connsiteX46" fmla="*/ 2716306 w 3146612"/>
                <a:gd name="connsiteY46" fmla="*/ 869577 h 1344706"/>
                <a:gd name="connsiteX47" fmla="*/ 2734235 w 3146612"/>
                <a:gd name="connsiteY47" fmla="*/ 851647 h 1344706"/>
                <a:gd name="connsiteX48" fmla="*/ 2788024 w 3146612"/>
                <a:gd name="connsiteY48" fmla="*/ 833718 h 1344706"/>
                <a:gd name="connsiteX49" fmla="*/ 2823882 w 3146612"/>
                <a:gd name="connsiteY49" fmla="*/ 815789 h 1344706"/>
                <a:gd name="connsiteX50" fmla="*/ 2859741 w 3146612"/>
                <a:gd name="connsiteY50" fmla="*/ 806824 h 1344706"/>
                <a:gd name="connsiteX51" fmla="*/ 2913530 w 3146612"/>
                <a:gd name="connsiteY51" fmla="*/ 788894 h 1344706"/>
                <a:gd name="connsiteX52" fmla="*/ 2940424 w 3146612"/>
                <a:gd name="connsiteY52" fmla="*/ 779930 h 1344706"/>
                <a:gd name="connsiteX53" fmla="*/ 2958353 w 3146612"/>
                <a:gd name="connsiteY53" fmla="*/ 762000 h 1344706"/>
                <a:gd name="connsiteX54" fmla="*/ 2985247 w 3146612"/>
                <a:gd name="connsiteY54" fmla="*/ 744071 h 1344706"/>
                <a:gd name="connsiteX55" fmla="*/ 3003177 w 3146612"/>
                <a:gd name="connsiteY55" fmla="*/ 717177 h 1344706"/>
                <a:gd name="connsiteX56" fmla="*/ 3021106 w 3146612"/>
                <a:gd name="connsiteY56" fmla="*/ 699247 h 1344706"/>
                <a:gd name="connsiteX57" fmla="*/ 3039035 w 3146612"/>
                <a:gd name="connsiteY57" fmla="*/ 672353 h 1344706"/>
                <a:gd name="connsiteX58" fmla="*/ 3065930 w 3146612"/>
                <a:gd name="connsiteY58" fmla="*/ 654424 h 1344706"/>
                <a:gd name="connsiteX59" fmla="*/ 3092824 w 3146612"/>
                <a:gd name="connsiteY59" fmla="*/ 618565 h 1344706"/>
                <a:gd name="connsiteX60" fmla="*/ 3146612 w 3146612"/>
                <a:gd name="connsiteY60" fmla="*/ 546847 h 1344706"/>
                <a:gd name="connsiteX61" fmla="*/ 3101788 w 3146612"/>
                <a:gd name="connsiteY61" fmla="*/ 493059 h 1344706"/>
                <a:gd name="connsiteX62" fmla="*/ 3083859 w 3146612"/>
                <a:gd name="connsiteY62" fmla="*/ 466165 h 1344706"/>
                <a:gd name="connsiteX63" fmla="*/ 3030071 w 3146612"/>
                <a:gd name="connsiteY63" fmla="*/ 439271 h 1344706"/>
                <a:gd name="connsiteX64" fmla="*/ 2680447 w 3146612"/>
                <a:gd name="connsiteY64" fmla="*/ 412377 h 1344706"/>
                <a:gd name="connsiteX65" fmla="*/ 2635624 w 3146612"/>
                <a:gd name="connsiteY65" fmla="*/ 403412 h 1344706"/>
                <a:gd name="connsiteX66" fmla="*/ 2608730 w 3146612"/>
                <a:gd name="connsiteY66" fmla="*/ 394447 h 1344706"/>
                <a:gd name="connsiteX67" fmla="*/ 2519082 w 3146612"/>
                <a:gd name="connsiteY67" fmla="*/ 385483 h 1344706"/>
                <a:gd name="connsiteX68" fmla="*/ 2420471 w 3146612"/>
                <a:gd name="connsiteY68" fmla="*/ 367553 h 1344706"/>
                <a:gd name="connsiteX69" fmla="*/ 2393577 w 3146612"/>
                <a:gd name="connsiteY69" fmla="*/ 358589 h 1344706"/>
                <a:gd name="connsiteX70" fmla="*/ 2357718 w 3146612"/>
                <a:gd name="connsiteY70" fmla="*/ 349624 h 1344706"/>
                <a:gd name="connsiteX71" fmla="*/ 2277035 w 3146612"/>
                <a:gd name="connsiteY71" fmla="*/ 313765 h 1344706"/>
                <a:gd name="connsiteX72" fmla="*/ 2214282 w 3146612"/>
                <a:gd name="connsiteY72" fmla="*/ 295836 h 1344706"/>
                <a:gd name="connsiteX73" fmla="*/ 2178424 w 3146612"/>
                <a:gd name="connsiteY73" fmla="*/ 277906 h 1344706"/>
                <a:gd name="connsiteX74" fmla="*/ 2115671 w 3146612"/>
                <a:gd name="connsiteY74" fmla="*/ 259977 h 1344706"/>
                <a:gd name="connsiteX75" fmla="*/ 2052918 w 3146612"/>
                <a:gd name="connsiteY75" fmla="*/ 224118 h 1344706"/>
                <a:gd name="connsiteX76" fmla="*/ 2008094 w 3146612"/>
                <a:gd name="connsiteY76" fmla="*/ 215153 h 1344706"/>
                <a:gd name="connsiteX77" fmla="*/ 1936377 w 3146612"/>
                <a:gd name="connsiteY77" fmla="*/ 179294 h 1344706"/>
                <a:gd name="connsiteX78" fmla="*/ 1873624 w 3146612"/>
                <a:gd name="connsiteY78" fmla="*/ 161365 h 1344706"/>
                <a:gd name="connsiteX79" fmla="*/ 1855694 w 3146612"/>
                <a:gd name="connsiteY79" fmla="*/ 143436 h 1344706"/>
                <a:gd name="connsiteX80" fmla="*/ 1819835 w 3146612"/>
                <a:gd name="connsiteY80" fmla="*/ 134471 h 1344706"/>
                <a:gd name="connsiteX81" fmla="*/ 1792941 w 3146612"/>
                <a:gd name="connsiteY81" fmla="*/ 125506 h 1344706"/>
                <a:gd name="connsiteX82" fmla="*/ 1730188 w 3146612"/>
                <a:gd name="connsiteY82" fmla="*/ 98612 h 1344706"/>
                <a:gd name="connsiteX83" fmla="*/ 1658471 w 3146612"/>
                <a:gd name="connsiteY83" fmla="*/ 80683 h 1344706"/>
                <a:gd name="connsiteX84" fmla="*/ 1631577 w 3146612"/>
                <a:gd name="connsiteY84" fmla="*/ 62753 h 1344706"/>
                <a:gd name="connsiteX85" fmla="*/ 1559859 w 3146612"/>
                <a:gd name="connsiteY85" fmla="*/ 44824 h 1344706"/>
                <a:gd name="connsiteX86" fmla="*/ 1470212 w 3146612"/>
                <a:gd name="connsiteY86" fmla="*/ 26894 h 1344706"/>
                <a:gd name="connsiteX87" fmla="*/ 1371600 w 3146612"/>
                <a:gd name="connsiteY87" fmla="*/ 8965 h 1344706"/>
                <a:gd name="connsiteX88" fmla="*/ 1326777 w 3146612"/>
                <a:gd name="connsiteY88" fmla="*/ 0 h 1344706"/>
                <a:gd name="connsiteX89" fmla="*/ 950259 w 3146612"/>
                <a:gd name="connsiteY89" fmla="*/ 17930 h 1344706"/>
                <a:gd name="connsiteX90" fmla="*/ 860612 w 3146612"/>
                <a:gd name="connsiteY90" fmla="*/ 44824 h 1344706"/>
                <a:gd name="connsiteX91" fmla="*/ 824753 w 3146612"/>
                <a:gd name="connsiteY91" fmla="*/ 53789 h 1344706"/>
                <a:gd name="connsiteX92" fmla="*/ 636494 w 3146612"/>
                <a:gd name="connsiteY92" fmla="*/ 71718 h 1344706"/>
                <a:gd name="connsiteX93" fmla="*/ 573741 w 3146612"/>
                <a:gd name="connsiteY93" fmla="*/ 143436 h 1344706"/>
                <a:gd name="connsiteX94" fmla="*/ 555812 w 3146612"/>
                <a:gd name="connsiteY94" fmla="*/ 170330 h 1344706"/>
                <a:gd name="connsiteX95" fmla="*/ 546847 w 3146612"/>
                <a:gd name="connsiteY95" fmla="*/ 197224 h 1344706"/>
                <a:gd name="connsiteX96" fmla="*/ 528918 w 3146612"/>
                <a:gd name="connsiteY96" fmla="*/ 224118 h 1344706"/>
                <a:gd name="connsiteX97" fmla="*/ 510988 w 3146612"/>
                <a:gd name="connsiteY97" fmla="*/ 286871 h 1344706"/>
                <a:gd name="connsiteX98" fmla="*/ 493059 w 3146612"/>
                <a:gd name="connsiteY98" fmla="*/ 322730 h 1344706"/>
                <a:gd name="connsiteX99" fmla="*/ 475130 w 3146612"/>
                <a:gd name="connsiteY99" fmla="*/ 376518 h 1344706"/>
                <a:gd name="connsiteX100" fmla="*/ 466165 w 3146612"/>
                <a:gd name="connsiteY100" fmla="*/ 403412 h 1344706"/>
                <a:gd name="connsiteX101" fmla="*/ 448235 w 3146612"/>
                <a:gd name="connsiteY101" fmla="*/ 439271 h 1344706"/>
                <a:gd name="connsiteX102" fmla="*/ 394447 w 3146612"/>
                <a:gd name="connsiteY102" fmla="*/ 510989 h 1344706"/>
                <a:gd name="connsiteX103" fmla="*/ 313765 w 3146612"/>
                <a:gd name="connsiteY103" fmla="*/ 555812 h 1344706"/>
                <a:gd name="connsiteX104" fmla="*/ 286871 w 3146612"/>
                <a:gd name="connsiteY104" fmla="*/ 573742 h 1344706"/>
                <a:gd name="connsiteX105" fmla="*/ 251012 w 3146612"/>
                <a:gd name="connsiteY105" fmla="*/ 591671 h 1344706"/>
                <a:gd name="connsiteX106" fmla="*/ 197224 w 3146612"/>
                <a:gd name="connsiteY106" fmla="*/ 636494 h 1344706"/>
                <a:gd name="connsiteX107" fmla="*/ 170330 w 3146612"/>
                <a:gd name="connsiteY107" fmla="*/ 654424 h 1344706"/>
                <a:gd name="connsiteX108" fmla="*/ 152400 w 3146612"/>
                <a:gd name="connsiteY108" fmla="*/ 672353 h 1344706"/>
                <a:gd name="connsiteX109" fmla="*/ 80682 w 3146612"/>
                <a:gd name="connsiteY109" fmla="*/ 726142 h 1344706"/>
                <a:gd name="connsiteX110" fmla="*/ 62753 w 3146612"/>
                <a:gd name="connsiteY110" fmla="*/ 753036 h 1344706"/>
                <a:gd name="connsiteX111" fmla="*/ 44824 w 3146612"/>
                <a:gd name="connsiteY111" fmla="*/ 806824 h 1344706"/>
                <a:gd name="connsiteX112" fmla="*/ 0 w 3146612"/>
                <a:gd name="connsiteY112" fmla="*/ 923365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46612" h="1344706">
                  <a:moveTo>
                    <a:pt x="0" y="923365"/>
                  </a:moveTo>
                  <a:cubicBezTo>
                    <a:pt x="0" y="939800"/>
                    <a:pt x="30757" y="913251"/>
                    <a:pt x="44824" y="905436"/>
                  </a:cubicBezTo>
                  <a:cubicBezTo>
                    <a:pt x="57885" y="898180"/>
                    <a:pt x="66810" y="884091"/>
                    <a:pt x="80682" y="878542"/>
                  </a:cubicBezTo>
                  <a:cubicBezTo>
                    <a:pt x="97559" y="871791"/>
                    <a:pt x="116541" y="872565"/>
                    <a:pt x="134471" y="869577"/>
                  </a:cubicBezTo>
                  <a:cubicBezTo>
                    <a:pt x="159507" y="852886"/>
                    <a:pt x="174134" y="840466"/>
                    <a:pt x="206188" y="833718"/>
                  </a:cubicBezTo>
                  <a:cubicBezTo>
                    <a:pt x="247542" y="825012"/>
                    <a:pt x="290696" y="826039"/>
                    <a:pt x="331694" y="815789"/>
                  </a:cubicBezTo>
                  <a:cubicBezTo>
                    <a:pt x="435433" y="789854"/>
                    <a:pt x="378871" y="800090"/>
                    <a:pt x="502024" y="788894"/>
                  </a:cubicBezTo>
                  <a:cubicBezTo>
                    <a:pt x="513977" y="785906"/>
                    <a:pt x="525562" y="779930"/>
                    <a:pt x="537882" y="779930"/>
                  </a:cubicBezTo>
                  <a:cubicBezTo>
                    <a:pt x="624440" y="779930"/>
                    <a:pt x="726421" y="775516"/>
                    <a:pt x="815788" y="797859"/>
                  </a:cubicBezTo>
                  <a:cubicBezTo>
                    <a:pt x="876224" y="812969"/>
                    <a:pt x="808230" y="798462"/>
                    <a:pt x="869577" y="824753"/>
                  </a:cubicBezTo>
                  <a:cubicBezTo>
                    <a:pt x="880901" y="829606"/>
                    <a:pt x="893482" y="830730"/>
                    <a:pt x="905435" y="833718"/>
                  </a:cubicBezTo>
                  <a:cubicBezTo>
                    <a:pt x="975367" y="903648"/>
                    <a:pt x="885587" y="819540"/>
                    <a:pt x="968188" y="878542"/>
                  </a:cubicBezTo>
                  <a:cubicBezTo>
                    <a:pt x="1052979" y="939109"/>
                    <a:pt x="932674" y="874233"/>
                    <a:pt x="1030941" y="923365"/>
                  </a:cubicBezTo>
                  <a:cubicBezTo>
                    <a:pt x="1055390" y="947814"/>
                    <a:pt x="1063025" y="957985"/>
                    <a:pt x="1093694" y="977153"/>
                  </a:cubicBezTo>
                  <a:cubicBezTo>
                    <a:pt x="1105027" y="984236"/>
                    <a:pt x="1118678" y="987315"/>
                    <a:pt x="1129553" y="995083"/>
                  </a:cubicBezTo>
                  <a:cubicBezTo>
                    <a:pt x="1139869" y="1002452"/>
                    <a:pt x="1146821" y="1013726"/>
                    <a:pt x="1156447" y="1021977"/>
                  </a:cubicBezTo>
                  <a:cubicBezTo>
                    <a:pt x="1167791" y="1031701"/>
                    <a:pt x="1180148" y="1040187"/>
                    <a:pt x="1192306" y="1048871"/>
                  </a:cubicBezTo>
                  <a:cubicBezTo>
                    <a:pt x="1201073" y="1055133"/>
                    <a:pt x="1210923" y="1059903"/>
                    <a:pt x="1219200" y="1066800"/>
                  </a:cubicBezTo>
                  <a:cubicBezTo>
                    <a:pt x="1228940" y="1074916"/>
                    <a:pt x="1235778" y="1086325"/>
                    <a:pt x="1246094" y="1093694"/>
                  </a:cubicBezTo>
                  <a:cubicBezTo>
                    <a:pt x="1256969" y="1101462"/>
                    <a:pt x="1270620" y="1104541"/>
                    <a:pt x="1281953" y="1111624"/>
                  </a:cubicBezTo>
                  <a:cubicBezTo>
                    <a:pt x="1375043" y="1169805"/>
                    <a:pt x="1262822" y="1111024"/>
                    <a:pt x="1353671" y="1156447"/>
                  </a:cubicBezTo>
                  <a:cubicBezTo>
                    <a:pt x="1373498" y="1176275"/>
                    <a:pt x="1382496" y="1188789"/>
                    <a:pt x="1407459" y="1201271"/>
                  </a:cubicBezTo>
                  <a:cubicBezTo>
                    <a:pt x="1421852" y="1208467"/>
                    <a:pt x="1437889" y="1212003"/>
                    <a:pt x="1452282" y="1219200"/>
                  </a:cubicBezTo>
                  <a:cubicBezTo>
                    <a:pt x="1513839" y="1249978"/>
                    <a:pt x="1437523" y="1228800"/>
                    <a:pt x="1524000" y="1246094"/>
                  </a:cubicBezTo>
                  <a:cubicBezTo>
                    <a:pt x="1538941" y="1252071"/>
                    <a:pt x="1553701" y="1258525"/>
                    <a:pt x="1568824" y="1264024"/>
                  </a:cubicBezTo>
                  <a:cubicBezTo>
                    <a:pt x="1586585" y="1270483"/>
                    <a:pt x="1622612" y="1281953"/>
                    <a:pt x="1622612" y="1281953"/>
                  </a:cubicBezTo>
                  <a:cubicBezTo>
                    <a:pt x="1631577" y="1287930"/>
                    <a:pt x="1639869" y="1295065"/>
                    <a:pt x="1649506" y="1299883"/>
                  </a:cubicBezTo>
                  <a:cubicBezTo>
                    <a:pt x="1657958" y="1304109"/>
                    <a:pt x="1667552" y="1305529"/>
                    <a:pt x="1676400" y="1308847"/>
                  </a:cubicBezTo>
                  <a:cubicBezTo>
                    <a:pt x="1691468" y="1314497"/>
                    <a:pt x="1705810" y="1322153"/>
                    <a:pt x="1721224" y="1326777"/>
                  </a:cubicBezTo>
                  <a:cubicBezTo>
                    <a:pt x="1735818" y="1331155"/>
                    <a:pt x="1751173" y="1332437"/>
                    <a:pt x="1766047" y="1335742"/>
                  </a:cubicBezTo>
                  <a:cubicBezTo>
                    <a:pt x="1778074" y="1338415"/>
                    <a:pt x="1789953" y="1341718"/>
                    <a:pt x="1801906" y="1344706"/>
                  </a:cubicBezTo>
                  <a:cubicBezTo>
                    <a:pt x="1871298" y="1341402"/>
                    <a:pt x="2007370" y="1337632"/>
                    <a:pt x="2088777" y="1326777"/>
                  </a:cubicBezTo>
                  <a:cubicBezTo>
                    <a:pt x="2100989" y="1325149"/>
                    <a:pt x="2112513" y="1320016"/>
                    <a:pt x="2124635" y="1317812"/>
                  </a:cubicBezTo>
                  <a:cubicBezTo>
                    <a:pt x="2145424" y="1314032"/>
                    <a:pt x="2166470" y="1311835"/>
                    <a:pt x="2187388" y="1308847"/>
                  </a:cubicBezTo>
                  <a:cubicBezTo>
                    <a:pt x="2196353" y="1305859"/>
                    <a:pt x="2205830" y="1304109"/>
                    <a:pt x="2214282" y="1299883"/>
                  </a:cubicBezTo>
                  <a:cubicBezTo>
                    <a:pt x="2223919" y="1295065"/>
                    <a:pt x="2230955" y="1285360"/>
                    <a:pt x="2241177" y="1281953"/>
                  </a:cubicBezTo>
                  <a:cubicBezTo>
                    <a:pt x="2250014" y="1279007"/>
                    <a:pt x="2353455" y="1264526"/>
                    <a:pt x="2357718" y="1264024"/>
                  </a:cubicBezTo>
                  <a:cubicBezTo>
                    <a:pt x="2387544" y="1260515"/>
                    <a:pt x="2417499" y="1258203"/>
                    <a:pt x="2447365" y="1255059"/>
                  </a:cubicBezTo>
                  <a:lnTo>
                    <a:pt x="2528047" y="1246094"/>
                  </a:lnTo>
                  <a:cubicBezTo>
                    <a:pt x="2549533" y="1181637"/>
                    <a:pt x="2523474" y="1262103"/>
                    <a:pt x="2545977" y="1183342"/>
                  </a:cubicBezTo>
                  <a:cubicBezTo>
                    <a:pt x="2548573" y="1174256"/>
                    <a:pt x="2552345" y="1165533"/>
                    <a:pt x="2554941" y="1156447"/>
                  </a:cubicBezTo>
                  <a:cubicBezTo>
                    <a:pt x="2560207" y="1138017"/>
                    <a:pt x="2564605" y="1111878"/>
                    <a:pt x="2572871" y="1093694"/>
                  </a:cubicBezTo>
                  <a:cubicBezTo>
                    <a:pt x="2583931" y="1069362"/>
                    <a:pt x="2600279" y="1047333"/>
                    <a:pt x="2608730" y="1021977"/>
                  </a:cubicBezTo>
                  <a:cubicBezTo>
                    <a:pt x="2621101" y="984862"/>
                    <a:pt x="2612452" y="1002945"/>
                    <a:pt x="2635624" y="968189"/>
                  </a:cubicBezTo>
                  <a:cubicBezTo>
                    <a:pt x="2650318" y="924102"/>
                    <a:pt x="2635171" y="956181"/>
                    <a:pt x="2662518" y="923365"/>
                  </a:cubicBezTo>
                  <a:cubicBezTo>
                    <a:pt x="2672083" y="911887"/>
                    <a:pt x="2678847" y="898071"/>
                    <a:pt x="2689412" y="887506"/>
                  </a:cubicBezTo>
                  <a:cubicBezTo>
                    <a:pt x="2697030" y="879888"/>
                    <a:pt x="2707893" y="876308"/>
                    <a:pt x="2716306" y="869577"/>
                  </a:cubicBezTo>
                  <a:cubicBezTo>
                    <a:pt x="2722906" y="864297"/>
                    <a:pt x="2726675" y="855427"/>
                    <a:pt x="2734235" y="851647"/>
                  </a:cubicBezTo>
                  <a:cubicBezTo>
                    <a:pt x="2751139" y="843195"/>
                    <a:pt x="2771120" y="842170"/>
                    <a:pt x="2788024" y="833718"/>
                  </a:cubicBezTo>
                  <a:cubicBezTo>
                    <a:pt x="2799977" y="827742"/>
                    <a:pt x="2811369" y="820481"/>
                    <a:pt x="2823882" y="815789"/>
                  </a:cubicBezTo>
                  <a:cubicBezTo>
                    <a:pt x="2835418" y="811463"/>
                    <a:pt x="2847940" y="810364"/>
                    <a:pt x="2859741" y="806824"/>
                  </a:cubicBezTo>
                  <a:cubicBezTo>
                    <a:pt x="2877843" y="801393"/>
                    <a:pt x="2895600" y="794870"/>
                    <a:pt x="2913530" y="788894"/>
                  </a:cubicBezTo>
                  <a:lnTo>
                    <a:pt x="2940424" y="779930"/>
                  </a:lnTo>
                  <a:cubicBezTo>
                    <a:pt x="2946400" y="773953"/>
                    <a:pt x="2951753" y="767280"/>
                    <a:pt x="2958353" y="762000"/>
                  </a:cubicBezTo>
                  <a:cubicBezTo>
                    <a:pt x="2966766" y="755269"/>
                    <a:pt x="2977628" y="751689"/>
                    <a:pt x="2985247" y="744071"/>
                  </a:cubicBezTo>
                  <a:cubicBezTo>
                    <a:pt x="2992866" y="736452"/>
                    <a:pt x="2996446" y="725590"/>
                    <a:pt x="3003177" y="717177"/>
                  </a:cubicBezTo>
                  <a:cubicBezTo>
                    <a:pt x="3008457" y="710577"/>
                    <a:pt x="3015826" y="705847"/>
                    <a:pt x="3021106" y="699247"/>
                  </a:cubicBezTo>
                  <a:cubicBezTo>
                    <a:pt x="3027836" y="690834"/>
                    <a:pt x="3031416" y="679971"/>
                    <a:pt x="3039035" y="672353"/>
                  </a:cubicBezTo>
                  <a:cubicBezTo>
                    <a:pt x="3046654" y="664734"/>
                    <a:pt x="3056965" y="660400"/>
                    <a:pt x="3065930" y="654424"/>
                  </a:cubicBezTo>
                  <a:cubicBezTo>
                    <a:pt x="3074895" y="642471"/>
                    <a:pt x="3084256" y="630805"/>
                    <a:pt x="3092824" y="618565"/>
                  </a:cubicBezTo>
                  <a:cubicBezTo>
                    <a:pt x="3140129" y="550986"/>
                    <a:pt x="3110794" y="582665"/>
                    <a:pt x="3146612" y="546847"/>
                  </a:cubicBezTo>
                  <a:cubicBezTo>
                    <a:pt x="3129489" y="495480"/>
                    <a:pt x="3150635" y="541906"/>
                    <a:pt x="3101788" y="493059"/>
                  </a:cubicBezTo>
                  <a:cubicBezTo>
                    <a:pt x="3094170" y="485441"/>
                    <a:pt x="3091477" y="473783"/>
                    <a:pt x="3083859" y="466165"/>
                  </a:cubicBezTo>
                  <a:cubicBezTo>
                    <a:pt x="3068144" y="450450"/>
                    <a:pt x="3050485" y="445104"/>
                    <a:pt x="3030071" y="439271"/>
                  </a:cubicBezTo>
                  <a:cubicBezTo>
                    <a:pt x="2916512" y="406825"/>
                    <a:pt x="2797454" y="416412"/>
                    <a:pt x="2680447" y="412377"/>
                  </a:cubicBezTo>
                  <a:cubicBezTo>
                    <a:pt x="2665506" y="409389"/>
                    <a:pt x="2650406" y="407108"/>
                    <a:pt x="2635624" y="403412"/>
                  </a:cubicBezTo>
                  <a:cubicBezTo>
                    <a:pt x="2626457" y="401120"/>
                    <a:pt x="2618070" y="395884"/>
                    <a:pt x="2608730" y="394447"/>
                  </a:cubicBezTo>
                  <a:cubicBezTo>
                    <a:pt x="2579048" y="389881"/>
                    <a:pt x="2548965" y="388471"/>
                    <a:pt x="2519082" y="385483"/>
                  </a:cubicBezTo>
                  <a:cubicBezTo>
                    <a:pt x="2457408" y="364924"/>
                    <a:pt x="2531967" y="387825"/>
                    <a:pt x="2420471" y="367553"/>
                  </a:cubicBezTo>
                  <a:cubicBezTo>
                    <a:pt x="2411174" y="365863"/>
                    <a:pt x="2402663" y="361185"/>
                    <a:pt x="2393577" y="358589"/>
                  </a:cubicBezTo>
                  <a:cubicBezTo>
                    <a:pt x="2381730" y="355204"/>
                    <a:pt x="2369519" y="353164"/>
                    <a:pt x="2357718" y="349624"/>
                  </a:cubicBezTo>
                  <a:cubicBezTo>
                    <a:pt x="2242083" y="314932"/>
                    <a:pt x="2349087" y="349790"/>
                    <a:pt x="2277035" y="313765"/>
                  </a:cubicBezTo>
                  <a:cubicBezTo>
                    <a:pt x="2264170" y="307332"/>
                    <a:pt x="2225777" y="298710"/>
                    <a:pt x="2214282" y="295836"/>
                  </a:cubicBezTo>
                  <a:cubicBezTo>
                    <a:pt x="2202329" y="289859"/>
                    <a:pt x="2190707" y="283170"/>
                    <a:pt x="2178424" y="277906"/>
                  </a:cubicBezTo>
                  <a:cubicBezTo>
                    <a:pt x="2160425" y="270192"/>
                    <a:pt x="2133859" y="264524"/>
                    <a:pt x="2115671" y="259977"/>
                  </a:cubicBezTo>
                  <a:cubicBezTo>
                    <a:pt x="2095995" y="246859"/>
                    <a:pt x="2075669" y="231702"/>
                    <a:pt x="2052918" y="224118"/>
                  </a:cubicBezTo>
                  <a:cubicBezTo>
                    <a:pt x="2038463" y="219300"/>
                    <a:pt x="2023035" y="218141"/>
                    <a:pt x="2008094" y="215153"/>
                  </a:cubicBezTo>
                  <a:cubicBezTo>
                    <a:pt x="1984188" y="203200"/>
                    <a:pt x="1962307" y="185776"/>
                    <a:pt x="1936377" y="179294"/>
                  </a:cubicBezTo>
                  <a:cubicBezTo>
                    <a:pt x="1891350" y="168038"/>
                    <a:pt x="1912207" y="174226"/>
                    <a:pt x="1873624" y="161365"/>
                  </a:cubicBezTo>
                  <a:cubicBezTo>
                    <a:pt x="1867647" y="155389"/>
                    <a:pt x="1863254" y="147216"/>
                    <a:pt x="1855694" y="143436"/>
                  </a:cubicBezTo>
                  <a:cubicBezTo>
                    <a:pt x="1844674" y="137926"/>
                    <a:pt x="1831682" y="137856"/>
                    <a:pt x="1819835" y="134471"/>
                  </a:cubicBezTo>
                  <a:cubicBezTo>
                    <a:pt x="1810749" y="131875"/>
                    <a:pt x="1801627" y="129228"/>
                    <a:pt x="1792941" y="125506"/>
                  </a:cubicBezTo>
                  <a:cubicBezTo>
                    <a:pt x="1757026" y="110114"/>
                    <a:pt x="1763823" y="107021"/>
                    <a:pt x="1730188" y="98612"/>
                  </a:cubicBezTo>
                  <a:lnTo>
                    <a:pt x="1658471" y="80683"/>
                  </a:lnTo>
                  <a:cubicBezTo>
                    <a:pt x="1649506" y="74706"/>
                    <a:pt x="1641703" y="66435"/>
                    <a:pt x="1631577" y="62753"/>
                  </a:cubicBezTo>
                  <a:cubicBezTo>
                    <a:pt x="1608419" y="54332"/>
                    <a:pt x="1583236" y="52617"/>
                    <a:pt x="1559859" y="44824"/>
                  </a:cubicBezTo>
                  <a:cubicBezTo>
                    <a:pt x="1512919" y="29177"/>
                    <a:pt x="1542320" y="37195"/>
                    <a:pt x="1470212" y="26894"/>
                  </a:cubicBezTo>
                  <a:cubicBezTo>
                    <a:pt x="1415349" y="8608"/>
                    <a:pt x="1465731" y="23447"/>
                    <a:pt x="1371600" y="8965"/>
                  </a:cubicBezTo>
                  <a:cubicBezTo>
                    <a:pt x="1356540" y="6648"/>
                    <a:pt x="1341718" y="2988"/>
                    <a:pt x="1326777" y="0"/>
                  </a:cubicBezTo>
                  <a:cubicBezTo>
                    <a:pt x="1218891" y="3173"/>
                    <a:pt x="1070455" y="-2102"/>
                    <a:pt x="950259" y="17930"/>
                  </a:cubicBezTo>
                  <a:cubicBezTo>
                    <a:pt x="907559" y="25047"/>
                    <a:pt x="908458" y="32862"/>
                    <a:pt x="860612" y="44824"/>
                  </a:cubicBezTo>
                  <a:cubicBezTo>
                    <a:pt x="848659" y="47812"/>
                    <a:pt x="836835" y="51373"/>
                    <a:pt x="824753" y="53789"/>
                  </a:cubicBezTo>
                  <a:cubicBezTo>
                    <a:pt x="751185" y="68502"/>
                    <a:pt x="728471" y="65586"/>
                    <a:pt x="636494" y="71718"/>
                  </a:cubicBezTo>
                  <a:cubicBezTo>
                    <a:pt x="591670" y="101600"/>
                    <a:pt x="615576" y="80683"/>
                    <a:pt x="573741" y="143436"/>
                  </a:cubicBezTo>
                  <a:cubicBezTo>
                    <a:pt x="567765" y="152401"/>
                    <a:pt x="559219" y="160109"/>
                    <a:pt x="555812" y="170330"/>
                  </a:cubicBezTo>
                  <a:cubicBezTo>
                    <a:pt x="552824" y="179295"/>
                    <a:pt x="551073" y="188772"/>
                    <a:pt x="546847" y="197224"/>
                  </a:cubicBezTo>
                  <a:cubicBezTo>
                    <a:pt x="542029" y="206861"/>
                    <a:pt x="533736" y="214481"/>
                    <a:pt x="528918" y="224118"/>
                  </a:cubicBezTo>
                  <a:cubicBezTo>
                    <a:pt x="518081" y="245792"/>
                    <a:pt x="519606" y="263891"/>
                    <a:pt x="510988" y="286871"/>
                  </a:cubicBezTo>
                  <a:cubicBezTo>
                    <a:pt x="506296" y="299384"/>
                    <a:pt x="498022" y="310322"/>
                    <a:pt x="493059" y="322730"/>
                  </a:cubicBezTo>
                  <a:cubicBezTo>
                    <a:pt x="486040" y="340277"/>
                    <a:pt x="481106" y="358589"/>
                    <a:pt x="475130" y="376518"/>
                  </a:cubicBezTo>
                  <a:cubicBezTo>
                    <a:pt x="472142" y="385483"/>
                    <a:pt x="470391" y="394960"/>
                    <a:pt x="466165" y="403412"/>
                  </a:cubicBezTo>
                  <a:cubicBezTo>
                    <a:pt x="460188" y="415365"/>
                    <a:pt x="455111" y="427812"/>
                    <a:pt x="448235" y="439271"/>
                  </a:cubicBezTo>
                  <a:cubicBezTo>
                    <a:pt x="438121" y="456128"/>
                    <a:pt x="415677" y="495067"/>
                    <a:pt x="394447" y="510989"/>
                  </a:cubicBezTo>
                  <a:cubicBezTo>
                    <a:pt x="281378" y="595790"/>
                    <a:pt x="383650" y="520868"/>
                    <a:pt x="313765" y="555812"/>
                  </a:cubicBezTo>
                  <a:cubicBezTo>
                    <a:pt x="304128" y="560631"/>
                    <a:pt x="296226" y="568396"/>
                    <a:pt x="286871" y="573742"/>
                  </a:cubicBezTo>
                  <a:cubicBezTo>
                    <a:pt x="275268" y="580372"/>
                    <a:pt x="262615" y="585041"/>
                    <a:pt x="251012" y="591671"/>
                  </a:cubicBezTo>
                  <a:cubicBezTo>
                    <a:pt x="208522" y="615950"/>
                    <a:pt x="237675" y="602784"/>
                    <a:pt x="197224" y="636494"/>
                  </a:cubicBezTo>
                  <a:cubicBezTo>
                    <a:pt x="188947" y="643392"/>
                    <a:pt x="178743" y="647693"/>
                    <a:pt x="170330" y="654424"/>
                  </a:cubicBezTo>
                  <a:cubicBezTo>
                    <a:pt x="163730" y="659704"/>
                    <a:pt x="159162" y="667282"/>
                    <a:pt x="152400" y="672353"/>
                  </a:cubicBezTo>
                  <a:cubicBezTo>
                    <a:pt x="123723" y="693861"/>
                    <a:pt x="101241" y="700443"/>
                    <a:pt x="80682" y="726142"/>
                  </a:cubicBezTo>
                  <a:cubicBezTo>
                    <a:pt x="73951" y="734555"/>
                    <a:pt x="67129" y="743190"/>
                    <a:pt x="62753" y="753036"/>
                  </a:cubicBezTo>
                  <a:cubicBezTo>
                    <a:pt x="55077" y="770306"/>
                    <a:pt x="50800" y="788895"/>
                    <a:pt x="44824" y="806824"/>
                  </a:cubicBezTo>
                  <a:cubicBezTo>
                    <a:pt x="25464" y="864904"/>
                    <a:pt x="0" y="906930"/>
                    <a:pt x="0" y="923365"/>
                  </a:cubicBezTo>
                  <a:close/>
                </a:path>
              </a:pathLst>
            </a:custGeom>
            <a:solidFill>
              <a:schemeClr val="accent2">
                <a:lumMod val="40000"/>
                <a:lumOff val="60000"/>
                <a:alpha val="9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p:cNvSpPr/>
            <p:nvPr/>
          </p:nvSpPr>
          <p:spPr>
            <a:xfrm>
              <a:off x="720000" y="2880000"/>
              <a:ext cx="3348000" cy="1344706"/>
            </a:xfrm>
            <a:custGeom>
              <a:avLst/>
              <a:gdLst>
                <a:gd name="connsiteX0" fmla="*/ 0 w 3146612"/>
                <a:gd name="connsiteY0" fmla="*/ 923365 h 1344706"/>
                <a:gd name="connsiteX1" fmla="*/ 44824 w 3146612"/>
                <a:gd name="connsiteY1" fmla="*/ 905436 h 1344706"/>
                <a:gd name="connsiteX2" fmla="*/ 80682 w 3146612"/>
                <a:gd name="connsiteY2" fmla="*/ 878542 h 1344706"/>
                <a:gd name="connsiteX3" fmla="*/ 134471 w 3146612"/>
                <a:gd name="connsiteY3" fmla="*/ 869577 h 1344706"/>
                <a:gd name="connsiteX4" fmla="*/ 206188 w 3146612"/>
                <a:gd name="connsiteY4" fmla="*/ 833718 h 1344706"/>
                <a:gd name="connsiteX5" fmla="*/ 331694 w 3146612"/>
                <a:gd name="connsiteY5" fmla="*/ 815789 h 1344706"/>
                <a:gd name="connsiteX6" fmla="*/ 502024 w 3146612"/>
                <a:gd name="connsiteY6" fmla="*/ 788894 h 1344706"/>
                <a:gd name="connsiteX7" fmla="*/ 537882 w 3146612"/>
                <a:gd name="connsiteY7" fmla="*/ 779930 h 1344706"/>
                <a:gd name="connsiteX8" fmla="*/ 815788 w 3146612"/>
                <a:gd name="connsiteY8" fmla="*/ 797859 h 1344706"/>
                <a:gd name="connsiteX9" fmla="*/ 869577 w 3146612"/>
                <a:gd name="connsiteY9" fmla="*/ 824753 h 1344706"/>
                <a:gd name="connsiteX10" fmla="*/ 905435 w 3146612"/>
                <a:gd name="connsiteY10" fmla="*/ 833718 h 1344706"/>
                <a:gd name="connsiteX11" fmla="*/ 968188 w 3146612"/>
                <a:gd name="connsiteY11" fmla="*/ 878542 h 1344706"/>
                <a:gd name="connsiteX12" fmla="*/ 1030941 w 3146612"/>
                <a:gd name="connsiteY12" fmla="*/ 923365 h 1344706"/>
                <a:gd name="connsiteX13" fmla="*/ 1093694 w 3146612"/>
                <a:gd name="connsiteY13" fmla="*/ 977153 h 1344706"/>
                <a:gd name="connsiteX14" fmla="*/ 1129553 w 3146612"/>
                <a:gd name="connsiteY14" fmla="*/ 995083 h 1344706"/>
                <a:gd name="connsiteX15" fmla="*/ 1156447 w 3146612"/>
                <a:gd name="connsiteY15" fmla="*/ 1021977 h 1344706"/>
                <a:gd name="connsiteX16" fmla="*/ 1192306 w 3146612"/>
                <a:gd name="connsiteY16" fmla="*/ 1048871 h 1344706"/>
                <a:gd name="connsiteX17" fmla="*/ 1219200 w 3146612"/>
                <a:gd name="connsiteY17" fmla="*/ 1066800 h 1344706"/>
                <a:gd name="connsiteX18" fmla="*/ 1246094 w 3146612"/>
                <a:gd name="connsiteY18" fmla="*/ 1093694 h 1344706"/>
                <a:gd name="connsiteX19" fmla="*/ 1281953 w 3146612"/>
                <a:gd name="connsiteY19" fmla="*/ 1111624 h 1344706"/>
                <a:gd name="connsiteX20" fmla="*/ 1353671 w 3146612"/>
                <a:gd name="connsiteY20" fmla="*/ 1156447 h 1344706"/>
                <a:gd name="connsiteX21" fmla="*/ 1407459 w 3146612"/>
                <a:gd name="connsiteY21" fmla="*/ 1201271 h 1344706"/>
                <a:gd name="connsiteX22" fmla="*/ 1452282 w 3146612"/>
                <a:gd name="connsiteY22" fmla="*/ 1219200 h 1344706"/>
                <a:gd name="connsiteX23" fmla="*/ 1524000 w 3146612"/>
                <a:gd name="connsiteY23" fmla="*/ 1246094 h 1344706"/>
                <a:gd name="connsiteX24" fmla="*/ 1568824 w 3146612"/>
                <a:gd name="connsiteY24" fmla="*/ 1264024 h 1344706"/>
                <a:gd name="connsiteX25" fmla="*/ 1622612 w 3146612"/>
                <a:gd name="connsiteY25" fmla="*/ 1281953 h 1344706"/>
                <a:gd name="connsiteX26" fmla="*/ 1649506 w 3146612"/>
                <a:gd name="connsiteY26" fmla="*/ 1299883 h 1344706"/>
                <a:gd name="connsiteX27" fmla="*/ 1676400 w 3146612"/>
                <a:gd name="connsiteY27" fmla="*/ 1308847 h 1344706"/>
                <a:gd name="connsiteX28" fmla="*/ 1721224 w 3146612"/>
                <a:gd name="connsiteY28" fmla="*/ 1326777 h 1344706"/>
                <a:gd name="connsiteX29" fmla="*/ 1766047 w 3146612"/>
                <a:gd name="connsiteY29" fmla="*/ 1335742 h 1344706"/>
                <a:gd name="connsiteX30" fmla="*/ 1801906 w 3146612"/>
                <a:gd name="connsiteY30" fmla="*/ 1344706 h 1344706"/>
                <a:gd name="connsiteX31" fmla="*/ 2088777 w 3146612"/>
                <a:gd name="connsiteY31" fmla="*/ 1326777 h 1344706"/>
                <a:gd name="connsiteX32" fmla="*/ 2124635 w 3146612"/>
                <a:gd name="connsiteY32" fmla="*/ 1317812 h 1344706"/>
                <a:gd name="connsiteX33" fmla="*/ 2187388 w 3146612"/>
                <a:gd name="connsiteY33" fmla="*/ 1308847 h 1344706"/>
                <a:gd name="connsiteX34" fmla="*/ 2214282 w 3146612"/>
                <a:gd name="connsiteY34" fmla="*/ 1299883 h 1344706"/>
                <a:gd name="connsiteX35" fmla="*/ 2241177 w 3146612"/>
                <a:gd name="connsiteY35" fmla="*/ 1281953 h 1344706"/>
                <a:gd name="connsiteX36" fmla="*/ 2357718 w 3146612"/>
                <a:gd name="connsiteY36" fmla="*/ 1264024 h 1344706"/>
                <a:gd name="connsiteX37" fmla="*/ 2447365 w 3146612"/>
                <a:gd name="connsiteY37" fmla="*/ 1255059 h 1344706"/>
                <a:gd name="connsiteX38" fmla="*/ 2528047 w 3146612"/>
                <a:gd name="connsiteY38" fmla="*/ 1246094 h 1344706"/>
                <a:gd name="connsiteX39" fmla="*/ 2545977 w 3146612"/>
                <a:gd name="connsiteY39" fmla="*/ 1183342 h 1344706"/>
                <a:gd name="connsiteX40" fmla="*/ 2554941 w 3146612"/>
                <a:gd name="connsiteY40" fmla="*/ 1156447 h 1344706"/>
                <a:gd name="connsiteX41" fmla="*/ 2572871 w 3146612"/>
                <a:gd name="connsiteY41" fmla="*/ 1093694 h 1344706"/>
                <a:gd name="connsiteX42" fmla="*/ 2608730 w 3146612"/>
                <a:gd name="connsiteY42" fmla="*/ 1021977 h 1344706"/>
                <a:gd name="connsiteX43" fmla="*/ 2635624 w 3146612"/>
                <a:gd name="connsiteY43" fmla="*/ 968189 h 1344706"/>
                <a:gd name="connsiteX44" fmla="*/ 2662518 w 3146612"/>
                <a:gd name="connsiteY44" fmla="*/ 923365 h 1344706"/>
                <a:gd name="connsiteX45" fmla="*/ 2689412 w 3146612"/>
                <a:gd name="connsiteY45" fmla="*/ 887506 h 1344706"/>
                <a:gd name="connsiteX46" fmla="*/ 2716306 w 3146612"/>
                <a:gd name="connsiteY46" fmla="*/ 869577 h 1344706"/>
                <a:gd name="connsiteX47" fmla="*/ 2734235 w 3146612"/>
                <a:gd name="connsiteY47" fmla="*/ 851647 h 1344706"/>
                <a:gd name="connsiteX48" fmla="*/ 2788024 w 3146612"/>
                <a:gd name="connsiteY48" fmla="*/ 833718 h 1344706"/>
                <a:gd name="connsiteX49" fmla="*/ 2823882 w 3146612"/>
                <a:gd name="connsiteY49" fmla="*/ 815789 h 1344706"/>
                <a:gd name="connsiteX50" fmla="*/ 2859741 w 3146612"/>
                <a:gd name="connsiteY50" fmla="*/ 806824 h 1344706"/>
                <a:gd name="connsiteX51" fmla="*/ 2913530 w 3146612"/>
                <a:gd name="connsiteY51" fmla="*/ 788894 h 1344706"/>
                <a:gd name="connsiteX52" fmla="*/ 2940424 w 3146612"/>
                <a:gd name="connsiteY52" fmla="*/ 779930 h 1344706"/>
                <a:gd name="connsiteX53" fmla="*/ 2958353 w 3146612"/>
                <a:gd name="connsiteY53" fmla="*/ 762000 h 1344706"/>
                <a:gd name="connsiteX54" fmla="*/ 2985247 w 3146612"/>
                <a:gd name="connsiteY54" fmla="*/ 744071 h 1344706"/>
                <a:gd name="connsiteX55" fmla="*/ 3003177 w 3146612"/>
                <a:gd name="connsiteY55" fmla="*/ 717177 h 1344706"/>
                <a:gd name="connsiteX56" fmla="*/ 3021106 w 3146612"/>
                <a:gd name="connsiteY56" fmla="*/ 699247 h 1344706"/>
                <a:gd name="connsiteX57" fmla="*/ 3039035 w 3146612"/>
                <a:gd name="connsiteY57" fmla="*/ 672353 h 1344706"/>
                <a:gd name="connsiteX58" fmla="*/ 3065930 w 3146612"/>
                <a:gd name="connsiteY58" fmla="*/ 654424 h 1344706"/>
                <a:gd name="connsiteX59" fmla="*/ 3092824 w 3146612"/>
                <a:gd name="connsiteY59" fmla="*/ 618565 h 1344706"/>
                <a:gd name="connsiteX60" fmla="*/ 3146612 w 3146612"/>
                <a:gd name="connsiteY60" fmla="*/ 546847 h 1344706"/>
                <a:gd name="connsiteX61" fmla="*/ 3101788 w 3146612"/>
                <a:gd name="connsiteY61" fmla="*/ 493059 h 1344706"/>
                <a:gd name="connsiteX62" fmla="*/ 3083859 w 3146612"/>
                <a:gd name="connsiteY62" fmla="*/ 466165 h 1344706"/>
                <a:gd name="connsiteX63" fmla="*/ 3030071 w 3146612"/>
                <a:gd name="connsiteY63" fmla="*/ 439271 h 1344706"/>
                <a:gd name="connsiteX64" fmla="*/ 2680447 w 3146612"/>
                <a:gd name="connsiteY64" fmla="*/ 412377 h 1344706"/>
                <a:gd name="connsiteX65" fmla="*/ 2635624 w 3146612"/>
                <a:gd name="connsiteY65" fmla="*/ 403412 h 1344706"/>
                <a:gd name="connsiteX66" fmla="*/ 2608730 w 3146612"/>
                <a:gd name="connsiteY66" fmla="*/ 394447 h 1344706"/>
                <a:gd name="connsiteX67" fmla="*/ 2519082 w 3146612"/>
                <a:gd name="connsiteY67" fmla="*/ 385483 h 1344706"/>
                <a:gd name="connsiteX68" fmla="*/ 2420471 w 3146612"/>
                <a:gd name="connsiteY68" fmla="*/ 367553 h 1344706"/>
                <a:gd name="connsiteX69" fmla="*/ 2393577 w 3146612"/>
                <a:gd name="connsiteY69" fmla="*/ 358589 h 1344706"/>
                <a:gd name="connsiteX70" fmla="*/ 2357718 w 3146612"/>
                <a:gd name="connsiteY70" fmla="*/ 349624 h 1344706"/>
                <a:gd name="connsiteX71" fmla="*/ 2277035 w 3146612"/>
                <a:gd name="connsiteY71" fmla="*/ 313765 h 1344706"/>
                <a:gd name="connsiteX72" fmla="*/ 2214282 w 3146612"/>
                <a:gd name="connsiteY72" fmla="*/ 295836 h 1344706"/>
                <a:gd name="connsiteX73" fmla="*/ 2178424 w 3146612"/>
                <a:gd name="connsiteY73" fmla="*/ 277906 h 1344706"/>
                <a:gd name="connsiteX74" fmla="*/ 2115671 w 3146612"/>
                <a:gd name="connsiteY74" fmla="*/ 259977 h 1344706"/>
                <a:gd name="connsiteX75" fmla="*/ 2052918 w 3146612"/>
                <a:gd name="connsiteY75" fmla="*/ 224118 h 1344706"/>
                <a:gd name="connsiteX76" fmla="*/ 2008094 w 3146612"/>
                <a:gd name="connsiteY76" fmla="*/ 215153 h 1344706"/>
                <a:gd name="connsiteX77" fmla="*/ 1936377 w 3146612"/>
                <a:gd name="connsiteY77" fmla="*/ 179294 h 1344706"/>
                <a:gd name="connsiteX78" fmla="*/ 1873624 w 3146612"/>
                <a:gd name="connsiteY78" fmla="*/ 161365 h 1344706"/>
                <a:gd name="connsiteX79" fmla="*/ 1855694 w 3146612"/>
                <a:gd name="connsiteY79" fmla="*/ 143436 h 1344706"/>
                <a:gd name="connsiteX80" fmla="*/ 1819835 w 3146612"/>
                <a:gd name="connsiteY80" fmla="*/ 134471 h 1344706"/>
                <a:gd name="connsiteX81" fmla="*/ 1792941 w 3146612"/>
                <a:gd name="connsiteY81" fmla="*/ 125506 h 1344706"/>
                <a:gd name="connsiteX82" fmla="*/ 1730188 w 3146612"/>
                <a:gd name="connsiteY82" fmla="*/ 98612 h 1344706"/>
                <a:gd name="connsiteX83" fmla="*/ 1658471 w 3146612"/>
                <a:gd name="connsiteY83" fmla="*/ 80683 h 1344706"/>
                <a:gd name="connsiteX84" fmla="*/ 1631577 w 3146612"/>
                <a:gd name="connsiteY84" fmla="*/ 62753 h 1344706"/>
                <a:gd name="connsiteX85" fmla="*/ 1559859 w 3146612"/>
                <a:gd name="connsiteY85" fmla="*/ 44824 h 1344706"/>
                <a:gd name="connsiteX86" fmla="*/ 1470212 w 3146612"/>
                <a:gd name="connsiteY86" fmla="*/ 26894 h 1344706"/>
                <a:gd name="connsiteX87" fmla="*/ 1371600 w 3146612"/>
                <a:gd name="connsiteY87" fmla="*/ 8965 h 1344706"/>
                <a:gd name="connsiteX88" fmla="*/ 1326777 w 3146612"/>
                <a:gd name="connsiteY88" fmla="*/ 0 h 1344706"/>
                <a:gd name="connsiteX89" fmla="*/ 950259 w 3146612"/>
                <a:gd name="connsiteY89" fmla="*/ 17930 h 1344706"/>
                <a:gd name="connsiteX90" fmla="*/ 860612 w 3146612"/>
                <a:gd name="connsiteY90" fmla="*/ 44824 h 1344706"/>
                <a:gd name="connsiteX91" fmla="*/ 824753 w 3146612"/>
                <a:gd name="connsiteY91" fmla="*/ 53789 h 1344706"/>
                <a:gd name="connsiteX92" fmla="*/ 636494 w 3146612"/>
                <a:gd name="connsiteY92" fmla="*/ 71718 h 1344706"/>
                <a:gd name="connsiteX93" fmla="*/ 573741 w 3146612"/>
                <a:gd name="connsiteY93" fmla="*/ 143436 h 1344706"/>
                <a:gd name="connsiteX94" fmla="*/ 555812 w 3146612"/>
                <a:gd name="connsiteY94" fmla="*/ 170330 h 1344706"/>
                <a:gd name="connsiteX95" fmla="*/ 546847 w 3146612"/>
                <a:gd name="connsiteY95" fmla="*/ 197224 h 1344706"/>
                <a:gd name="connsiteX96" fmla="*/ 528918 w 3146612"/>
                <a:gd name="connsiteY96" fmla="*/ 224118 h 1344706"/>
                <a:gd name="connsiteX97" fmla="*/ 510988 w 3146612"/>
                <a:gd name="connsiteY97" fmla="*/ 286871 h 1344706"/>
                <a:gd name="connsiteX98" fmla="*/ 493059 w 3146612"/>
                <a:gd name="connsiteY98" fmla="*/ 322730 h 1344706"/>
                <a:gd name="connsiteX99" fmla="*/ 475130 w 3146612"/>
                <a:gd name="connsiteY99" fmla="*/ 376518 h 1344706"/>
                <a:gd name="connsiteX100" fmla="*/ 466165 w 3146612"/>
                <a:gd name="connsiteY100" fmla="*/ 403412 h 1344706"/>
                <a:gd name="connsiteX101" fmla="*/ 448235 w 3146612"/>
                <a:gd name="connsiteY101" fmla="*/ 439271 h 1344706"/>
                <a:gd name="connsiteX102" fmla="*/ 394447 w 3146612"/>
                <a:gd name="connsiteY102" fmla="*/ 510989 h 1344706"/>
                <a:gd name="connsiteX103" fmla="*/ 313765 w 3146612"/>
                <a:gd name="connsiteY103" fmla="*/ 555812 h 1344706"/>
                <a:gd name="connsiteX104" fmla="*/ 286871 w 3146612"/>
                <a:gd name="connsiteY104" fmla="*/ 573742 h 1344706"/>
                <a:gd name="connsiteX105" fmla="*/ 251012 w 3146612"/>
                <a:gd name="connsiteY105" fmla="*/ 591671 h 1344706"/>
                <a:gd name="connsiteX106" fmla="*/ 197224 w 3146612"/>
                <a:gd name="connsiteY106" fmla="*/ 636494 h 1344706"/>
                <a:gd name="connsiteX107" fmla="*/ 170330 w 3146612"/>
                <a:gd name="connsiteY107" fmla="*/ 654424 h 1344706"/>
                <a:gd name="connsiteX108" fmla="*/ 152400 w 3146612"/>
                <a:gd name="connsiteY108" fmla="*/ 672353 h 1344706"/>
                <a:gd name="connsiteX109" fmla="*/ 80682 w 3146612"/>
                <a:gd name="connsiteY109" fmla="*/ 726142 h 1344706"/>
                <a:gd name="connsiteX110" fmla="*/ 62753 w 3146612"/>
                <a:gd name="connsiteY110" fmla="*/ 753036 h 1344706"/>
                <a:gd name="connsiteX111" fmla="*/ 44824 w 3146612"/>
                <a:gd name="connsiteY111" fmla="*/ 806824 h 1344706"/>
                <a:gd name="connsiteX112" fmla="*/ 0 w 3146612"/>
                <a:gd name="connsiteY112" fmla="*/ 923365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46612" h="1344706">
                  <a:moveTo>
                    <a:pt x="0" y="923365"/>
                  </a:moveTo>
                  <a:cubicBezTo>
                    <a:pt x="0" y="939800"/>
                    <a:pt x="30757" y="913251"/>
                    <a:pt x="44824" y="905436"/>
                  </a:cubicBezTo>
                  <a:cubicBezTo>
                    <a:pt x="57885" y="898180"/>
                    <a:pt x="66810" y="884091"/>
                    <a:pt x="80682" y="878542"/>
                  </a:cubicBezTo>
                  <a:cubicBezTo>
                    <a:pt x="97559" y="871791"/>
                    <a:pt x="116541" y="872565"/>
                    <a:pt x="134471" y="869577"/>
                  </a:cubicBezTo>
                  <a:cubicBezTo>
                    <a:pt x="159507" y="852886"/>
                    <a:pt x="174134" y="840466"/>
                    <a:pt x="206188" y="833718"/>
                  </a:cubicBezTo>
                  <a:cubicBezTo>
                    <a:pt x="247542" y="825012"/>
                    <a:pt x="290696" y="826039"/>
                    <a:pt x="331694" y="815789"/>
                  </a:cubicBezTo>
                  <a:cubicBezTo>
                    <a:pt x="435433" y="789854"/>
                    <a:pt x="378871" y="800090"/>
                    <a:pt x="502024" y="788894"/>
                  </a:cubicBezTo>
                  <a:cubicBezTo>
                    <a:pt x="513977" y="785906"/>
                    <a:pt x="525562" y="779930"/>
                    <a:pt x="537882" y="779930"/>
                  </a:cubicBezTo>
                  <a:cubicBezTo>
                    <a:pt x="624440" y="779930"/>
                    <a:pt x="726421" y="775516"/>
                    <a:pt x="815788" y="797859"/>
                  </a:cubicBezTo>
                  <a:cubicBezTo>
                    <a:pt x="876224" y="812969"/>
                    <a:pt x="808230" y="798462"/>
                    <a:pt x="869577" y="824753"/>
                  </a:cubicBezTo>
                  <a:cubicBezTo>
                    <a:pt x="880901" y="829606"/>
                    <a:pt x="893482" y="830730"/>
                    <a:pt x="905435" y="833718"/>
                  </a:cubicBezTo>
                  <a:cubicBezTo>
                    <a:pt x="975367" y="903648"/>
                    <a:pt x="885587" y="819540"/>
                    <a:pt x="968188" y="878542"/>
                  </a:cubicBezTo>
                  <a:cubicBezTo>
                    <a:pt x="1052979" y="939109"/>
                    <a:pt x="932674" y="874233"/>
                    <a:pt x="1030941" y="923365"/>
                  </a:cubicBezTo>
                  <a:cubicBezTo>
                    <a:pt x="1055390" y="947814"/>
                    <a:pt x="1063025" y="957985"/>
                    <a:pt x="1093694" y="977153"/>
                  </a:cubicBezTo>
                  <a:cubicBezTo>
                    <a:pt x="1105027" y="984236"/>
                    <a:pt x="1118678" y="987315"/>
                    <a:pt x="1129553" y="995083"/>
                  </a:cubicBezTo>
                  <a:cubicBezTo>
                    <a:pt x="1139869" y="1002452"/>
                    <a:pt x="1146821" y="1013726"/>
                    <a:pt x="1156447" y="1021977"/>
                  </a:cubicBezTo>
                  <a:cubicBezTo>
                    <a:pt x="1167791" y="1031701"/>
                    <a:pt x="1180148" y="1040187"/>
                    <a:pt x="1192306" y="1048871"/>
                  </a:cubicBezTo>
                  <a:cubicBezTo>
                    <a:pt x="1201073" y="1055133"/>
                    <a:pt x="1210923" y="1059903"/>
                    <a:pt x="1219200" y="1066800"/>
                  </a:cubicBezTo>
                  <a:cubicBezTo>
                    <a:pt x="1228940" y="1074916"/>
                    <a:pt x="1235778" y="1086325"/>
                    <a:pt x="1246094" y="1093694"/>
                  </a:cubicBezTo>
                  <a:cubicBezTo>
                    <a:pt x="1256969" y="1101462"/>
                    <a:pt x="1270620" y="1104541"/>
                    <a:pt x="1281953" y="1111624"/>
                  </a:cubicBezTo>
                  <a:cubicBezTo>
                    <a:pt x="1375043" y="1169805"/>
                    <a:pt x="1262822" y="1111024"/>
                    <a:pt x="1353671" y="1156447"/>
                  </a:cubicBezTo>
                  <a:cubicBezTo>
                    <a:pt x="1373498" y="1176275"/>
                    <a:pt x="1382496" y="1188789"/>
                    <a:pt x="1407459" y="1201271"/>
                  </a:cubicBezTo>
                  <a:cubicBezTo>
                    <a:pt x="1421852" y="1208467"/>
                    <a:pt x="1437889" y="1212003"/>
                    <a:pt x="1452282" y="1219200"/>
                  </a:cubicBezTo>
                  <a:cubicBezTo>
                    <a:pt x="1513839" y="1249978"/>
                    <a:pt x="1437523" y="1228800"/>
                    <a:pt x="1524000" y="1246094"/>
                  </a:cubicBezTo>
                  <a:cubicBezTo>
                    <a:pt x="1538941" y="1252071"/>
                    <a:pt x="1553701" y="1258525"/>
                    <a:pt x="1568824" y="1264024"/>
                  </a:cubicBezTo>
                  <a:cubicBezTo>
                    <a:pt x="1586585" y="1270483"/>
                    <a:pt x="1622612" y="1281953"/>
                    <a:pt x="1622612" y="1281953"/>
                  </a:cubicBezTo>
                  <a:cubicBezTo>
                    <a:pt x="1631577" y="1287930"/>
                    <a:pt x="1639869" y="1295065"/>
                    <a:pt x="1649506" y="1299883"/>
                  </a:cubicBezTo>
                  <a:cubicBezTo>
                    <a:pt x="1657958" y="1304109"/>
                    <a:pt x="1667552" y="1305529"/>
                    <a:pt x="1676400" y="1308847"/>
                  </a:cubicBezTo>
                  <a:cubicBezTo>
                    <a:pt x="1691468" y="1314497"/>
                    <a:pt x="1705810" y="1322153"/>
                    <a:pt x="1721224" y="1326777"/>
                  </a:cubicBezTo>
                  <a:cubicBezTo>
                    <a:pt x="1735818" y="1331155"/>
                    <a:pt x="1751173" y="1332437"/>
                    <a:pt x="1766047" y="1335742"/>
                  </a:cubicBezTo>
                  <a:cubicBezTo>
                    <a:pt x="1778074" y="1338415"/>
                    <a:pt x="1789953" y="1341718"/>
                    <a:pt x="1801906" y="1344706"/>
                  </a:cubicBezTo>
                  <a:cubicBezTo>
                    <a:pt x="1871298" y="1341402"/>
                    <a:pt x="2007370" y="1337632"/>
                    <a:pt x="2088777" y="1326777"/>
                  </a:cubicBezTo>
                  <a:cubicBezTo>
                    <a:pt x="2100989" y="1325149"/>
                    <a:pt x="2112513" y="1320016"/>
                    <a:pt x="2124635" y="1317812"/>
                  </a:cubicBezTo>
                  <a:cubicBezTo>
                    <a:pt x="2145424" y="1314032"/>
                    <a:pt x="2166470" y="1311835"/>
                    <a:pt x="2187388" y="1308847"/>
                  </a:cubicBezTo>
                  <a:cubicBezTo>
                    <a:pt x="2196353" y="1305859"/>
                    <a:pt x="2205830" y="1304109"/>
                    <a:pt x="2214282" y="1299883"/>
                  </a:cubicBezTo>
                  <a:cubicBezTo>
                    <a:pt x="2223919" y="1295065"/>
                    <a:pt x="2230955" y="1285360"/>
                    <a:pt x="2241177" y="1281953"/>
                  </a:cubicBezTo>
                  <a:cubicBezTo>
                    <a:pt x="2250014" y="1279007"/>
                    <a:pt x="2353455" y="1264526"/>
                    <a:pt x="2357718" y="1264024"/>
                  </a:cubicBezTo>
                  <a:cubicBezTo>
                    <a:pt x="2387544" y="1260515"/>
                    <a:pt x="2417499" y="1258203"/>
                    <a:pt x="2447365" y="1255059"/>
                  </a:cubicBezTo>
                  <a:lnTo>
                    <a:pt x="2528047" y="1246094"/>
                  </a:lnTo>
                  <a:cubicBezTo>
                    <a:pt x="2549533" y="1181637"/>
                    <a:pt x="2523474" y="1262103"/>
                    <a:pt x="2545977" y="1183342"/>
                  </a:cubicBezTo>
                  <a:cubicBezTo>
                    <a:pt x="2548573" y="1174256"/>
                    <a:pt x="2552345" y="1165533"/>
                    <a:pt x="2554941" y="1156447"/>
                  </a:cubicBezTo>
                  <a:cubicBezTo>
                    <a:pt x="2560207" y="1138017"/>
                    <a:pt x="2564605" y="1111878"/>
                    <a:pt x="2572871" y="1093694"/>
                  </a:cubicBezTo>
                  <a:cubicBezTo>
                    <a:pt x="2583931" y="1069362"/>
                    <a:pt x="2600279" y="1047333"/>
                    <a:pt x="2608730" y="1021977"/>
                  </a:cubicBezTo>
                  <a:cubicBezTo>
                    <a:pt x="2621101" y="984862"/>
                    <a:pt x="2612452" y="1002945"/>
                    <a:pt x="2635624" y="968189"/>
                  </a:cubicBezTo>
                  <a:cubicBezTo>
                    <a:pt x="2650318" y="924102"/>
                    <a:pt x="2635171" y="956181"/>
                    <a:pt x="2662518" y="923365"/>
                  </a:cubicBezTo>
                  <a:cubicBezTo>
                    <a:pt x="2672083" y="911887"/>
                    <a:pt x="2678847" y="898071"/>
                    <a:pt x="2689412" y="887506"/>
                  </a:cubicBezTo>
                  <a:cubicBezTo>
                    <a:pt x="2697030" y="879888"/>
                    <a:pt x="2707893" y="876308"/>
                    <a:pt x="2716306" y="869577"/>
                  </a:cubicBezTo>
                  <a:cubicBezTo>
                    <a:pt x="2722906" y="864297"/>
                    <a:pt x="2726675" y="855427"/>
                    <a:pt x="2734235" y="851647"/>
                  </a:cubicBezTo>
                  <a:cubicBezTo>
                    <a:pt x="2751139" y="843195"/>
                    <a:pt x="2771120" y="842170"/>
                    <a:pt x="2788024" y="833718"/>
                  </a:cubicBezTo>
                  <a:cubicBezTo>
                    <a:pt x="2799977" y="827742"/>
                    <a:pt x="2811369" y="820481"/>
                    <a:pt x="2823882" y="815789"/>
                  </a:cubicBezTo>
                  <a:cubicBezTo>
                    <a:pt x="2835418" y="811463"/>
                    <a:pt x="2847940" y="810364"/>
                    <a:pt x="2859741" y="806824"/>
                  </a:cubicBezTo>
                  <a:cubicBezTo>
                    <a:pt x="2877843" y="801393"/>
                    <a:pt x="2895600" y="794870"/>
                    <a:pt x="2913530" y="788894"/>
                  </a:cubicBezTo>
                  <a:lnTo>
                    <a:pt x="2940424" y="779930"/>
                  </a:lnTo>
                  <a:cubicBezTo>
                    <a:pt x="2946400" y="773953"/>
                    <a:pt x="2951753" y="767280"/>
                    <a:pt x="2958353" y="762000"/>
                  </a:cubicBezTo>
                  <a:cubicBezTo>
                    <a:pt x="2966766" y="755269"/>
                    <a:pt x="2977628" y="751689"/>
                    <a:pt x="2985247" y="744071"/>
                  </a:cubicBezTo>
                  <a:cubicBezTo>
                    <a:pt x="2992866" y="736452"/>
                    <a:pt x="2996446" y="725590"/>
                    <a:pt x="3003177" y="717177"/>
                  </a:cubicBezTo>
                  <a:cubicBezTo>
                    <a:pt x="3008457" y="710577"/>
                    <a:pt x="3015826" y="705847"/>
                    <a:pt x="3021106" y="699247"/>
                  </a:cubicBezTo>
                  <a:cubicBezTo>
                    <a:pt x="3027836" y="690834"/>
                    <a:pt x="3031416" y="679971"/>
                    <a:pt x="3039035" y="672353"/>
                  </a:cubicBezTo>
                  <a:cubicBezTo>
                    <a:pt x="3046654" y="664734"/>
                    <a:pt x="3056965" y="660400"/>
                    <a:pt x="3065930" y="654424"/>
                  </a:cubicBezTo>
                  <a:cubicBezTo>
                    <a:pt x="3074895" y="642471"/>
                    <a:pt x="3084256" y="630805"/>
                    <a:pt x="3092824" y="618565"/>
                  </a:cubicBezTo>
                  <a:cubicBezTo>
                    <a:pt x="3140129" y="550986"/>
                    <a:pt x="3110794" y="582665"/>
                    <a:pt x="3146612" y="546847"/>
                  </a:cubicBezTo>
                  <a:cubicBezTo>
                    <a:pt x="3129489" y="495480"/>
                    <a:pt x="3150635" y="541906"/>
                    <a:pt x="3101788" y="493059"/>
                  </a:cubicBezTo>
                  <a:cubicBezTo>
                    <a:pt x="3094170" y="485441"/>
                    <a:pt x="3091477" y="473783"/>
                    <a:pt x="3083859" y="466165"/>
                  </a:cubicBezTo>
                  <a:cubicBezTo>
                    <a:pt x="3068144" y="450450"/>
                    <a:pt x="3050485" y="445104"/>
                    <a:pt x="3030071" y="439271"/>
                  </a:cubicBezTo>
                  <a:cubicBezTo>
                    <a:pt x="2916512" y="406825"/>
                    <a:pt x="2797454" y="416412"/>
                    <a:pt x="2680447" y="412377"/>
                  </a:cubicBezTo>
                  <a:cubicBezTo>
                    <a:pt x="2665506" y="409389"/>
                    <a:pt x="2650406" y="407108"/>
                    <a:pt x="2635624" y="403412"/>
                  </a:cubicBezTo>
                  <a:cubicBezTo>
                    <a:pt x="2626457" y="401120"/>
                    <a:pt x="2618070" y="395884"/>
                    <a:pt x="2608730" y="394447"/>
                  </a:cubicBezTo>
                  <a:cubicBezTo>
                    <a:pt x="2579048" y="389881"/>
                    <a:pt x="2548965" y="388471"/>
                    <a:pt x="2519082" y="385483"/>
                  </a:cubicBezTo>
                  <a:cubicBezTo>
                    <a:pt x="2457408" y="364924"/>
                    <a:pt x="2531967" y="387825"/>
                    <a:pt x="2420471" y="367553"/>
                  </a:cubicBezTo>
                  <a:cubicBezTo>
                    <a:pt x="2411174" y="365863"/>
                    <a:pt x="2402663" y="361185"/>
                    <a:pt x="2393577" y="358589"/>
                  </a:cubicBezTo>
                  <a:cubicBezTo>
                    <a:pt x="2381730" y="355204"/>
                    <a:pt x="2369519" y="353164"/>
                    <a:pt x="2357718" y="349624"/>
                  </a:cubicBezTo>
                  <a:cubicBezTo>
                    <a:pt x="2242083" y="314932"/>
                    <a:pt x="2349087" y="349790"/>
                    <a:pt x="2277035" y="313765"/>
                  </a:cubicBezTo>
                  <a:cubicBezTo>
                    <a:pt x="2264170" y="307332"/>
                    <a:pt x="2225777" y="298710"/>
                    <a:pt x="2214282" y="295836"/>
                  </a:cubicBezTo>
                  <a:cubicBezTo>
                    <a:pt x="2202329" y="289859"/>
                    <a:pt x="2190707" y="283170"/>
                    <a:pt x="2178424" y="277906"/>
                  </a:cubicBezTo>
                  <a:cubicBezTo>
                    <a:pt x="2160425" y="270192"/>
                    <a:pt x="2133859" y="264524"/>
                    <a:pt x="2115671" y="259977"/>
                  </a:cubicBezTo>
                  <a:cubicBezTo>
                    <a:pt x="2095995" y="246859"/>
                    <a:pt x="2075669" y="231702"/>
                    <a:pt x="2052918" y="224118"/>
                  </a:cubicBezTo>
                  <a:cubicBezTo>
                    <a:pt x="2038463" y="219300"/>
                    <a:pt x="2023035" y="218141"/>
                    <a:pt x="2008094" y="215153"/>
                  </a:cubicBezTo>
                  <a:cubicBezTo>
                    <a:pt x="1984188" y="203200"/>
                    <a:pt x="1962307" y="185776"/>
                    <a:pt x="1936377" y="179294"/>
                  </a:cubicBezTo>
                  <a:cubicBezTo>
                    <a:pt x="1891350" y="168038"/>
                    <a:pt x="1912207" y="174226"/>
                    <a:pt x="1873624" y="161365"/>
                  </a:cubicBezTo>
                  <a:cubicBezTo>
                    <a:pt x="1867647" y="155389"/>
                    <a:pt x="1863254" y="147216"/>
                    <a:pt x="1855694" y="143436"/>
                  </a:cubicBezTo>
                  <a:cubicBezTo>
                    <a:pt x="1844674" y="137926"/>
                    <a:pt x="1831682" y="137856"/>
                    <a:pt x="1819835" y="134471"/>
                  </a:cubicBezTo>
                  <a:cubicBezTo>
                    <a:pt x="1810749" y="131875"/>
                    <a:pt x="1801627" y="129228"/>
                    <a:pt x="1792941" y="125506"/>
                  </a:cubicBezTo>
                  <a:cubicBezTo>
                    <a:pt x="1757026" y="110114"/>
                    <a:pt x="1763823" y="107021"/>
                    <a:pt x="1730188" y="98612"/>
                  </a:cubicBezTo>
                  <a:lnTo>
                    <a:pt x="1658471" y="80683"/>
                  </a:lnTo>
                  <a:cubicBezTo>
                    <a:pt x="1649506" y="74706"/>
                    <a:pt x="1641703" y="66435"/>
                    <a:pt x="1631577" y="62753"/>
                  </a:cubicBezTo>
                  <a:cubicBezTo>
                    <a:pt x="1608419" y="54332"/>
                    <a:pt x="1583236" y="52617"/>
                    <a:pt x="1559859" y="44824"/>
                  </a:cubicBezTo>
                  <a:cubicBezTo>
                    <a:pt x="1512919" y="29177"/>
                    <a:pt x="1542320" y="37195"/>
                    <a:pt x="1470212" y="26894"/>
                  </a:cubicBezTo>
                  <a:cubicBezTo>
                    <a:pt x="1415349" y="8608"/>
                    <a:pt x="1465731" y="23447"/>
                    <a:pt x="1371600" y="8965"/>
                  </a:cubicBezTo>
                  <a:cubicBezTo>
                    <a:pt x="1356540" y="6648"/>
                    <a:pt x="1341718" y="2988"/>
                    <a:pt x="1326777" y="0"/>
                  </a:cubicBezTo>
                  <a:cubicBezTo>
                    <a:pt x="1218891" y="3173"/>
                    <a:pt x="1070455" y="-2102"/>
                    <a:pt x="950259" y="17930"/>
                  </a:cubicBezTo>
                  <a:cubicBezTo>
                    <a:pt x="907559" y="25047"/>
                    <a:pt x="908458" y="32862"/>
                    <a:pt x="860612" y="44824"/>
                  </a:cubicBezTo>
                  <a:cubicBezTo>
                    <a:pt x="848659" y="47812"/>
                    <a:pt x="836835" y="51373"/>
                    <a:pt x="824753" y="53789"/>
                  </a:cubicBezTo>
                  <a:cubicBezTo>
                    <a:pt x="751185" y="68502"/>
                    <a:pt x="728471" y="65586"/>
                    <a:pt x="636494" y="71718"/>
                  </a:cubicBezTo>
                  <a:cubicBezTo>
                    <a:pt x="591670" y="101600"/>
                    <a:pt x="615576" y="80683"/>
                    <a:pt x="573741" y="143436"/>
                  </a:cubicBezTo>
                  <a:cubicBezTo>
                    <a:pt x="567765" y="152401"/>
                    <a:pt x="559219" y="160109"/>
                    <a:pt x="555812" y="170330"/>
                  </a:cubicBezTo>
                  <a:cubicBezTo>
                    <a:pt x="552824" y="179295"/>
                    <a:pt x="551073" y="188772"/>
                    <a:pt x="546847" y="197224"/>
                  </a:cubicBezTo>
                  <a:cubicBezTo>
                    <a:pt x="542029" y="206861"/>
                    <a:pt x="533736" y="214481"/>
                    <a:pt x="528918" y="224118"/>
                  </a:cubicBezTo>
                  <a:cubicBezTo>
                    <a:pt x="518081" y="245792"/>
                    <a:pt x="519606" y="263891"/>
                    <a:pt x="510988" y="286871"/>
                  </a:cubicBezTo>
                  <a:cubicBezTo>
                    <a:pt x="506296" y="299384"/>
                    <a:pt x="498022" y="310322"/>
                    <a:pt x="493059" y="322730"/>
                  </a:cubicBezTo>
                  <a:cubicBezTo>
                    <a:pt x="486040" y="340277"/>
                    <a:pt x="481106" y="358589"/>
                    <a:pt x="475130" y="376518"/>
                  </a:cubicBezTo>
                  <a:cubicBezTo>
                    <a:pt x="472142" y="385483"/>
                    <a:pt x="470391" y="394960"/>
                    <a:pt x="466165" y="403412"/>
                  </a:cubicBezTo>
                  <a:cubicBezTo>
                    <a:pt x="460188" y="415365"/>
                    <a:pt x="455111" y="427812"/>
                    <a:pt x="448235" y="439271"/>
                  </a:cubicBezTo>
                  <a:cubicBezTo>
                    <a:pt x="438121" y="456128"/>
                    <a:pt x="415677" y="495067"/>
                    <a:pt x="394447" y="510989"/>
                  </a:cubicBezTo>
                  <a:cubicBezTo>
                    <a:pt x="281378" y="595790"/>
                    <a:pt x="383650" y="520868"/>
                    <a:pt x="313765" y="555812"/>
                  </a:cubicBezTo>
                  <a:cubicBezTo>
                    <a:pt x="304128" y="560631"/>
                    <a:pt x="296226" y="568396"/>
                    <a:pt x="286871" y="573742"/>
                  </a:cubicBezTo>
                  <a:cubicBezTo>
                    <a:pt x="275268" y="580372"/>
                    <a:pt x="262615" y="585041"/>
                    <a:pt x="251012" y="591671"/>
                  </a:cubicBezTo>
                  <a:cubicBezTo>
                    <a:pt x="208522" y="615950"/>
                    <a:pt x="237675" y="602784"/>
                    <a:pt x="197224" y="636494"/>
                  </a:cubicBezTo>
                  <a:cubicBezTo>
                    <a:pt x="188947" y="643392"/>
                    <a:pt x="178743" y="647693"/>
                    <a:pt x="170330" y="654424"/>
                  </a:cubicBezTo>
                  <a:cubicBezTo>
                    <a:pt x="163730" y="659704"/>
                    <a:pt x="159162" y="667282"/>
                    <a:pt x="152400" y="672353"/>
                  </a:cubicBezTo>
                  <a:cubicBezTo>
                    <a:pt x="123723" y="693861"/>
                    <a:pt x="101241" y="700443"/>
                    <a:pt x="80682" y="726142"/>
                  </a:cubicBezTo>
                  <a:cubicBezTo>
                    <a:pt x="73951" y="734555"/>
                    <a:pt x="67129" y="743190"/>
                    <a:pt x="62753" y="753036"/>
                  </a:cubicBezTo>
                  <a:cubicBezTo>
                    <a:pt x="55077" y="770306"/>
                    <a:pt x="50800" y="788895"/>
                    <a:pt x="44824" y="806824"/>
                  </a:cubicBezTo>
                  <a:cubicBezTo>
                    <a:pt x="25464" y="864904"/>
                    <a:pt x="0" y="906930"/>
                    <a:pt x="0" y="923365"/>
                  </a:cubicBezTo>
                  <a:close/>
                </a:path>
              </a:pathLst>
            </a:custGeom>
            <a:solidFill>
              <a:schemeClr val="accent2">
                <a:lumMod val="20000"/>
                <a:lumOff val="80000"/>
                <a:alpha val="9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p:nvPr/>
          </p:nvCxnSpPr>
          <p:spPr>
            <a:xfrm flipV="1">
              <a:off x="1512000" y="2670143"/>
              <a:ext cx="0" cy="684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V="1">
              <a:off x="1517929" y="3266895"/>
              <a:ext cx="0" cy="360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8" name="フリーフォーム 57"/>
            <p:cNvSpPr/>
            <p:nvPr/>
          </p:nvSpPr>
          <p:spPr>
            <a:xfrm rot="274825">
              <a:off x="2125057" y="3597506"/>
              <a:ext cx="537883" cy="215153"/>
            </a:xfrm>
            <a:custGeom>
              <a:avLst/>
              <a:gdLst>
                <a:gd name="connsiteX0" fmla="*/ 0 w 537883"/>
                <a:gd name="connsiteY0" fmla="*/ 0 h 215153"/>
                <a:gd name="connsiteX1" fmla="*/ 286871 w 537883"/>
                <a:gd name="connsiteY1" fmla="*/ 161365 h 215153"/>
                <a:gd name="connsiteX2" fmla="*/ 537883 w 537883"/>
                <a:gd name="connsiteY2" fmla="*/ 215153 h 215153"/>
              </a:gdLst>
              <a:ahLst/>
              <a:cxnLst>
                <a:cxn ang="0">
                  <a:pos x="connsiteX0" y="connsiteY0"/>
                </a:cxn>
                <a:cxn ang="0">
                  <a:pos x="connsiteX1" y="connsiteY1"/>
                </a:cxn>
                <a:cxn ang="0">
                  <a:pos x="connsiteX2" y="connsiteY2"/>
                </a:cxn>
              </a:cxnLst>
              <a:rect l="l" t="t" r="r" b="b"/>
              <a:pathLst>
                <a:path w="537883" h="215153">
                  <a:moveTo>
                    <a:pt x="0" y="0"/>
                  </a:moveTo>
                  <a:cubicBezTo>
                    <a:pt x="98612" y="62753"/>
                    <a:pt x="197224" y="125506"/>
                    <a:pt x="286871" y="161365"/>
                  </a:cubicBezTo>
                  <a:cubicBezTo>
                    <a:pt x="376518" y="197224"/>
                    <a:pt x="457200" y="206188"/>
                    <a:pt x="537883" y="215153"/>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8"/>
            <p:cNvSpPr/>
            <p:nvPr/>
          </p:nvSpPr>
          <p:spPr>
            <a:xfrm>
              <a:off x="2670672" y="3520028"/>
              <a:ext cx="233082" cy="313765"/>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Lst>
              <a:ahLst/>
              <a:cxnLst>
                <a:cxn ang="0">
                  <a:pos x="connsiteX0" y="connsiteY0"/>
                </a:cxn>
                <a:cxn ang="0">
                  <a:pos x="connsiteX1" y="connsiteY1"/>
                </a:cxn>
                <a:cxn ang="0">
                  <a:pos x="connsiteX2" y="connsiteY2"/>
                </a:cxn>
              </a:cxnLst>
              <a:rect l="l" t="t" r="r" b="b"/>
              <a:pathLst>
                <a:path w="233082" h="313765">
                  <a:moveTo>
                    <a:pt x="0" y="313765"/>
                  </a:moveTo>
                  <a:cubicBezTo>
                    <a:pt x="16435" y="250265"/>
                    <a:pt x="46467" y="193564"/>
                    <a:pt x="85314" y="141270"/>
                  </a:cubicBezTo>
                  <a:cubicBezTo>
                    <a:pt x="124161" y="88976"/>
                    <a:pt x="171823" y="41088"/>
                    <a:pt x="233082" y="0"/>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p:cNvSpPr/>
            <p:nvPr/>
          </p:nvSpPr>
          <p:spPr>
            <a:xfrm rot="274825">
              <a:off x="2364202" y="3267932"/>
              <a:ext cx="537883" cy="215153"/>
            </a:xfrm>
            <a:custGeom>
              <a:avLst/>
              <a:gdLst>
                <a:gd name="connsiteX0" fmla="*/ 0 w 537883"/>
                <a:gd name="connsiteY0" fmla="*/ 0 h 215153"/>
                <a:gd name="connsiteX1" fmla="*/ 286871 w 537883"/>
                <a:gd name="connsiteY1" fmla="*/ 161365 h 215153"/>
                <a:gd name="connsiteX2" fmla="*/ 537883 w 537883"/>
                <a:gd name="connsiteY2" fmla="*/ 215153 h 215153"/>
              </a:gdLst>
              <a:ahLst/>
              <a:cxnLst>
                <a:cxn ang="0">
                  <a:pos x="connsiteX0" y="connsiteY0"/>
                </a:cxn>
                <a:cxn ang="0">
                  <a:pos x="connsiteX1" y="connsiteY1"/>
                </a:cxn>
                <a:cxn ang="0">
                  <a:pos x="connsiteX2" y="connsiteY2"/>
                </a:cxn>
              </a:cxnLst>
              <a:rect l="l" t="t" r="r" b="b"/>
              <a:pathLst>
                <a:path w="537883" h="215153">
                  <a:moveTo>
                    <a:pt x="0" y="0"/>
                  </a:moveTo>
                  <a:cubicBezTo>
                    <a:pt x="98612" y="62753"/>
                    <a:pt x="197224" y="125506"/>
                    <a:pt x="286871" y="161365"/>
                  </a:cubicBezTo>
                  <a:cubicBezTo>
                    <a:pt x="376518" y="197224"/>
                    <a:pt x="457200" y="206188"/>
                    <a:pt x="537883" y="215153"/>
                  </a:cubicBezTo>
                </a:path>
              </a:pathLst>
            </a:custGeom>
            <a:noFill/>
            <a:ln>
              <a:solidFill>
                <a:srgbClr val="FF0000"/>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2130186" y="3243399"/>
              <a:ext cx="233082" cy="313765"/>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Lst>
              <a:ahLst/>
              <a:cxnLst>
                <a:cxn ang="0">
                  <a:pos x="connsiteX0" y="connsiteY0"/>
                </a:cxn>
                <a:cxn ang="0">
                  <a:pos x="connsiteX1" y="connsiteY1"/>
                </a:cxn>
                <a:cxn ang="0">
                  <a:pos x="connsiteX2" y="connsiteY2"/>
                </a:cxn>
              </a:cxnLst>
              <a:rect l="l" t="t" r="r" b="b"/>
              <a:pathLst>
                <a:path w="233082" h="313765">
                  <a:moveTo>
                    <a:pt x="0" y="313765"/>
                  </a:moveTo>
                  <a:cubicBezTo>
                    <a:pt x="16435" y="250265"/>
                    <a:pt x="46467" y="193564"/>
                    <a:pt x="85314" y="141270"/>
                  </a:cubicBezTo>
                  <a:cubicBezTo>
                    <a:pt x="124161" y="88976"/>
                    <a:pt x="171823" y="41088"/>
                    <a:pt x="233082" y="0"/>
                  </a:cubicBezTo>
                </a:path>
              </a:pathLst>
            </a:custGeom>
            <a:noFill/>
            <a:ln>
              <a:solidFill>
                <a:srgbClr val="FF0000"/>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コンテンツ プレースホルダー 2"/>
          <p:cNvSpPr txBox="1">
            <a:spLocks/>
          </p:cNvSpPr>
          <p:nvPr/>
        </p:nvSpPr>
        <p:spPr>
          <a:xfrm>
            <a:off x="4679999" y="1368000"/>
            <a:ext cx="4313171" cy="529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非可積分な拘束条件は葉層にならない．</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5" name="グループ化 84"/>
          <p:cNvGrpSpPr/>
          <p:nvPr/>
        </p:nvGrpSpPr>
        <p:grpSpPr>
          <a:xfrm>
            <a:off x="5004001" y="2772000"/>
            <a:ext cx="3384373" cy="3658802"/>
            <a:chOff x="5004001" y="2772000"/>
            <a:chExt cx="3384373" cy="3658802"/>
          </a:xfrm>
        </p:grpSpPr>
        <p:sp>
          <p:nvSpPr>
            <p:cNvPr id="64" name="平行四辺形 63"/>
            <p:cNvSpPr>
              <a:spLocks/>
            </p:cNvSpPr>
            <p:nvPr/>
          </p:nvSpPr>
          <p:spPr>
            <a:xfrm rot="428485">
              <a:off x="5040001" y="5386790"/>
              <a:ext cx="3348373" cy="1044012"/>
            </a:xfrm>
            <a:prstGeom prst="parallelogram">
              <a:avLst>
                <a:gd name="adj" fmla="val 7778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矢印コネクタ 64"/>
            <p:cNvCxnSpPr/>
            <p:nvPr/>
          </p:nvCxnSpPr>
          <p:spPr>
            <a:xfrm>
              <a:off x="5530333" y="5996654"/>
              <a:ext cx="1677626" cy="202519"/>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a:cxnSpLocks/>
            </p:cNvCxnSpPr>
            <p:nvPr/>
          </p:nvCxnSpPr>
          <p:spPr>
            <a:xfrm flipV="1">
              <a:off x="5641201" y="5465857"/>
              <a:ext cx="716938" cy="72268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flipV="1">
              <a:off x="5796001" y="3402210"/>
              <a:ext cx="0" cy="2628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flipV="1">
              <a:off x="5796001" y="3654210"/>
              <a:ext cx="0" cy="360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1" name="フリーフォーム 70"/>
            <p:cNvSpPr/>
            <p:nvPr/>
          </p:nvSpPr>
          <p:spPr>
            <a:xfrm>
              <a:off x="5004001" y="3341857"/>
              <a:ext cx="3348000" cy="1344706"/>
            </a:xfrm>
            <a:custGeom>
              <a:avLst/>
              <a:gdLst>
                <a:gd name="connsiteX0" fmla="*/ 0 w 3146612"/>
                <a:gd name="connsiteY0" fmla="*/ 923365 h 1344706"/>
                <a:gd name="connsiteX1" fmla="*/ 44824 w 3146612"/>
                <a:gd name="connsiteY1" fmla="*/ 905436 h 1344706"/>
                <a:gd name="connsiteX2" fmla="*/ 80682 w 3146612"/>
                <a:gd name="connsiteY2" fmla="*/ 878542 h 1344706"/>
                <a:gd name="connsiteX3" fmla="*/ 134471 w 3146612"/>
                <a:gd name="connsiteY3" fmla="*/ 869577 h 1344706"/>
                <a:gd name="connsiteX4" fmla="*/ 206188 w 3146612"/>
                <a:gd name="connsiteY4" fmla="*/ 833718 h 1344706"/>
                <a:gd name="connsiteX5" fmla="*/ 331694 w 3146612"/>
                <a:gd name="connsiteY5" fmla="*/ 815789 h 1344706"/>
                <a:gd name="connsiteX6" fmla="*/ 502024 w 3146612"/>
                <a:gd name="connsiteY6" fmla="*/ 788894 h 1344706"/>
                <a:gd name="connsiteX7" fmla="*/ 537882 w 3146612"/>
                <a:gd name="connsiteY7" fmla="*/ 779930 h 1344706"/>
                <a:gd name="connsiteX8" fmla="*/ 815788 w 3146612"/>
                <a:gd name="connsiteY8" fmla="*/ 797859 h 1344706"/>
                <a:gd name="connsiteX9" fmla="*/ 869577 w 3146612"/>
                <a:gd name="connsiteY9" fmla="*/ 824753 h 1344706"/>
                <a:gd name="connsiteX10" fmla="*/ 905435 w 3146612"/>
                <a:gd name="connsiteY10" fmla="*/ 833718 h 1344706"/>
                <a:gd name="connsiteX11" fmla="*/ 968188 w 3146612"/>
                <a:gd name="connsiteY11" fmla="*/ 878542 h 1344706"/>
                <a:gd name="connsiteX12" fmla="*/ 1030941 w 3146612"/>
                <a:gd name="connsiteY12" fmla="*/ 923365 h 1344706"/>
                <a:gd name="connsiteX13" fmla="*/ 1093694 w 3146612"/>
                <a:gd name="connsiteY13" fmla="*/ 977153 h 1344706"/>
                <a:gd name="connsiteX14" fmla="*/ 1129553 w 3146612"/>
                <a:gd name="connsiteY14" fmla="*/ 995083 h 1344706"/>
                <a:gd name="connsiteX15" fmla="*/ 1156447 w 3146612"/>
                <a:gd name="connsiteY15" fmla="*/ 1021977 h 1344706"/>
                <a:gd name="connsiteX16" fmla="*/ 1192306 w 3146612"/>
                <a:gd name="connsiteY16" fmla="*/ 1048871 h 1344706"/>
                <a:gd name="connsiteX17" fmla="*/ 1219200 w 3146612"/>
                <a:gd name="connsiteY17" fmla="*/ 1066800 h 1344706"/>
                <a:gd name="connsiteX18" fmla="*/ 1246094 w 3146612"/>
                <a:gd name="connsiteY18" fmla="*/ 1093694 h 1344706"/>
                <a:gd name="connsiteX19" fmla="*/ 1281953 w 3146612"/>
                <a:gd name="connsiteY19" fmla="*/ 1111624 h 1344706"/>
                <a:gd name="connsiteX20" fmla="*/ 1353671 w 3146612"/>
                <a:gd name="connsiteY20" fmla="*/ 1156447 h 1344706"/>
                <a:gd name="connsiteX21" fmla="*/ 1407459 w 3146612"/>
                <a:gd name="connsiteY21" fmla="*/ 1201271 h 1344706"/>
                <a:gd name="connsiteX22" fmla="*/ 1452282 w 3146612"/>
                <a:gd name="connsiteY22" fmla="*/ 1219200 h 1344706"/>
                <a:gd name="connsiteX23" fmla="*/ 1524000 w 3146612"/>
                <a:gd name="connsiteY23" fmla="*/ 1246094 h 1344706"/>
                <a:gd name="connsiteX24" fmla="*/ 1568824 w 3146612"/>
                <a:gd name="connsiteY24" fmla="*/ 1264024 h 1344706"/>
                <a:gd name="connsiteX25" fmla="*/ 1622612 w 3146612"/>
                <a:gd name="connsiteY25" fmla="*/ 1281953 h 1344706"/>
                <a:gd name="connsiteX26" fmla="*/ 1649506 w 3146612"/>
                <a:gd name="connsiteY26" fmla="*/ 1299883 h 1344706"/>
                <a:gd name="connsiteX27" fmla="*/ 1676400 w 3146612"/>
                <a:gd name="connsiteY27" fmla="*/ 1308847 h 1344706"/>
                <a:gd name="connsiteX28" fmla="*/ 1721224 w 3146612"/>
                <a:gd name="connsiteY28" fmla="*/ 1326777 h 1344706"/>
                <a:gd name="connsiteX29" fmla="*/ 1766047 w 3146612"/>
                <a:gd name="connsiteY29" fmla="*/ 1335742 h 1344706"/>
                <a:gd name="connsiteX30" fmla="*/ 1801906 w 3146612"/>
                <a:gd name="connsiteY30" fmla="*/ 1344706 h 1344706"/>
                <a:gd name="connsiteX31" fmla="*/ 2088777 w 3146612"/>
                <a:gd name="connsiteY31" fmla="*/ 1326777 h 1344706"/>
                <a:gd name="connsiteX32" fmla="*/ 2124635 w 3146612"/>
                <a:gd name="connsiteY32" fmla="*/ 1317812 h 1344706"/>
                <a:gd name="connsiteX33" fmla="*/ 2187388 w 3146612"/>
                <a:gd name="connsiteY33" fmla="*/ 1308847 h 1344706"/>
                <a:gd name="connsiteX34" fmla="*/ 2214282 w 3146612"/>
                <a:gd name="connsiteY34" fmla="*/ 1299883 h 1344706"/>
                <a:gd name="connsiteX35" fmla="*/ 2241177 w 3146612"/>
                <a:gd name="connsiteY35" fmla="*/ 1281953 h 1344706"/>
                <a:gd name="connsiteX36" fmla="*/ 2357718 w 3146612"/>
                <a:gd name="connsiteY36" fmla="*/ 1264024 h 1344706"/>
                <a:gd name="connsiteX37" fmla="*/ 2447365 w 3146612"/>
                <a:gd name="connsiteY37" fmla="*/ 1255059 h 1344706"/>
                <a:gd name="connsiteX38" fmla="*/ 2528047 w 3146612"/>
                <a:gd name="connsiteY38" fmla="*/ 1246094 h 1344706"/>
                <a:gd name="connsiteX39" fmla="*/ 2545977 w 3146612"/>
                <a:gd name="connsiteY39" fmla="*/ 1183342 h 1344706"/>
                <a:gd name="connsiteX40" fmla="*/ 2554941 w 3146612"/>
                <a:gd name="connsiteY40" fmla="*/ 1156447 h 1344706"/>
                <a:gd name="connsiteX41" fmla="*/ 2572871 w 3146612"/>
                <a:gd name="connsiteY41" fmla="*/ 1093694 h 1344706"/>
                <a:gd name="connsiteX42" fmla="*/ 2608730 w 3146612"/>
                <a:gd name="connsiteY42" fmla="*/ 1021977 h 1344706"/>
                <a:gd name="connsiteX43" fmla="*/ 2635624 w 3146612"/>
                <a:gd name="connsiteY43" fmla="*/ 968189 h 1344706"/>
                <a:gd name="connsiteX44" fmla="*/ 2662518 w 3146612"/>
                <a:gd name="connsiteY44" fmla="*/ 923365 h 1344706"/>
                <a:gd name="connsiteX45" fmla="*/ 2689412 w 3146612"/>
                <a:gd name="connsiteY45" fmla="*/ 887506 h 1344706"/>
                <a:gd name="connsiteX46" fmla="*/ 2716306 w 3146612"/>
                <a:gd name="connsiteY46" fmla="*/ 869577 h 1344706"/>
                <a:gd name="connsiteX47" fmla="*/ 2734235 w 3146612"/>
                <a:gd name="connsiteY47" fmla="*/ 851647 h 1344706"/>
                <a:gd name="connsiteX48" fmla="*/ 2788024 w 3146612"/>
                <a:gd name="connsiteY48" fmla="*/ 833718 h 1344706"/>
                <a:gd name="connsiteX49" fmla="*/ 2823882 w 3146612"/>
                <a:gd name="connsiteY49" fmla="*/ 815789 h 1344706"/>
                <a:gd name="connsiteX50" fmla="*/ 2859741 w 3146612"/>
                <a:gd name="connsiteY50" fmla="*/ 806824 h 1344706"/>
                <a:gd name="connsiteX51" fmla="*/ 2913530 w 3146612"/>
                <a:gd name="connsiteY51" fmla="*/ 788894 h 1344706"/>
                <a:gd name="connsiteX52" fmla="*/ 2940424 w 3146612"/>
                <a:gd name="connsiteY52" fmla="*/ 779930 h 1344706"/>
                <a:gd name="connsiteX53" fmla="*/ 2958353 w 3146612"/>
                <a:gd name="connsiteY53" fmla="*/ 762000 h 1344706"/>
                <a:gd name="connsiteX54" fmla="*/ 2985247 w 3146612"/>
                <a:gd name="connsiteY54" fmla="*/ 744071 h 1344706"/>
                <a:gd name="connsiteX55" fmla="*/ 3003177 w 3146612"/>
                <a:gd name="connsiteY55" fmla="*/ 717177 h 1344706"/>
                <a:gd name="connsiteX56" fmla="*/ 3021106 w 3146612"/>
                <a:gd name="connsiteY56" fmla="*/ 699247 h 1344706"/>
                <a:gd name="connsiteX57" fmla="*/ 3039035 w 3146612"/>
                <a:gd name="connsiteY57" fmla="*/ 672353 h 1344706"/>
                <a:gd name="connsiteX58" fmla="*/ 3065930 w 3146612"/>
                <a:gd name="connsiteY58" fmla="*/ 654424 h 1344706"/>
                <a:gd name="connsiteX59" fmla="*/ 3092824 w 3146612"/>
                <a:gd name="connsiteY59" fmla="*/ 618565 h 1344706"/>
                <a:gd name="connsiteX60" fmla="*/ 3146612 w 3146612"/>
                <a:gd name="connsiteY60" fmla="*/ 546847 h 1344706"/>
                <a:gd name="connsiteX61" fmla="*/ 3101788 w 3146612"/>
                <a:gd name="connsiteY61" fmla="*/ 493059 h 1344706"/>
                <a:gd name="connsiteX62" fmla="*/ 3083859 w 3146612"/>
                <a:gd name="connsiteY62" fmla="*/ 466165 h 1344706"/>
                <a:gd name="connsiteX63" fmla="*/ 3030071 w 3146612"/>
                <a:gd name="connsiteY63" fmla="*/ 439271 h 1344706"/>
                <a:gd name="connsiteX64" fmla="*/ 2680447 w 3146612"/>
                <a:gd name="connsiteY64" fmla="*/ 412377 h 1344706"/>
                <a:gd name="connsiteX65" fmla="*/ 2635624 w 3146612"/>
                <a:gd name="connsiteY65" fmla="*/ 403412 h 1344706"/>
                <a:gd name="connsiteX66" fmla="*/ 2608730 w 3146612"/>
                <a:gd name="connsiteY66" fmla="*/ 394447 h 1344706"/>
                <a:gd name="connsiteX67" fmla="*/ 2519082 w 3146612"/>
                <a:gd name="connsiteY67" fmla="*/ 385483 h 1344706"/>
                <a:gd name="connsiteX68" fmla="*/ 2420471 w 3146612"/>
                <a:gd name="connsiteY68" fmla="*/ 367553 h 1344706"/>
                <a:gd name="connsiteX69" fmla="*/ 2393577 w 3146612"/>
                <a:gd name="connsiteY69" fmla="*/ 358589 h 1344706"/>
                <a:gd name="connsiteX70" fmla="*/ 2357718 w 3146612"/>
                <a:gd name="connsiteY70" fmla="*/ 349624 h 1344706"/>
                <a:gd name="connsiteX71" fmla="*/ 2277035 w 3146612"/>
                <a:gd name="connsiteY71" fmla="*/ 313765 h 1344706"/>
                <a:gd name="connsiteX72" fmla="*/ 2214282 w 3146612"/>
                <a:gd name="connsiteY72" fmla="*/ 295836 h 1344706"/>
                <a:gd name="connsiteX73" fmla="*/ 2178424 w 3146612"/>
                <a:gd name="connsiteY73" fmla="*/ 277906 h 1344706"/>
                <a:gd name="connsiteX74" fmla="*/ 2115671 w 3146612"/>
                <a:gd name="connsiteY74" fmla="*/ 259977 h 1344706"/>
                <a:gd name="connsiteX75" fmla="*/ 2052918 w 3146612"/>
                <a:gd name="connsiteY75" fmla="*/ 224118 h 1344706"/>
                <a:gd name="connsiteX76" fmla="*/ 2008094 w 3146612"/>
                <a:gd name="connsiteY76" fmla="*/ 215153 h 1344706"/>
                <a:gd name="connsiteX77" fmla="*/ 1936377 w 3146612"/>
                <a:gd name="connsiteY77" fmla="*/ 179294 h 1344706"/>
                <a:gd name="connsiteX78" fmla="*/ 1873624 w 3146612"/>
                <a:gd name="connsiteY78" fmla="*/ 161365 h 1344706"/>
                <a:gd name="connsiteX79" fmla="*/ 1855694 w 3146612"/>
                <a:gd name="connsiteY79" fmla="*/ 143436 h 1344706"/>
                <a:gd name="connsiteX80" fmla="*/ 1819835 w 3146612"/>
                <a:gd name="connsiteY80" fmla="*/ 134471 h 1344706"/>
                <a:gd name="connsiteX81" fmla="*/ 1792941 w 3146612"/>
                <a:gd name="connsiteY81" fmla="*/ 125506 h 1344706"/>
                <a:gd name="connsiteX82" fmla="*/ 1730188 w 3146612"/>
                <a:gd name="connsiteY82" fmla="*/ 98612 h 1344706"/>
                <a:gd name="connsiteX83" fmla="*/ 1658471 w 3146612"/>
                <a:gd name="connsiteY83" fmla="*/ 80683 h 1344706"/>
                <a:gd name="connsiteX84" fmla="*/ 1631577 w 3146612"/>
                <a:gd name="connsiteY84" fmla="*/ 62753 h 1344706"/>
                <a:gd name="connsiteX85" fmla="*/ 1559859 w 3146612"/>
                <a:gd name="connsiteY85" fmla="*/ 44824 h 1344706"/>
                <a:gd name="connsiteX86" fmla="*/ 1470212 w 3146612"/>
                <a:gd name="connsiteY86" fmla="*/ 26894 h 1344706"/>
                <a:gd name="connsiteX87" fmla="*/ 1371600 w 3146612"/>
                <a:gd name="connsiteY87" fmla="*/ 8965 h 1344706"/>
                <a:gd name="connsiteX88" fmla="*/ 1326777 w 3146612"/>
                <a:gd name="connsiteY88" fmla="*/ 0 h 1344706"/>
                <a:gd name="connsiteX89" fmla="*/ 950259 w 3146612"/>
                <a:gd name="connsiteY89" fmla="*/ 17930 h 1344706"/>
                <a:gd name="connsiteX90" fmla="*/ 860612 w 3146612"/>
                <a:gd name="connsiteY90" fmla="*/ 44824 h 1344706"/>
                <a:gd name="connsiteX91" fmla="*/ 824753 w 3146612"/>
                <a:gd name="connsiteY91" fmla="*/ 53789 h 1344706"/>
                <a:gd name="connsiteX92" fmla="*/ 636494 w 3146612"/>
                <a:gd name="connsiteY92" fmla="*/ 71718 h 1344706"/>
                <a:gd name="connsiteX93" fmla="*/ 573741 w 3146612"/>
                <a:gd name="connsiteY93" fmla="*/ 143436 h 1344706"/>
                <a:gd name="connsiteX94" fmla="*/ 555812 w 3146612"/>
                <a:gd name="connsiteY94" fmla="*/ 170330 h 1344706"/>
                <a:gd name="connsiteX95" fmla="*/ 546847 w 3146612"/>
                <a:gd name="connsiteY95" fmla="*/ 197224 h 1344706"/>
                <a:gd name="connsiteX96" fmla="*/ 528918 w 3146612"/>
                <a:gd name="connsiteY96" fmla="*/ 224118 h 1344706"/>
                <a:gd name="connsiteX97" fmla="*/ 510988 w 3146612"/>
                <a:gd name="connsiteY97" fmla="*/ 286871 h 1344706"/>
                <a:gd name="connsiteX98" fmla="*/ 493059 w 3146612"/>
                <a:gd name="connsiteY98" fmla="*/ 322730 h 1344706"/>
                <a:gd name="connsiteX99" fmla="*/ 475130 w 3146612"/>
                <a:gd name="connsiteY99" fmla="*/ 376518 h 1344706"/>
                <a:gd name="connsiteX100" fmla="*/ 466165 w 3146612"/>
                <a:gd name="connsiteY100" fmla="*/ 403412 h 1344706"/>
                <a:gd name="connsiteX101" fmla="*/ 448235 w 3146612"/>
                <a:gd name="connsiteY101" fmla="*/ 439271 h 1344706"/>
                <a:gd name="connsiteX102" fmla="*/ 394447 w 3146612"/>
                <a:gd name="connsiteY102" fmla="*/ 510989 h 1344706"/>
                <a:gd name="connsiteX103" fmla="*/ 313765 w 3146612"/>
                <a:gd name="connsiteY103" fmla="*/ 555812 h 1344706"/>
                <a:gd name="connsiteX104" fmla="*/ 286871 w 3146612"/>
                <a:gd name="connsiteY104" fmla="*/ 573742 h 1344706"/>
                <a:gd name="connsiteX105" fmla="*/ 251012 w 3146612"/>
                <a:gd name="connsiteY105" fmla="*/ 591671 h 1344706"/>
                <a:gd name="connsiteX106" fmla="*/ 197224 w 3146612"/>
                <a:gd name="connsiteY106" fmla="*/ 636494 h 1344706"/>
                <a:gd name="connsiteX107" fmla="*/ 170330 w 3146612"/>
                <a:gd name="connsiteY107" fmla="*/ 654424 h 1344706"/>
                <a:gd name="connsiteX108" fmla="*/ 152400 w 3146612"/>
                <a:gd name="connsiteY108" fmla="*/ 672353 h 1344706"/>
                <a:gd name="connsiteX109" fmla="*/ 80682 w 3146612"/>
                <a:gd name="connsiteY109" fmla="*/ 726142 h 1344706"/>
                <a:gd name="connsiteX110" fmla="*/ 62753 w 3146612"/>
                <a:gd name="connsiteY110" fmla="*/ 753036 h 1344706"/>
                <a:gd name="connsiteX111" fmla="*/ 44824 w 3146612"/>
                <a:gd name="connsiteY111" fmla="*/ 806824 h 1344706"/>
                <a:gd name="connsiteX112" fmla="*/ 0 w 3146612"/>
                <a:gd name="connsiteY112" fmla="*/ 923365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46612" h="1344706">
                  <a:moveTo>
                    <a:pt x="0" y="923365"/>
                  </a:moveTo>
                  <a:cubicBezTo>
                    <a:pt x="0" y="939800"/>
                    <a:pt x="30757" y="913251"/>
                    <a:pt x="44824" y="905436"/>
                  </a:cubicBezTo>
                  <a:cubicBezTo>
                    <a:pt x="57885" y="898180"/>
                    <a:pt x="66810" y="884091"/>
                    <a:pt x="80682" y="878542"/>
                  </a:cubicBezTo>
                  <a:cubicBezTo>
                    <a:pt x="97559" y="871791"/>
                    <a:pt x="116541" y="872565"/>
                    <a:pt x="134471" y="869577"/>
                  </a:cubicBezTo>
                  <a:cubicBezTo>
                    <a:pt x="159507" y="852886"/>
                    <a:pt x="174134" y="840466"/>
                    <a:pt x="206188" y="833718"/>
                  </a:cubicBezTo>
                  <a:cubicBezTo>
                    <a:pt x="247542" y="825012"/>
                    <a:pt x="290696" y="826039"/>
                    <a:pt x="331694" y="815789"/>
                  </a:cubicBezTo>
                  <a:cubicBezTo>
                    <a:pt x="435433" y="789854"/>
                    <a:pt x="378871" y="800090"/>
                    <a:pt x="502024" y="788894"/>
                  </a:cubicBezTo>
                  <a:cubicBezTo>
                    <a:pt x="513977" y="785906"/>
                    <a:pt x="525562" y="779930"/>
                    <a:pt x="537882" y="779930"/>
                  </a:cubicBezTo>
                  <a:cubicBezTo>
                    <a:pt x="624440" y="779930"/>
                    <a:pt x="726421" y="775516"/>
                    <a:pt x="815788" y="797859"/>
                  </a:cubicBezTo>
                  <a:cubicBezTo>
                    <a:pt x="876224" y="812969"/>
                    <a:pt x="808230" y="798462"/>
                    <a:pt x="869577" y="824753"/>
                  </a:cubicBezTo>
                  <a:cubicBezTo>
                    <a:pt x="880901" y="829606"/>
                    <a:pt x="893482" y="830730"/>
                    <a:pt x="905435" y="833718"/>
                  </a:cubicBezTo>
                  <a:cubicBezTo>
                    <a:pt x="975367" y="903648"/>
                    <a:pt x="885587" y="819540"/>
                    <a:pt x="968188" y="878542"/>
                  </a:cubicBezTo>
                  <a:cubicBezTo>
                    <a:pt x="1052979" y="939109"/>
                    <a:pt x="932674" y="874233"/>
                    <a:pt x="1030941" y="923365"/>
                  </a:cubicBezTo>
                  <a:cubicBezTo>
                    <a:pt x="1055390" y="947814"/>
                    <a:pt x="1063025" y="957985"/>
                    <a:pt x="1093694" y="977153"/>
                  </a:cubicBezTo>
                  <a:cubicBezTo>
                    <a:pt x="1105027" y="984236"/>
                    <a:pt x="1118678" y="987315"/>
                    <a:pt x="1129553" y="995083"/>
                  </a:cubicBezTo>
                  <a:cubicBezTo>
                    <a:pt x="1139869" y="1002452"/>
                    <a:pt x="1146821" y="1013726"/>
                    <a:pt x="1156447" y="1021977"/>
                  </a:cubicBezTo>
                  <a:cubicBezTo>
                    <a:pt x="1167791" y="1031701"/>
                    <a:pt x="1180148" y="1040187"/>
                    <a:pt x="1192306" y="1048871"/>
                  </a:cubicBezTo>
                  <a:cubicBezTo>
                    <a:pt x="1201073" y="1055133"/>
                    <a:pt x="1210923" y="1059903"/>
                    <a:pt x="1219200" y="1066800"/>
                  </a:cubicBezTo>
                  <a:cubicBezTo>
                    <a:pt x="1228940" y="1074916"/>
                    <a:pt x="1235778" y="1086325"/>
                    <a:pt x="1246094" y="1093694"/>
                  </a:cubicBezTo>
                  <a:cubicBezTo>
                    <a:pt x="1256969" y="1101462"/>
                    <a:pt x="1270620" y="1104541"/>
                    <a:pt x="1281953" y="1111624"/>
                  </a:cubicBezTo>
                  <a:cubicBezTo>
                    <a:pt x="1375043" y="1169805"/>
                    <a:pt x="1262822" y="1111024"/>
                    <a:pt x="1353671" y="1156447"/>
                  </a:cubicBezTo>
                  <a:cubicBezTo>
                    <a:pt x="1373498" y="1176275"/>
                    <a:pt x="1382496" y="1188789"/>
                    <a:pt x="1407459" y="1201271"/>
                  </a:cubicBezTo>
                  <a:cubicBezTo>
                    <a:pt x="1421852" y="1208467"/>
                    <a:pt x="1437889" y="1212003"/>
                    <a:pt x="1452282" y="1219200"/>
                  </a:cubicBezTo>
                  <a:cubicBezTo>
                    <a:pt x="1513839" y="1249978"/>
                    <a:pt x="1437523" y="1228800"/>
                    <a:pt x="1524000" y="1246094"/>
                  </a:cubicBezTo>
                  <a:cubicBezTo>
                    <a:pt x="1538941" y="1252071"/>
                    <a:pt x="1553701" y="1258525"/>
                    <a:pt x="1568824" y="1264024"/>
                  </a:cubicBezTo>
                  <a:cubicBezTo>
                    <a:pt x="1586585" y="1270483"/>
                    <a:pt x="1622612" y="1281953"/>
                    <a:pt x="1622612" y="1281953"/>
                  </a:cubicBezTo>
                  <a:cubicBezTo>
                    <a:pt x="1631577" y="1287930"/>
                    <a:pt x="1639869" y="1295065"/>
                    <a:pt x="1649506" y="1299883"/>
                  </a:cubicBezTo>
                  <a:cubicBezTo>
                    <a:pt x="1657958" y="1304109"/>
                    <a:pt x="1667552" y="1305529"/>
                    <a:pt x="1676400" y="1308847"/>
                  </a:cubicBezTo>
                  <a:cubicBezTo>
                    <a:pt x="1691468" y="1314497"/>
                    <a:pt x="1705810" y="1322153"/>
                    <a:pt x="1721224" y="1326777"/>
                  </a:cubicBezTo>
                  <a:cubicBezTo>
                    <a:pt x="1735818" y="1331155"/>
                    <a:pt x="1751173" y="1332437"/>
                    <a:pt x="1766047" y="1335742"/>
                  </a:cubicBezTo>
                  <a:cubicBezTo>
                    <a:pt x="1778074" y="1338415"/>
                    <a:pt x="1789953" y="1341718"/>
                    <a:pt x="1801906" y="1344706"/>
                  </a:cubicBezTo>
                  <a:cubicBezTo>
                    <a:pt x="1871298" y="1341402"/>
                    <a:pt x="2007370" y="1337632"/>
                    <a:pt x="2088777" y="1326777"/>
                  </a:cubicBezTo>
                  <a:cubicBezTo>
                    <a:pt x="2100989" y="1325149"/>
                    <a:pt x="2112513" y="1320016"/>
                    <a:pt x="2124635" y="1317812"/>
                  </a:cubicBezTo>
                  <a:cubicBezTo>
                    <a:pt x="2145424" y="1314032"/>
                    <a:pt x="2166470" y="1311835"/>
                    <a:pt x="2187388" y="1308847"/>
                  </a:cubicBezTo>
                  <a:cubicBezTo>
                    <a:pt x="2196353" y="1305859"/>
                    <a:pt x="2205830" y="1304109"/>
                    <a:pt x="2214282" y="1299883"/>
                  </a:cubicBezTo>
                  <a:cubicBezTo>
                    <a:pt x="2223919" y="1295065"/>
                    <a:pt x="2230955" y="1285360"/>
                    <a:pt x="2241177" y="1281953"/>
                  </a:cubicBezTo>
                  <a:cubicBezTo>
                    <a:pt x="2250014" y="1279007"/>
                    <a:pt x="2353455" y="1264526"/>
                    <a:pt x="2357718" y="1264024"/>
                  </a:cubicBezTo>
                  <a:cubicBezTo>
                    <a:pt x="2387544" y="1260515"/>
                    <a:pt x="2417499" y="1258203"/>
                    <a:pt x="2447365" y="1255059"/>
                  </a:cubicBezTo>
                  <a:lnTo>
                    <a:pt x="2528047" y="1246094"/>
                  </a:lnTo>
                  <a:cubicBezTo>
                    <a:pt x="2549533" y="1181637"/>
                    <a:pt x="2523474" y="1262103"/>
                    <a:pt x="2545977" y="1183342"/>
                  </a:cubicBezTo>
                  <a:cubicBezTo>
                    <a:pt x="2548573" y="1174256"/>
                    <a:pt x="2552345" y="1165533"/>
                    <a:pt x="2554941" y="1156447"/>
                  </a:cubicBezTo>
                  <a:cubicBezTo>
                    <a:pt x="2560207" y="1138017"/>
                    <a:pt x="2564605" y="1111878"/>
                    <a:pt x="2572871" y="1093694"/>
                  </a:cubicBezTo>
                  <a:cubicBezTo>
                    <a:pt x="2583931" y="1069362"/>
                    <a:pt x="2600279" y="1047333"/>
                    <a:pt x="2608730" y="1021977"/>
                  </a:cubicBezTo>
                  <a:cubicBezTo>
                    <a:pt x="2621101" y="984862"/>
                    <a:pt x="2612452" y="1002945"/>
                    <a:pt x="2635624" y="968189"/>
                  </a:cubicBezTo>
                  <a:cubicBezTo>
                    <a:pt x="2650318" y="924102"/>
                    <a:pt x="2635171" y="956181"/>
                    <a:pt x="2662518" y="923365"/>
                  </a:cubicBezTo>
                  <a:cubicBezTo>
                    <a:pt x="2672083" y="911887"/>
                    <a:pt x="2678847" y="898071"/>
                    <a:pt x="2689412" y="887506"/>
                  </a:cubicBezTo>
                  <a:cubicBezTo>
                    <a:pt x="2697030" y="879888"/>
                    <a:pt x="2707893" y="876308"/>
                    <a:pt x="2716306" y="869577"/>
                  </a:cubicBezTo>
                  <a:cubicBezTo>
                    <a:pt x="2722906" y="864297"/>
                    <a:pt x="2726675" y="855427"/>
                    <a:pt x="2734235" y="851647"/>
                  </a:cubicBezTo>
                  <a:cubicBezTo>
                    <a:pt x="2751139" y="843195"/>
                    <a:pt x="2771120" y="842170"/>
                    <a:pt x="2788024" y="833718"/>
                  </a:cubicBezTo>
                  <a:cubicBezTo>
                    <a:pt x="2799977" y="827742"/>
                    <a:pt x="2811369" y="820481"/>
                    <a:pt x="2823882" y="815789"/>
                  </a:cubicBezTo>
                  <a:cubicBezTo>
                    <a:pt x="2835418" y="811463"/>
                    <a:pt x="2847940" y="810364"/>
                    <a:pt x="2859741" y="806824"/>
                  </a:cubicBezTo>
                  <a:cubicBezTo>
                    <a:pt x="2877843" y="801393"/>
                    <a:pt x="2895600" y="794870"/>
                    <a:pt x="2913530" y="788894"/>
                  </a:cubicBezTo>
                  <a:lnTo>
                    <a:pt x="2940424" y="779930"/>
                  </a:lnTo>
                  <a:cubicBezTo>
                    <a:pt x="2946400" y="773953"/>
                    <a:pt x="2951753" y="767280"/>
                    <a:pt x="2958353" y="762000"/>
                  </a:cubicBezTo>
                  <a:cubicBezTo>
                    <a:pt x="2966766" y="755269"/>
                    <a:pt x="2977628" y="751689"/>
                    <a:pt x="2985247" y="744071"/>
                  </a:cubicBezTo>
                  <a:cubicBezTo>
                    <a:pt x="2992866" y="736452"/>
                    <a:pt x="2996446" y="725590"/>
                    <a:pt x="3003177" y="717177"/>
                  </a:cubicBezTo>
                  <a:cubicBezTo>
                    <a:pt x="3008457" y="710577"/>
                    <a:pt x="3015826" y="705847"/>
                    <a:pt x="3021106" y="699247"/>
                  </a:cubicBezTo>
                  <a:cubicBezTo>
                    <a:pt x="3027836" y="690834"/>
                    <a:pt x="3031416" y="679971"/>
                    <a:pt x="3039035" y="672353"/>
                  </a:cubicBezTo>
                  <a:cubicBezTo>
                    <a:pt x="3046654" y="664734"/>
                    <a:pt x="3056965" y="660400"/>
                    <a:pt x="3065930" y="654424"/>
                  </a:cubicBezTo>
                  <a:cubicBezTo>
                    <a:pt x="3074895" y="642471"/>
                    <a:pt x="3084256" y="630805"/>
                    <a:pt x="3092824" y="618565"/>
                  </a:cubicBezTo>
                  <a:cubicBezTo>
                    <a:pt x="3140129" y="550986"/>
                    <a:pt x="3110794" y="582665"/>
                    <a:pt x="3146612" y="546847"/>
                  </a:cubicBezTo>
                  <a:cubicBezTo>
                    <a:pt x="3129489" y="495480"/>
                    <a:pt x="3150635" y="541906"/>
                    <a:pt x="3101788" y="493059"/>
                  </a:cubicBezTo>
                  <a:cubicBezTo>
                    <a:pt x="3094170" y="485441"/>
                    <a:pt x="3091477" y="473783"/>
                    <a:pt x="3083859" y="466165"/>
                  </a:cubicBezTo>
                  <a:cubicBezTo>
                    <a:pt x="3068144" y="450450"/>
                    <a:pt x="3050485" y="445104"/>
                    <a:pt x="3030071" y="439271"/>
                  </a:cubicBezTo>
                  <a:cubicBezTo>
                    <a:pt x="2916512" y="406825"/>
                    <a:pt x="2797454" y="416412"/>
                    <a:pt x="2680447" y="412377"/>
                  </a:cubicBezTo>
                  <a:cubicBezTo>
                    <a:pt x="2665506" y="409389"/>
                    <a:pt x="2650406" y="407108"/>
                    <a:pt x="2635624" y="403412"/>
                  </a:cubicBezTo>
                  <a:cubicBezTo>
                    <a:pt x="2626457" y="401120"/>
                    <a:pt x="2618070" y="395884"/>
                    <a:pt x="2608730" y="394447"/>
                  </a:cubicBezTo>
                  <a:cubicBezTo>
                    <a:pt x="2579048" y="389881"/>
                    <a:pt x="2548965" y="388471"/>
                    <a:pt x="2519082" y="385483"/>
                  </a:cubicBezTo>
                  <a:cubicBezTo>
                    <a:pt x="2457408" y="364924"/>
                    <a:pt x="2531967" y="387825"/>
                    <a:pt x="2420471" y="367553"/>
                  </a:cubicBezTo>
                  <a:cubicBezTo>
                    <a:pt x="2411174" y="365863"/>
                    <a:pt x="2402663" y="361185"/>
                    <a:pt x="2393577" y="358589"/>
                  </a:cubicBezTo>
                  <a:cubicBezTo>
                    <a:pt x="2381730" y="355204"/>
                    <a:pt x="2369519" y="353164"/>
                    <a:pt x="2357718" y="349624"/>
                  </a:cubicBezTo>
                  <a:cubicBezTo>
                    <a:pt x="2242083" y="314932"/>
                    <a:pt x="2349087" y="349790"/>
                    <a:pt x="2277035" y="313765"/>
                  </a:cubicBezTo>
                  <a:cubicBezTo>
                    <a:pt x="2264170" y="307332"/>
                    <a:pt x="2225777" y="298710"/>
                    <a:pt x="2214282" y="295836"/>
                  </a:cubicBezTo>
                  <a:cubicBezTo>
                    <a:pt x="2202329" y="289859"/>
                    <a:pt x="2190707" y="283170"/>
                    <a:pt x="2178424" y="277906"/>
                  </a:cubicBezTo>
                  <a:cubicBezTo>
                    <a:pt x="2160425" y="270192"/>
                    <a:pt x="2133859" y="264524"/>
                    <a:pt x="2115671" y="259977"/>
                  </a:cubicBezTo>
                  <a:cubicBezTo>
                    <a:pt x="2095995" y="246859"/>
                    <a:pt x="2075669" y="231702"/>
                    <a:pt x="2052918" y="224118"/>
                  </a:cubicBezTo>
                  <a:cubicBezTo>
                    <a:pt x="2038463" y="219300"/>
                    <a:pt x="2023035" y="218141"/>
                    <a:pt x="2008094" y="215153"/>
                  </a:cubicBezTo>
                  <a:cubicBezTo>
                    <a:pt x="1984188" y="203200"/>
                    <a:pt x="1962307" y="185776"/>
                    <a:pt x="1936377" y="179294"/>
                  </a:cubicBezTo>
                  <a:cubicBezTo>
                    <a:pt x="1891350" y="168038"/>
                    <a:pt x="1912207" y="174226"/>
                    <a:pt x="1873624" y="161365"/>
                  </a:cubicBezTo>
                  <a:cubicBezTo>
                    <a:pt x="1867647" y="155389"/>
                    <a:pt x="1863254" y="147216"/>
                    <a:pt x="1855694" y="143436"/>
                  </a:cubicBezTo>
                  <a:cubicBezTo>
                    <a:pt x="1844674" y="137926"/>
                    <a:pt x="1831682" y="137856"/>
                    <a:pt x="1819835" y="134471"/>
                  </a:cubicBezTo>
                  <a:cubicBezTo>
                    <a:pt x="1810749" y="131875"/>
                    <a:pt x="1801627" y="129228"/>
                    <a:pt x="1792941" y="125506"/>
                  </a:cubicBezTo>
                  <a:cubicBezTo>
                    <a:pt x="1757026" y="110114"/>
                    <a:pt x="1763823" y="107021"/>
                    <a:pt x="1730188" y="98612"/>
                  </a:cubicBezTo>
                  <a:lnTo>
                    <a:pt x="1658471" y="80683"/>
                  </a:lnTo>
                  <a:cubicBezTo>
                    <a:pt x="1649506" y="74706"/>
                    <a:pt x="1641703" y="66435"/>
                    <a:pt x="1631577" y="62753"/>
                  </a:cubicBezTo>
                  <a:cubicBezTo>
                    <a:pt x="1608419" y="54332"/>
                    <a:pt x="1583236" y="52617"/>
                    <a:pt x="1559859" y="44824"/>
                  </a:cubicBezTo>
                  <a:cubicBezTo>
                    <a:pt x="1512919" y="29177"/>
                    <a:pt x="1542320" y="37195"/>
                    <a:pt x="1470212" y="26894"/>
                  </a:cubicBezTo>
                  <a:cubicBezTo>
                    <a:pt x="1415349" y="8608"/>
                    <a:pt x="1465731" y="23447"/>
                    <a:pt x="1371600" y="8965"/>
                  </a:cubicBezTo>
                  <a:cubicBezTo>
                    <a:pt x="1356540" y="6648"/>
                    <a:pt x="1341718" y="2988"/>
                    <a:pt x="1326777" y="0"/>
                  </a:cubicBezTo>
                  <a:cubicBezTo>
                    <a:pt x="1218891" y="3173"/>
                    <a:pt x="1070455" y="-2102"/>
                    <a:pt x="950259" y="17930"/>
                  </a:cubicBezTo>
                  <a:cubicBezTo>
                    <a:pt x="907559" y="25047"/>
                    <a:pt x="908458" y="32862"/>
                    <a:pt x="860612" y="44824"/>
                  </a:cubicBezTo>
                  <a:cubicBezTo>
                    <a:pt x="848659" y="47812"/>
                    <a:pt x="836835" y="51373"/>
                    <a:pt x="824753" y="53789"/>
                  </a:cubicBezTo>
                  <a:cubicBezTo>
                    <a:pt x="751185" y="68502"/>
                    <a:pt x="728471" y="65586"/>
                    <a:pt x="636494" y="71718"/>
                  </a:cubicBezTo>
                  <a:cubicBezTo>
                    <a:pt x="591670" y="101600"/>
                    <a:pt x="615576" y="80683"/>
                    <a:pt x="573741" y="143436"/>
                  </a:cubicBezTo>
                  <a:cubicBezTo>
                    <a:pt x="567765" y="152401"/>
                    <a:pt x="559219" y="160109"/>
                    <a:pt x="555812" y="170330"/>
                  </a:cubicBezTo>
                  <a:cubicBezTo>
                    <a:pt x="552824" y="179295"/>
                    <a:pt x="551073" y="188772"/>
                    <a:pt x="546847" y="197224"/>
                  </a:cubicBezTo>
                  <a:cubicBezTo>
                    <a:pt x="542029" y="206861"/>
                    <a:pt x="533736" y="214481"/>
                    <a:pt x="528918" y="224118"/>
                  </a:cubicBezTo>
                  <a:cubicBezTo>
                    <a:pt x="518081" y="245792"/>
                    <a:pt x="519606" y="263891"/>
                    <a:pt x="510988" y="286871"/>
                  </a:cubicBezTo>
                  <a:cubicBezTo>
                    <a:pt x="506296" y="299384"/>
                    <a:pt x="498022" y="310322"/>
                    <a:pt x="493059" y="322730"/>
                  </a:cubicBezTo>
                  <a:cubicBezTo>
                    <a:pt x="486040" y="340277"/>
                    <a:pt x="481106" y="358589"/>
                    <a:pt x="475130" y="376518"/>
                  </a:cubicBezTo>
                  <a:cubicBezTo>
                    <a:pt x="472142" y="385483"/>
                    <a:pt x="470391" y="394960"/>
                    <a:pt x="466165" y="403412"/>
                  </a:cubicBezTo>
                  <a:cubicBezTo>
                    <a:pt x="460188" y="415365"/>
                    <a:pt x="455111" y="427812"/>
                    <a:pt x="448235" y="439271"/>
                  </a:cubicBezTo>
                  <a:cubicBezTo>
                    <a:pt x="438121" y="456128"/>
                    <a:pt x="415677" y="495067"/>
                    <a:pt x="394447" y="510989"/>
                  </a:cubicBezTo>
                  <a:cubicBezTo>
                    <a:pt x="281378" y="595790"/>
                    <a:pt x="383650" y="520868"/>
                    <a:pt x="313765" y="555812"/>
                  </a:cubicBezTo>
                  <a:cubicBezTo>
                    <a:pt x="304128" y="560631"/>
                    <a:pt x="296226" y="568396"/>
                    <a:pt x="286871" y="573742"/>
                  </a:cubicBezTo>
                  <a:cubicBezTo>
                    <a:pt x="275268" y="580372"/>
                    <a:pt x="262615" y="585041"/>
                    <a:pt x="251012" y="591671"/>
                  </a:cubicBezTo>
                  <a:cubicBezTo>
                    <a:pt x="208522" y="615950"/>
                    <a:pt x="237675" y="602784"/>
                    <a:pt x="197224" y="636494"/>
                  </a:cubicBezTo>
                  <a:cubicBezTo>
                    <a:pt x="188947" y="643392"/>
                    <a:pt x="178743" y="647693"/>
                    <a:pt x="170330" y="654424"/>
                  </a:cubicBezTo>
                  <a:cubicBezTo>
                    <a:pt x="163730" y="659704"/>
                    <a:pt x="159162" y="667282"/>
                    <a:pt x="152400" y="672353"/>
                  </a:cubicBezTo>
                  <a:cubicBezTo>
                    <a:pt x="123723" y="693861"/>
                    <a:pt x="101241" y="700443"/>
                    <a:pt x="80682" y="726142"/>
                  </a:cubicBezTo>
                  <a:cubicBezTo>
                    <a:pt x="73951" y="734555"/>
                    <a:pt x="67129" y="743190"/>
                    <a:pt x="62753" y="753036"/>
                  </a:cubicBezTo>
                  <a:cubicBezTo>
                    <a:pt x="55077" y="770306"/>
                    <a:pt x="50800" y="788895"/>
                    <a:pt x="44824" y="806824"/>
                  </a:cubicBezTo>
                  <a:cubicBezTo>
                    <a:pt x="25464" y="864904"/>
                    <a:pt x="0" y="906930"/>
                    <a:pt x="0" y="923365"/>
                  </a:cubicBezTo>
                  <a:close/>
                </a:path>
              </a:pathLst>
            </a:custGeom>
            <a:solidFill>
              <a:schemeClr val="accent2">
                <a:lumMod val="40000"/>
                <a:lumOff val="60000"/>
                <a:alpha val="9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矢印コネクタ 72"/>
            <p:cNvCxnSpPr/>
            <p:nvPr/>
          </p:nvCxnSpPr>
          <p:spPr>
            <a:xfrm flipV="1">
              <a:off x="5796001" y="2772000"/>
              <a:ext cx="0" cy="684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flipV="1">
              <a:off x="5801930" y="3368752"/>
              <a:ext cx="0" cy="360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5" name="フリーフォーム 74"/>
            <p:cNvSpPr/>
            <p:nvPr/>
          </p:nvSpPr>
          <p:spPr>
            <a:xfrm rot="274825">
              <a:off x="6335659" y="3970373"/>
              <a:ext cx="537883" cy="215153"/>
            </a:xfrm>
            <a:custGeom>
              <a:avLst/>
              <a:gdLst>
                <a:gd name="connsiteX0" fmla="*/ 0 w 537883"/>
                <a:gd name="connsiteY0" fmla="*/ 0 h 215153"/>
                <a:gd name="connsiteX1" fmla="*/ 286871 w 537883"/>
                <a:gd name="connsiteY1" fmla="*/ 161365 h 215153"/>
                <a:gd name="connsiteX2" fmla="*/ 537883 w 537883"/>
                <a:gd name="connsiteY2" fmla="*/ 215153 h 215153"/>
              </a:gdLst>
              <a:ahLst/>
              <a:cxnLst>
                <a:cxn ang="0">
                  <a:pos x="connsiteX0" y="connsiteY0"/>
                </a:cxn>
                <a:cxn ang="0">
                  <a:pos x="connsiteX1" y="connsiteY1"/>
                </a:cxn>
                <a:cxn ang="0">
                  <a:pos x="connsiteX2" y="connsiteY2"/>
                </a:cxn>
              </a:cxnLst>
              <a:rect l="l" t="t" r="r" b="b"/>
              <a:pathLst>
                <a:path w="537883" h="215153">
                  <a:moveTo>
                    <a:pt x="0" y="0"/>
                  </a:moveTo>
                  <a:cubicBezTo>
                    <a:pt x="98612" y="62753"/>
                    <a:pt x="197224" y="125506"/>
                    <a:pt x="286871" y="161365"/>
                  </a:cubicBezTo>
                  <a:cubicBezTo>
                    <a:pt x="376518" y="197224"/>
                    <a:pt x="457200" y="206188"/>
                    <a:pt x="537883" y="215153"/>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リーフォーム 75"/>
            <p:cNvSpPr/>
            <p:nvPr/>
          </p:nvSpPr>
          <p:spPr>
            <a:xfrm>
              <a:off x="6881274" y="3834210"/>
              <a:ext cx="181513" cy="363631"/>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185457"/>
                <a:gd name="connsiteY0" fmla="*/ 356627 h 356627"/>
                <a:gd name="connsiteX1" fmla="*/ 85314 w 185457"/>
                <a:gd name="connsiteY1" fmla="*/ 184132 h 356627"/>
                <a:gd name="connsiteX2" fmla="*/ 185457 w 185457"/>
                <a:gd name="connsiteY2" fmla="*/ 0 h 356627"/>
                <a:gd name="connsiteX0" fmla="*/ 0 w 185457"/>
                <a:gd name="connsiteY0" fmla="*/ 356627 h 356627"/>
                <a:gd name="connsiteX1" fmla="*/ 85314 w 185457"/>
                <a:gd name="connsiteY1" fmla="*/ 184132 h 356627"/>
                <a:gd name="connsiteX2" fmla="*/ 185457 w 185457"/>
                <a:gd name="connsiteY2" fmla="*/ 0 h 356627"/>
                <a:gd name="connsiteX0" fmla="*/ 0 w 142595"/>
                <a:gd name="connsiteY0" fmla="*/ 294714 h 294714"/>
                <a:gd name="connsiteX1" fmla="*/ 85314 w 142595"/>
                <a:gd name="connsiteY1" fmla="*/ 122219 h 294714"/>
                <a:gd name="connsiteX2" fmla="*/ 142595 w 142595"/>
                <a:gd name="connsiteY2" fmla="*/ 0 h 294714"/>
                <a:gd name="connsiteX0" fmla="*/ 0 w 142595"/>
                <a:gd name="connsiteY0" fmla="*/ 294714 h 294714"/>
                <a:gd name="connsiteX1" fmla="*/ 71026 w 142595"/>
                <a:gd name="connsiteY1" fmla="*/ 136506 h 294714"/>
                <a:gd name="connsiteX2" fmla="*/ 142595 w 142595"/>
                <a:gd name="connsiteY2" fmla="*/ 0 h 294714"/>
              </a:gdLst>
              <a:ahLst/>
              <a:cxnLst>
                <a:cxn ang="0">
                  <a:pos x="connsiteX0" y="connsiteY0"/>
                </a:cxn>
                <a:cxn ang="0">
                  <a:pos x="connsiteX1" y="connsiteY1"/>
                </a:cxn>
                <a:cxn ang="0">
                  <a:pos x="connsiteX2" y="connsiteY2"/>
                </a:cxn>
              </a:cxnLst>
              <a:rect l="l" t="t" r="r" b="b"/>
              <a:pathLst>
                <a:path w="142595" h="294714">
                  <a:moveTo>
                    <a:pt x="0" y="294714"/>
                  </a:moveTo>
                  <a:cubicBezTo>
                    <a:pt x="16435" y="231214"/>
                    <a:pt x="47260" y="185625"/>
                    <a:pt x="71026" y="136506"/>
                  </a:cubicBezTo>
                  <a:cubicBezTo>
                    <a:pt x="94792" y="87387"/>
                    <a:pt x="90861" y="69663"/>
                    <a:pt x="142595" y="0"/>
                  </a:cubicBezTo>
                </a:path>
              </a:pathLst>
            </a:custGeom>
            <a:noFill/>
            <a:ln>
              <a:solidFill>
                <a:srgbClr val="FF0000"/>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リーフォーム 80"/>
            <p:cNvSpPr/>
            <p:nvPr/>
          </p:nvSpPr>
          <p:spPr>
            <a:xfrm>
              <a:off x="6135884" y="3048562"/>
              <a:ext cx="1490782" cy="1115028"/>
            </a:xfrm>
            <a:custGeom>
              <a:avLst/>
              <a:gdLst>
                <a:gd name="connsiteX0" fmla="*/ 962145 w 1490782"/>
                <a:gd name="connsiteY0" fmla="*/ 1115028 h 1115028"/>
                <a:gd name="connsiteX1" fmla="*/ 971670 w 1490782"/>
                <a:gd name="connsiteY1" fmla="*/ 1091216 h 1115028"/>
                <a:gd name="connsiteX2" fmla="*/ 985957 w 1490782"/>
                <a:gd name="connsiteY2" fmla="*/ 1072166 h 1115028"/>
                <a:gd name="connsiteX3" fmla="*/ 995482 w 1490782"/>
                <a:gd name="connsiteY3" fmla="*/ 1057878 h 1115028"/>
                <a:gd name="connsiteX4" fmla="*/ 1019295 w 1490782"/>
                <a:gd name="connsiteY4" fmla="*/ 1024541 h 1115028"/>
                <a:gd name="connsiteX5" fmla="*/ 1038345 w 1490782"/>
                <a:gd name="connsiteY5" fmla="*/ 995966 h 1115028"/>
                <a:gd name="connsiteX6" fmla="*/ 1052632 w 1490782"/>
                <a:gd name="connsiteY6" fmla="*/ 981678 h 1115028"/>
                <a:gd name="connsiteX7" fmla="*/ 1071682 w 1490782"/>
                <a:gd name="connsiteY7" fmla="*/ 953103 h 1115028"/>
                <a:gd name="connsiteX8" fmla="*/ 1085970 w 1490782"/>
                <a:gd name="connsiteY8" fmla="*/ 948341 h 1115028"/>
                <a:gd name="connsiteX9" fmla="*/ 1119307 w 1490782"/>
                <a:gd name="connsiteY9" fmla="*/ 915003 h 1115028"/>
                <a:gd name="connsiteX10" fmla="*/ 1143120 w 1490782"/>
                <a:gd name="connsiteY10" fmla="*/ 876903 h 1115028"/>
                <a:gd name="connsiteX11" fmla="*/ 1166932 w 1490782"/>
                <a:gd name="connsiteY11" fmla="*/ 848328 h 1115028"/>
                <a:gd name="connsiteX12" fmla="*/ 1185982 w 1490782"/>
                <a:gd name="connsiteY12" fmla="*/ 819753 h 1115028"/>
                <a:gd name="connsiteX13" fmla="*/ 1200270 w 1490782"/>
                <a:gd name="connsiteY13" fmla="*/ 795941 h 1115028"/>
                <a:gd name="connsiteX14" fmla="*/ 1214557 w 1490782"/>
                <a:gd name="connsiteY14" fmla="*/ 776891 h 1115028"/>
                <a:gd name="connsiteX15" fmla="*/ 1224082 w 1490782"/>
                <a:gd name="connsiteY15" fmla="*/ 748316 h 1115028"/>
                <a:gd name="connsiteX16" fmla="*/ 1252657 w 1490782"/>
                <a:gd name="connsiteY16" fmla="*/ 691166 h 1115028"/>
                <a:gd name="connsiteX17" fmla="*/ 1266945 w 1490782"/>
                <a:gd name="connsiteY17" fmla="*/ 653066 h 1115028"/>
                <a:gd name="connsiteX18" fmla="*/ 1281232 w 1490782"/>
                <a:gd name="connsiteY18" fmla="*/ 619728 h 1115028"/>
                <a:gd name="connsiteX19" fmla="*/ 1290757 w 1490782"/>
                <a:gd name="connsiteY19" fmla="*/ 591153 h 1115028"/>
                <a:gd name="connsiteX20" fmla="*/ 1314570 w 1490782"/>
                <a:gd name="connsiteY20" fmla="*/ 562578 h 1115028"/>
                <a:gd name="connsiteX21" fmla="*/ 1324095 w 1490782"/>
                <a:gd name="connsiteY21" fmla="*/ 548291 h 1115028"/>
                <a:gd name="connsiteX22" fmla="*/ 1357432 w 1490782"/>
                <a:gd name="connsiteY22" fmla="*/ 491141 h 1115028"/>
                <a:gd name="connsiteX23" fmla="*/ 1381245 w 1490782"/>
                <a:gd name="connsiteY23" fmla="*/ 453041 h 1115028"/>
                <a:gd name="connsiteX24" fmla="*/ 1400295 w 1490782"/>
                <a:gd name="connsiteY24" fmla="*/ 433991 h 1115028"/>
                <a:gd name="connsiteX25" fmla="*/ 1409820 w 1490782"/>
                <a:gd name="connsiteY25" fmla="*/ 410178 h 1115028"/>
                <a:gd name="connsiteX26" fmla="*/ 1428870 w 1490782"/>
                <a:gd name="connsiteY26" fmla="*/ 381603 h 1115028"/>
                <a:gd name="connsiteX27" fmla="*/ 1438395 w 1490782"/>
                <a:gd name="connsiteY27" fmla="*/ 367316 h 1115028"/>
                <a:gd name="connsiteX28" fmla="*/ 1452682 w 1490782"/>
                <a:gd name="connsiteY28" fmla="*/ 353028 h 1115028"/>
                <a:gd name="connsiteX29" fmla="*/ 1462207 w 1490782"/>
                <a:gd name="connsiteY29" fmla="*/ 333978 h 1115028"/>
                <a:gd name="connsiteX30" fmla="*/ 1471732 w 1490782"/>
                <a:gd name="connsiteY30" fmla="*/ 305403 h 1115028"/>
                <a:gd name="connsiteX31" fmla="*/ 1476495 w 1490782"/>
                <a:gd name="connsiteY31" fmla="*/ 291116 h 1115028"/>
                <a:gd name="connsiteX32" fmla="*/ 1481257 w 1490782"/>
                <a:gd name="connsiteY32" fmla="*/ 276828 h 1115028"/>
                <a:gd name="connsiteX33" fmla="*/ 1490782 w 1490782"/>
                <a:gd name="connsiteY33" fmla="*/ 262541 h 1115028"/>
                <a:gd name="connsiteX34" fmla="*/ 1476495 w 1490782"/>
                <a:gd name="connsiteY34" fmla="*/ 253016 h 1115028"/>
                <a:gd name="connsiteX35" fmla="*/ 1457445 w 1490782"/>
                <a:gd name="connsiteY35" fmla="*/ 248253 h 1115028"/>
                <a:gd name="connsiteX36" fmla="*/ 1443157 w 1490782"/>
                <a:gd name="connsiteY36" fmla="*/ 243491 h 1115028"/>
                <a:gd name="connsiteX37" fmla="*/ 1386007 w 1490782"/>
                <a:gd name="connsiteY37" fmla="*/ 233966 h 1115028"/>
                <a:gd name="connsiteX38" fmla="*/ 1362195 w 1490782"/>
                <a:gd name="connsiteY38" fmla="*/ 229203 h 1115028"/>
                <a:gd name="connsiteX39" fmla="*/ 1305045 w 1490782"/>
                <a:gd name="connsiteY39" fmla="*/ 219678 h 1115028"/>
                <a:gd name="connsiteX40" fmla="*/ 1285995 w 1490782"/>
                <a:gd name="connsiteY40" fmla="*/ 214916 h 1115028"/>
                <a:gd name="connsiteX41" fmla="*/ 1238370 w 1490782"/>
                <a:gd name="connsiteY41" fmla="*/ 210153 h 1115028"/>
                <a:gd name="connsiteX42" fmla="*/ 1224082 w 1490782"/>
                <a:gd name="connsiteY42" fmla="*/ 205391 h 1115028"/>
                <a:gd name="connsiteX43" fmla="*/ 1185982 w 1490782"/>
                <a:gd name="connsiteY43" fmla="*/ 195866 h 1115028"/>
                <a:gd name="connsiteX44" fmla="*/ 1171695 w 1490782"/>
                <a:gd name="connsiteY44" fmla="*/ 191103 h 1115028"/>
                <a:gd name="connsiteX45" fmla="*/ 1133595 w 1490782"/>
                <a:gd name="connsiteY45" fmla="*/ 186341 h 1115028"/>
                <a:gd name="connsiteX46" fmla="*/ 1114545 w 1490782"/>
                <a:gd name="connsiteY46" fmla="*/ 181578 h 1115028"/>
                <a:gd name="connsiteX47" fmla="*/ 1100257 w 1490782"/>
                <a:gd name="connsiteY47" fmla="*/ 176816 h 1115028"/>
                <a:gd name="connsiteX48" fmla="*/ 1057395 w 1490782"/>
                <a:gd name="connsiteY48" fmla="*/ 172053 h 1115028"/>
                <a:gd name="connsiteX49" fmla="*/ 1028820 w 1490782"/>
                <a:gd name="connsiteY49" fmla="*/ 167291 h 1115028"/>
                <a:gd name="connsiteX50" fmla="*/ 976432 w 1490782"/>
                <a:gd name="connsiteY50" fmla="*/ 157766 h 1115028"/>
                <a:gd name="connsiteX51" fmla="*/ 962145 w 1490782"/>
                <a:gd name="connsiteY51" fmla="*/ 153003 h 1115028"/>
                <a:gd name="connsiteX52" fmla="*/ 943095 w 1490782"/>
                <a:gd name="connsiteY52" fmla="*/ 148241 h 1115028"/>
                <a:gd name="connsiteX53" fmla="*/ 919282 w 1490782"/>
                <a:gd name="connsiteY53" fmla="*/ 143478 h 1115028"/>
                <a:gd name="connsiteX54" fmla="*/ 876420 w 1490782"/>
                <a:gd name="connsiteY54" fmla="*/ 133953 h 1115028"/>
                <a:gd name="connsiteX55" fmla="*/ 857370 w 1490782"/>
                <a:gd name="connsiteY55" fmla="*/ 124428 h 1115028"/>
                <a:gd name="connsiteX56" fmla="*/ 824032 w 1490782"/>
                <a:gd name="connsiteY56" fmla="*/ 114903 h 1115028"/>
                <a:gd name="connsiteX57" fmla="*/ 809745 w 1490782"/>
                <a:gd name="connsiteY57" fmla="*/ 105378 h 1115028"/>
                <a:gd name="connsiteX58" fmla="*/ 781170 w 1490782"/>
                <a:gd name="connsiteY58" fmla="*/ 95853 h 1115028"/>
                <a:gd name="connsiteX59" fmla="*/ 766882 w 1490782"/>
                <a:gd name="connsiteY59" fmla="*/ 86328 h 1115028"/>
                <a:gd name="connsiteX60" fmla="*/ 728782 w 1490782"/>
                <a:gd name="connsiteY60" fmla="*/ 76803 h 1115028"/>
                <a:gd name="connsiteX61" fmla="*/ 714495 w 1490782"/>
                <a:gd name="connsiteY61" fmla="*/ 67278 h 1115028"/>
                <a:gd name="connsiteX62" fmla="*/ 662107 w 1490782"/>
                <a:gd name="connsiteY62" fmla="*/ 52991 h 1115028"/>
                <a:gd name="connsiteX63" fmla="*/ 643057 w 1490782"/>
                <a:gd name="connsiteY63" fmla="*/ 43466 h 1115028"/>
                <a:gd name="connsiteX64" fmla="*/ 624007 w 1490782"/>
                <a:gd name="connsiteY64" fmla="*/ 38703 h 1115028"/>
                <a:gd name="connsiteX65" fmla="*/ 595432 w 1490782"/>
                <a:gd name="connsiteY65" fmla="*/ 29178 h 1115028"/>
                <a:gd name="connsiteX66" fmla="*/ 581145 w 1490782"/>
                <a:gd name="connsiteY66" fmla="*/ 24416 h 1115028"/>
                <a:gd name="connsiteX67" fmla="*/ 543045 w 1490782"/>
                <a:gd name="connsiteY67" fmla="*/ 19653 h 1115028"/>
                <a:gd name="connsiteX68" fmla="*/ 528757 w 1490782"/>
                <a:gd name="connsiteY68" fmla="*/ 603 h 1115028"/>
                <a:gd name="connsiteX69" fmla="*/ 514470 w 1490782"/>
                <a:gd name="connsiteY69" fmla="*/ 5366 h 1115028"/>
                <a:gd name="connsiteX70" fmla="*/ 471607 w 1490782"/>
                <a:gd name="connsiteY70" fmla="*/ 38703 h 1115028"/>
                <a:gd name="connsiteX71" fmla="*/ 452557 w 1490782"/>
                <a:gd name="connsiteY71" fmla="*/ 62516 h 1115028"/>
                <a:gd name="connsiteX72" fmla="*/ 433507 w 1490782"/>
                <a:gd name="connsiteY72" fmla="*/ 76803 h 1115028"/>
                <a:gd name="connsiteX73" fmla="*/ 414457 w 1490782"/>
                <a:gd name="connsiteY73" fmla="*/ 86328 h 1115028"/>
                <a:gd name="connsiteX74" fmla="*/ 381120 w 1490782"/>
                <a:gd name="connsiteY74" fmla="*/ 114903 h 1115028"/>
                <a:gd name="connsiteX75" fmla="*/ 362070 w 1490782"/>
                <a:gd name="connsiteY75" fmla="*/ 129191 h 1115028"/>
                <a:gd name="connsiteX76" fmla="*/ 347782 w 1490782"/>
                <a:gd name="connsiteY76" fmla="*/ 148241 h 1115028"/>
                <a:gd name="connsiteX77" fmla="*/ 328732 w 1490782"/>
                <a:gd name="connsiteY77" fmla="*/ 157766 h 1115028"/>
                <a:gd name="connsiteX78" fmla="*/ 314445 w 1490782"/>
                <a:gd name="connsiteY78" fmla="*/ 167291 h 1115028"/>
                <a:gd name="connsiteX79" fmla="*/ 271582 w 1490782"/>
                <a:gd name="connsiteY79" fmla="*/ 195866 h 1115028"/>
                <a:gd name="connsiteX80" fmla="*/ 257295 w 1490782"/>
                <a:gd name="connsiteY80" fmla="*/ 210153 h 1115028"/>
                <a:gd name="connsiteX81" fmla="*/ 228720 w 1490782"/>
                <a:gd name="connsiteY81" fmla="*/ 243491 h 1115028"/>
                <a:gd name="connsiteX82" fmla="*/ 185857 w 1490782"/>
                <a:gd name="connsiteY82" fmla="*/ 272066 h 1115028"/>
                <a:gd name="connsiteX83" fmla="*/ 157282 w 1490782"/>
                <a:gd name="connsiteY83" fmla="*/ 291116 h 1115028"/>
                <a:gd name="connsiteX84" fmla="*/ 142995 w 1490782"/>
                <a:gd name="connsiteY84" fmla="*/ 295878 h 1115028"/>
                <a:gd name="connsiteX85" fmla="*/ 128707 w 1490782"/>
                <a:gd name="connsiteY85" fmla="*/ 305403 h 1115028"/>
                <a:gd name="connsiteX86" fmla="*/ 114420 w 1490782"/>
                <a:gd name="connsiteY86" fmla="*/ 324453 h 1115028"/>
                <a:gd name="connsiteX87" fmla="*/ 100132 w 1490782"/>
                <a:gd name="connsiteY87" fmla="*/ 329216 h 1115028"/>
                <a:gd name="connsiteX88" fmla="*/ 62032 w 1490782"/>
                <a:gd name="connsiteY88" fmla="*/ 348266 h 1115028"/>
                <a:gd name="connsiteX89" fmla="*/ 42982 w 1490782"/>
                <a:gd name="connsiteY89" fmla="*/ 362553 h 1115028"/>
                <a:gd name="connsiteX90" fmla="*/ 14407 w 1490782"/>
                <a:gd name="connsiteY90" fmla="*/ 372078 h 1115028"/>
                <a:gd name="connsiteX91" fmla="*/ 120 w 1490782"/>
                <a:gd name="connsiteY91" fmla="*/ 381603 h 1115028"/>
                <a:gd name="connsiteX92" fmla="*/ 23932 w 1490782"/>
                <a:gd name="connsiteY92" fmla="*/ 405416 h 1115028"/>
                <a:gd name="connsiteX93" fmla="*/ 42982 w 1490782"/>
                <a:gd name="connsiteY93" fmla="*/ 419703 h 1115028"/>
                <a:gd name="connsiteX94" fmla="*/ 71557 w 1490782"/>
                <a:gd name="connsiteY94" fmla="*/ 438753 h 1115028"/>
                <a:gd name="connsiteX95" fmla="*/ 100132 w 1490782"/>
                <a:gd name="connsiteY95" fmla="*/ 457803 h 1115028"/>
                <a:gd name="connsiteX96" fmla="*/ 123945 w 1490782"/>
                <a:gd name="connsiteY96" fmla="*/ 481616 h 1115028"/>
                <a:gd name="connsiteX97" fmla="*/ 138232 w 1490782"/>
                <a:gd name="connsiteY97" fmla="*/ 495903 h 1115028"/>
                <a:gd name="connsiteX98" fmla="*/ 157282 w 1490782"/>
                <a:gd name="connsiteY98" fmla="*/ 510191 h 1115028"/>
                <a:gd name="connsiteX99" fmla="*/ 171570 w 1490782"/>
                <a:gd name="connsiteY99" fmla="*/ 524478 h 1115028"/>
                <a:gd name="connsiteX100" fmla="*/ 185857 w 1490782"/>
                <a:gd name="connsiteY100" fmla="*/ 534003 h 1115028"/>
                <a:gd name="connsiteX101" fmla="*/ 204907 w 1490782"/>
                <a:gd name="connsiteY101" fmla="*/ 548291 h 1115028"/>
                <a:gd name="connsiteX102" fmla="*/ 219195 w 1490782"/>
                <a:gd name="connsiteY102" fmla="*/ 557816 h 1115028"/>
                <a:gd name="connsiteX103" fmla="*/ 238245 w 1490782"/>
                <a:gd name="connsiteY103" fmla="*/ 576866 h 1115028"/>
                <a:gd name="connsiteX104" fmla="*/ 266820 w 1490782"/>
                <a:gd name="connsiteY104" fmla="*/ 595916 h 1115028"/>
                <a:gd name="connsiteX105" fmla="*/ 281107 w 1490782"/>
                <a:gd name="connsiteY105" fmla="*/ 610203 h 1115028"/>
                <a:gd name="connsiteX106" fmla="*/ 309682 w 1490782"/>
                <a:gd name="connsiteY106" fmla="*/ 629253 h 1115028"/>
                <a:gd name="connsiteX107" fmla="*/ 323970 w 1490782"/>
                <a:gd name="connsiteY107" fmla="*/ 643541 h 1115028"/>
                <a:gd name="connsiteX108" fmla="*/ 343020 w 1490782"/>
                <a:gd name="connsiteY108" fmla="*/ 653066 h 1115028"/>
                <a:gd name="connsiteX109" fmla="*/ 366832 w 1490782"/>
                <a:gd name="connsiteY109" fmla="*/ 681641 h 1115028"/>
                <a:gd name="connsiteX110" fmla="*/ 385882 w 1490782"/>
                <a:gd name="connsiteY110" fmla="*/ 695928 h 1115028"/>
                <a:gd name="connsiteX111" fmla="*/ 409695 w 1490782"/>
                <a:gd name="connsiteY111" fmla="*/ 729266 h 1115028"/>
                <a:gd name="connsiteX112" fmla="*/ 428745 w 1490782"/>
                <a:gd name="connsiteY112" fmla="*/ 743553 h 1115028"/>
                <a:gd name="connsiteX113" fmla="*/ 447795 w 1490782"/>
                <a:gd name="connsiteY113" fmla="*/ 772128 h 1115028"/>
                <a:gd name="connsiteX114" fmla="*/ 476370 w 1490782"/>
                <a:gd name="connsiteY114" fmla="*/ 791178 h 1115028"/>
                <a:gd name="connsiteX115" fmla="*/ 481132 w 1490782"/>
                <a:gd name="connsiteY115" fmla="*/ 805466 h 1115028"/>
                <a:gd name="connsiteX116" fmla="*/ 495420 w 1490782"/>
                <a:gd name="connsiteY116" fmla="*/ 814991 h 1115028"/>
                <a:gd name="connsiteX117" fmla="*/ 538282 w 1490782"/>
                <a:gd name="connsiteY117" fmla="*/ 843566 h 1115028"/>
                <a:gd name="connsiteX118" fmla="*/ 566857 w 1490782"/>
                <a:gd name="connsiteY118" fmla="*/ 862616 h 1115028"/>
                <a:gd name="connsiteX119" fmla="*/ 600195 w 1490782"/>
                <a:gd name="connsiteY119" fmla="*/ 886428 h 1115028"/>
                <a:gd name="connsiteX120" fmla="*/ 614482 w 1490782"/>
                <a:gd name="connsiteY120" fmla="*/ 891191 h 1115028"/>
                <a:gd name="connsiteX121" fmla="*/ 643057 w 1490782"/>
                <a:gd name="connsiteY121" fmla="*/ 915003 h 1115028"/>
                <a:gd name="connsiteX122" fmla="*/ 647820 w 1490782"/>
                <a:gd name="connsiteY122" fmla="*/ 929291 h 1115028"/>
                <a:gd name="connsiteX123" fmla="*/ 681157 w 1490782"/>
                <a:gd name="connsiteY123" fmla="*/ 953103 h 1115028"/>
                <a:gd name="connsiteX124" fmla="*/ 695445 w 1490782"/>
                <a:gd name="connsiteY124" fmla="*/ 962628 h 1115028"/>
                <a:gd name="connsiteX125" fmla="*/ 728782 w 1490782"/>
                <a:gd name="connsiteY125" fmla="*/ 995966 h 1115028"/>
                <a:gd name="connsiteX126" fmla="*/ 743070 w 1490782"/>
                <a:gd name="connsiteY126" fmla="*/ 1005491 h 1115028"/>
                <a:gd name="connsiteX127" fmla="*/ 757357 w 1490782"/>
                <a:gd name="connsiteY127" fmla="*/ 1015016 h 1115028"/>
                <a:gd name="connsiteX128" fmla="*/ 781170 w 1490782"/>
                <a:gd name="connsiteY128" fmla="*/ 1019778 h 1115028"/>
                <a:gd name="connsiteX129" fmla="*/ 819270 w 1490782"/>
                <a:gd name="connsiteY129" fmla="*/ 1038828 h 1115028"/>
                <a:gd name="connsiteX130" fmla="*/ 862132 w 1490782"/>
                <a:gd name="connsiteY130" fmla="*/ 1053116 h 1115028"/>
                <a:gd name="connsiteX131" fmla="*/ 876420 w 1490782"/>
                <a:gd name="connsiteY131" fmla="*/ 1057878 h 1115028"/>
                <a:gd name="connsiteX132" fmla="*/ 914520 w 1490782"/>
                <a:gd name="connsiteY132" fmla="*/ 1076928 h 1115028"/>
                <a:gd name="connsiteX133" fmla="*/ 947857 w 1490782"/>
                <a:gd name="connsiteY133" fmla="*/ 1091216 h 1115028"/>
                <a:gd name="connsiteX134" fmla="*/ 962145 w 1490782"/>
                <a:gd name="connsiteY134" fmla="*/ 1115028 h 111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90782" h="1115028">
                  <a:moveTo>
                    <a:pt x="962145" y="1115028"/>
                  </a:moveTo>
                  <a:cubicBezTo>
                    <a:pt x="966114" y="1115028"/>
                    <a:pt x="967518" y="1098689"/>
                    <a:pt x="971670" y="1091216"/>
                  </a:cubicBezTo>
                  <a:cubicBezTo>
                    <a:pt x="975525" y="1084277"/>
                    <a:pt x="981344" y="1078625"/>
                    <a:pt x="985957" y="1072166"/>
                  </a:cubicBezTo>
                  <a:cubicBezTo>
                    <a:pt x="989284" y="1067508"/>
                    <a:pt x="992307" y="1062641"/>
                    <a:pt x="995482" y="1057878"/>
                  </a:cubicBezTo>
                  <a:cubicBezTo>
                    <a:pt x="1004783" y="1020678"/>
                    <a:pt x="991840" y="1055427"/>
                    <a:pt x="1019295" y="1024541"/>
                  </a:cubicBezTo>
                  <a:cubicBezTo>
                    <a:pt x="1026900" y="1015985"/>
                    <a:pt x="1031995" y="1005491"/>
                    <a:pt x="1038345" y="995966"/>
                  </a:cubicBezTo>
                  <a:cubicBezTo>
                    <a:pt x="1042081" y="990362"/>
                    <a:pt x="1047870" y="986441"/>
                    <a:pt x="1052632" y="981678"/>
                  </a:cubicBezTo>
                  <a:cubicBezTo>
                    <a:pt x="1057625" y="966701"/>
                    <a:pt x="1056395" y="963295"/>
                    <a:pt x="1071682" y="953103"/>
                  </a:cubicBezTo>
                  <a:cubicBezTo>
                    <a:pt x="1075859" y="950318"/>
                    <a:pt x="1081207" y="949928"/>
                    <a:pt x="1085970" y="948341"/>
                  </a:cubicBezTo>
                  <a:cubicBezTo>
                    <a:pt x="1124064" y="897547"/>
                    <a:pt x="1074862" y="959448"/>
                    <a:pt x="1119307" y="915003"/>
                  </a:cubicBezTo>
                  <a:cubicBezTo>
                    <a:pt x="1134486" y="899824"/>
                    <a:pt x="1133059" y="894510"/>
                    <a:pt x="1143120" y="876903"/>
                  </a:cubicBezTo>
                  <a:cubicBezTo>
                    <a:pt x="1151960" y="861434"/>
                    <a:pt x="1153801" y="861460"/>
                    <a:pt x="1166932" y="848328"/>
                  </a:cubicBezTo>
                  <a:cubicBezTo>
                    <a:pt x="1176484" y="819676"/>
                    <a:pt x="1164578" y="848292"/>
                    <a:pt x="1185982" y="819753"/>
                  </a:cubicBezTo>
                  <a:cubicBezTo>
                    <a:pt x="1191536" y="812348"/>
                    <a:pt x="1195135" y="803643"/>
                    <a:pt x="1200270" y="795941"/>
                  </a:cubicBezTo>
                  <a:cubicBezTo>
                    <a:pt x="1204673" y="789337"/>
                    <a:pt x="1209795" y="783241"/>
                    <a:pt x="1214557" y="776891"/>
                  </a:cubicBezTo>
                  <a:cubicBezTo>
                    <a:pt x="1217732" y="767366"/>
                    <a:pt x="1220004" y="757491"/>
                    <a:pt x="1224082" y="748316"/>
                  </a:cubicBezTo>
                  <a:cubicBezTo>
                    <a:pt x="1232732" y="728853"/>
                    <a:pt x="1247491" y="711828"/>
                    <a:pt x="1252657" y="691166"/>
                  </a:cubicBezTo>
                  <a:cubicBezTo>
                    <a:pt x="1259142" y="665229"/>
                    <a:pt x="1254493" y="677970"/>
                    <a:pt x="1266945" y="653066"/>
                  </a:cubicBezTo>
                  <a:cubicBezTo>
                    <a:pt x="1279541" y="602678"/>
                    <a:pt x="1262440" y="662011"/>
                    <a:pt x="1281232" y="619728"/>
                  </a:cubicBezTo>
                  <a:cubicBezTo>
                    <a:pt x="1285310" y="610553"/>
                    <a:pt x="1285188" y="599507"/>
                    <a:pt x="1290757" y="591153"/>
                  </a:cubicBezTo>
                  <a:cubicBezTo>
                    <a:pt x="1314405" y="555682"/>
                    <a:pt x="1284012" y="599247"/>
                    <a:pt x="1314570" y="562578"/>
                  </a:cubicBezTo>
                  <a:cubicBezTo>
                    <a:pt x="1318234" y="558181"/>
                    <a:pt x="1320920" y="553053"/>
                    <a:pt x="1324095" y="548291"/>
                  </a:cubicBezTo>
                  <a:cubicBezTo>
                    <a:pt x="1334621" y="506183"/>
                    <a:pt x="1320288" y="553047"/>
                    <a:pt x="1357432" y="491141"/>
                  </a:cubicBezTo>
                  <a:cubicBezTo>
                    <a:pt x="1374665" y="462420"/>
                    <a:pt x="1366585" y="475030"/>
                    <a:pt x="1381245" y="453041"/>
                  </a:cubicBezTo>
                  <a:cubicBezTo>
                    <a:pt x="1396765" y="406475"/>
                    <a:pt x="1372074" y="467856"/>
                    <a:pt x="1400295" y="433991"/>
                  </a:cubicBezTo>
                  <a:cubicBezTo>
                    <a:pt x="1405768" y="427423"/>
                    <a:pt x="1405726" y="417683"/>
                    <a:pt x="1409820" y="410178"/>
                  </a:cubicBezTo>
                  <a:cubicBezTo>
                    <a:pt x="1415302" y="400128"/>
                    <a:pt x="1422520" y="391128"/>
                    <a:pt x="1428870" y="381603"/>
                  </a:cubicBezTo>
                  <a:cubicBezTo>
                    <a:pt x="1432045" y="376841"/>
                    <a:pt x="1434348" y="371363"/>
                    <a:pt x="1438395" y="367316"/>
                  </a:cubicBezTo>
                  <a:cubicBezTo>
                    <a:pt x="1443157" y="362553"/>
                    <a:pt x="1448767" y="358509"/>
                    <a:pt x="1452682" y="353028"/>
                  </a:cubicBezTo>
                  <a:cubicBezTo>
                    <a:pt x="1456808" y="347251"/>
                    <a:pt x="1459570" y="340570"/>
                    <a:pt x="1462207" y="333978"/>
                  </a:cubicBezTo>
                  <a:cubicBezTo>
                    <a:pt x="1465936" y="324656"/>
                    <a:pt x="1468557" y="314928"/>
                    <a:pt x="1471732" y="305403"/>
                  </a:cubicBezTo>
                  <a:lnTo>
                    <a:pt x="1476495" y="291116"/>
                  </a:lnTo>
                  <a:cubicBezTo>
                    <a:pt x="1478083" y="286353"/>
                    <a:pt x="1478472" y="281005"/>
                    <a:pt x="1481257" y="276828"/>
                  </a:cubicBezTo>
                  <a:lnTo>
                    <a:pt x="1490782" y="262541"/>
                  </a:lnTo>
                  <a:cubicBezTo>
                    <a:pt x="1486020" y="259366"/>
                    <a:pt x="1481756" y="255271"/>
                    <a:pt x="1476495" y="253016"/>
                  </a:cubicBezTo>
                  <a:cubicBezTo>
                    <a:pt x="1470479" y="250438"/>
                    <a:pt x="1463739" y="250051"/>
                    <a:pt x="1457445" y="248253"/>
                  </a:cubicBezTo>
                  <a:cubicBezTo>
                    <a:pt x="1452618" y="246874"/>
                    <a:pt x="1448027" y="244709"/>
                    <a:pt x="1443157" y="243491"/>
                  </a:cubicBezTo>
                  <a:cubicBezTo>
                    <a:pt x="1420693" y="237875"/>
                    <a:pt x="1410224" y="238002"/>
                    <a:pt x="1386007" y="233966"/>
                  </a:cubicBezTo>
                  <a:cubicBezTo>
                    <a:pt x="1378023" y="232635"/>
                    <a:pt x="1370166" y="230610"/>
                    <a:pt x="1362195" y="229203"/>
                  </a:cubicBezTo>
                  <a:cubicBezTo>
                    <a:pt x="1343176" y="225847"/>
                    <a:pt x="1323781" y="224362"/>
                    <a:pt x="1305045" y="219678"/>
                  </a:cubicBezTo>
                  <a:cubicBezTo>
                    <a:pt x="1298695" y="218091"/>
                    <a:pt x="1292475" y="215842"/>
                    <a:pt x="1285995" y="214916"/>
                  </a:cubicBezTo>
                  <a:cubicBezTo>
                    <a:pt x="1270201" y="212660"/>
                    <a:pt x="1254245" y="211741"/>
                    <a:pt x="1238370" y="210153"/>
                  </a:cubicBezTo>
                  <a:cubicBezTo>
                    <a:pt x="1233607" y="208566"/>
                    <a:pt x="1228925" y="206712"/>
                    <a:pt x="1224082" y="205391"/>
                  </a:cubicBezTo>
                  <a:cubicBezTo>
                    <a:pt x="1211452" y="201947"/>
                    <a:pt x="1198401" y="200006"/>
                    <a:pt x="1185982" y="195866"/>
                  </a:cubicBezTo>
                  <a:cubicBezTo>
                    <a:pt x="1181220" y="194278"/>
                    <a:pt x="1176634" y="192001"/>
                    <a:pt x="1171695" y="191103"/>
                  </a:cubicBezTo>
                  <a:cubicBezTo>
                    <a:pt x="1159103" y="188813"/>
                    <a:pt x="1146295" y="187928"/>
                    <a:pt x="1133595" y="186341"/>
                  </a:cubicBezTo>
                  <a:cubicBezTo>
                    <a:pt x="1127245" y="184753"/>
                    <a:pt x="1120839" y="183376"/>
                    <a:pt x="1114545" y="181578"/>
                  </a:cubicBezTo>
                  <a:cubicBezTo>
                    <a:pt x="1109718" y="180199"/>
                    <a:pt x="1105209" y="177641"/>
                    <a:pt x="1100257" y="176816"/>
                  </a:cubicBezTo>
                  <a:cubicBezTo>
                    <a:pt x="1086077" y="174453"/>
                    <a:pt x="1071644" y="173953"/>
                    <a:pt x="1057395" y="172053"/>
                  </a:cubicBezTo>
                  <a:cubicBezTo>
                    <a:pt x="1047823" y="170777"/>
                    <a:pt x="1038345" y="168878"/>
                    <a:pt x="1028820" y="167291"/>
                  </a:cubicBezTo>
                  <a:cubicBezTo>
                    <a:pt x="996052" y="156368"/>
                    <a:pt x="1035671" y="168537"/>
                    <a:pt x="976432" y="157766"/>
                  </a:cubicBezTo>
                  <a:cubicBezTo>
                    <a:pt x="971493" y="156868"/>
                    <a:pt x="966972" y="154382"/>
                    <a:pt x="962145" y="153003"/>
                  </a:cubicBezTo>
                  <a:cubicBezTo>
                    <a:pt x="955851" y="151205"/>
                    <a:pt x="949485" y="149661"/>
                    <a:pt x="943095" y="148241"/>
                  </a:cubicBezTo>
                  <a:cubicBezTo>
                    <a:pt x="935193" y="146485"/>
                    <a:pt x="927184" y="145234"/>
                    <a:pt x="919282" y="143478"/>
                  </a:cubicBezTo>
                  <a:cubicBezTo>
                    <a:pt x="858737" y="130024"/>
                    <a:pt x="948255" y="148322"/>
                    <a:pt x="876420" y="133953"/>
                  </a:cubicBezTo>
                  <a:cubicBezTo>
                    <a:pt x="870070" y="130778"/>
                    <a:pt x="863896" y="127225"/>
                    <a:pt x="857370" y="124428"/>
                  </a:cubicBezTo>
                  <a:cubicBezTo>
                    <a:pt x="847810" y="120331"/>
                    <a:pt x="833691" y="117318"/>
                    <a:pt x="824032" y="114903"/>
                  </a:cubicBezTo>
                  <a:cubicBezTo>
                    <a:pt x="819270" y="111728"/>
                    <a:pt x="814975" y="107703"/>
                    <a:pt x="809745" y="105378"/>
                  </a:cubicBezTo>
                  <a:cubicBezTo>
                    <a:pt x="800570" y="101300"/>
                    <a:pt x="789524" y="101422"/>
                    <a:pt x="781170" y="95853"/>
                  </a:cubicBezTo>
                  <a:cubicBezTo>
                    <a:pt x="776407" y="92678"/>
                    <a:pt x="772261" y="88284"/>
                    <a:pt x="766882" y="86328"/>
                  </a:cubicBezTo>
                  <a:cubicBezTo>
                    <a:pt x="754579" y="81854"/>
                    <a:pt x="728782" y="76803"/>
                    <a:pt x="728782" y="76803"/>
                  </a:cubicBezTo>
                  <a:cubicBezTo>
                    <a:pt x="724020" y="73628"/>
                    <a:pt x="719874" y="69234"/>
                    <a:pt x="714495" y="67278"/>
                  </a:cubicBezTo>
                  <a:cubicBezTo>
                    <a:pt x="698504" y="61463"/>
                    <a:pt x="678468" y="60002"/>
                    <a:pt x="662107" y="52991"/>
                  </a:cubicBezTo>
                  <a:cubicBezTo>
                    <a:pt x="655581" y="50194"/>
                    <a:pt x="649704" y="45959"/>
                    <a:pt x="643057" y="43466"/>
                  </a:cubicBezTo>
                  <a:cubicBezTo>
                    <a:pt x="636928" y="41168"/>
                    <a:pt x="630276" y="40584"/>
                    <a:pt x="624007" y="38703"/>
                  </a:cubicBezTo>
                  <a:cubicBezTo>
                    <a:pt x="614390" y="35818"/>
                    <a:pt x="604957" y="32353"/>
                    <a:pt x="595432" y="29178"/>
                  </a:cubicBezTo>
                  <a:cubicBezTo>
                    <a:pt x="590670" y="27591"/>
                    <a:pt x="586126" y="25039"/>
                    <a:pt x="581145" y="24416"/>
                  </a:cubicBezTo>
                  <a:lnTo>
                    <a:pt x="543045" y="19653"/>
                  </a:lnTo>
                  <a:cubicBezTo>
                    <a:pt x="538282" y="13303"/>
                    <a:pt x="535857" y="4153"/>
                    <a:pt x="528757" y="603"/>
                  </a:cubicBezTo>
                  <a:cubicBezTo>
                    <a:pt x="524267" y="-1642"/>
                    <a:pt x="518858" y="2928"/>
                    <a:pt x="514470" y="5366"/>
                  </a:cubicBezTo>
                  <a:cubicBezTo>
                    <a:pt x="496014" y="15619"/>
                    <a:pt x="484739" y="23695"/>
                    <a:pt x="471607" y="38703"/>
                  </a:cubicBezTo>
                  <a:cubicBezTo>
                    <a:pt x="464913" y="46353"/>
                    <a:pt x="459745" y="55328"/>
                    <a:pt x="452557" y="62516"/>
                  </a:cubicBezTo>
                  <a:cubicBezTo>
                    <a:pt x="446944" y="68129"/>
                    <a:pt x="440238" y="72596"/>
                    <a:pt x="433507" y="76803"/>
                  </a:cubicBezTo>
                  <a:cubicBezTo>
                    <a:pt x="427487" y="80566"/>
                    <a:pt x="420477" y="82565"/>
                    <a:pt x="414457" y="86328"/>
                  </a:cubicBezTo>
                  <a:cubicBezTo>
                    <a:pt x="388748" y="102397"/>
                    <a:pt x="402098" y="96921"/>
                    <a:pt x="381120" y="114903"/>
                  </a:cubicBezTo>
                  <a:cubicBezTo>
                    <a:pt x="375093" y="120069"/>
                    <a:pt x="367683" y="123578"/>
                    <a:pt x="362070" y="129191"/>
                  </a:cubicBezTo>
                  <a:cubicBezTo>
                    <a:pt x="356457" y="134804"/>
                    <a:pt x="353809" y="143075"/>
                    <a:pt x="347782" y="148241"/>
                  </a:cubicBezTo>
                  <a:cubicBezTo>
                    <a:pt x="342392" y="152861"/>
                    <a:pt x="334896" y="154244"/>
                    <a:pt x="328732" y="157766"/>
                  </a:cubicBezTo>
                  <a:cubicBezTo>
                    <a:pt x="323762" y="160606"/>
                    <a:pt x="319299" y="164258"/>
                    <a:pt x="314445" y="167291"/>
                  </a:cubicBezTo>
                  <a:cubicBezTo>
                    <a:pt x="294762" y="179593"/>
                    <a:pt x="288660" y="181228"/>
                    <a:pt x="271582" y="195866"/>
                  </a:cubicBezTo>
                  <a:cubicBezTo>
                    <a:pt x="266468" y="200249"/>
                    <a:pt x="261678" y="205039"/>
                    <a:pt x="257295" y="210153"/>
                  </a:cubicBezTo>
                  <a:cubicBezTo>
                    <a:pt x="244517" y="225061"/>
                    <a:pt x="243910" y="231677"/>
                    <a:pt x="228720" y="243491"/>
                  </a:cubicBezTo>
                  <a:cubicBezTo>
                    <a:pt x="228710" y="243499"/>
                    <a:pt x="193006" y="267300"/>
                    <a:pt x="185857" y="272066"/>
                  </a:cubicBezTo>
                  <a:lnTo>
                    <a:pt x="157282" y="291116"/>
                  </a:lnTo>
                  <a:lnTo>
                    <a:pt x="142995" y="295878"/>
                  </a:lnTo>
                  <a:cubicBezTo>
                    <a:pt x="138232" y="299053"/>
                    <a:pt x="132754" y="301356"/>
                    <a:pt x="128707" y="305403"/>
                  </a:cubicBezTo>
                  <a:cubicBezTo>
                    <a:pt x="123094" y="311016"/>
                    <a:pt x="120518" y="319372"/>
                    <a:pt x="114420" y="324453"/>
                  </a:cubicBezTo>
                  <a:cubicBezTo>
                    <a:pt x="110563" y="327667"/>
                    <a:pt x="104702" y="327139"/>
                    <a:pt x="100132" y="329216"/>
                  </a:cubicBezTo>
                  <a:cubicBezTo>
                    <a:pt x="87206" y="335092"/>
                    <a:pt x="73391" y="339747"/>
                    <a:pt x="62032" y="348266"/>
                  </a:cubicBezTo>
                  <a:cubicBezTo>
                    <a:pt x="55682" y="353028"/>
                    <a:pt x="50081" y="359003"/>
                    <a:pt x="42982" y="362553"/>
                  </a:cubicBezTo>
                  <a:cubicBezTo>
                    <a:pt x="34002" y="367043"/>
                    <a:pt x="14407" y="372078"/>
                    <a:pt x="14407" y="372078"/>
                  </a:cubicBezTo>
                  <a:cubicBezTo>
                    <a:pt x="9645" y="375253"/>
                    <a:pt x="1242" y="375990"/>
                    <a:pt x="120" y="381603"/>
                  </a:cubicBezTo>
                  <a:cubicBezTo>
                    <a:pt x="-1785" y="391128"/>
                    <a:pt x="19486" y="402241"/>
                    <a:pt x="23932" y="405416"/>
                  </a:cubicBezTo>
                  <a:cubicBezTo>
                    <a:pt x="30391" y="410030"/>
                    <a:pt x="36479" y="415151"/>
                    <a:pt x="42982" y="419703"/>
                  </a:cubicBezTo>
                  <a:cubicBezTo>
                    <a:pt x="52360" y="426268"/>
                    <a:pt x="63462" y="430658"/>
                    <a:pt x="71557" y="438753"/>
                  </a:cubicBezTo>
                  <a:cubicBezTo>
                    <a:pt x="89395" y="456591"/>
                    <a:pt x="79455" y="450911"/>
                    <a:pt x="100132" y="457803"/>
                  </a:cubicBezTo>
                  <a:cubicBezTo>
                    <a:pt x="117594" y="483997"/>
                    <a:pt x="100132" y="461772"/>
                    <a:pt x="123945" y="481616"/>
                  </a:cubicBezTo>
                  <a:cubicBezTo>
                    <a:pt x="129119" y="485928"/>
                    <a:pt x="133118" y="491520"/>
                    <a:pt x="138232" y="495903"/>
                  </a:cubicBezTo>
                  <a:cubicBezTo>
                    <a:pt x="144259" y="501069"/>
                    <a:pt x="151255" y="505025"/>
                    <a:pt x="157282" y="510191"/>
                  </a:cubicBezTo>
                  <a:cubicBezTo>
                    <a:pt x="162396" y="514574"/>
                    <a:pt x="166396" y="520166"/>
                    <a:pt x="171570" y="524478"/>
                  </a:cubicBezTo>
                  <a:cubicBezTo>
                    <a:pt x="175967" y="528142"/>
                    <a:pt x="181200" y="530676"/>
                    <a:pt x="185857" y="534003"/>
                  </a:cubicBezTo>
                  <a:cubicBezTo>
                    <a:pt x="192316" y="538617"/>
                    <a:pt x="198448" y="543677"/>
                    <a:pt x="204907" y="548291"/>
                  </a:cubicBezTo>
                  <a:cubicBezTo>
                    <a:pt x="209565" y="551618"/>
                    <a:pt x="214849" y="554091"/>
                    <a:pt x="219195" y="557816"/>
                  </a:cubicBezTo>
                  <a:cubicBezTo>
                    <a:pt x="226013" y="563660"/>
                    <a:pt x="231233" y="571256"/>
                    <a:pt x="238245" y="576866"/>
                  </a:cubicBezTo>
                  <a:cubicBezTo>
                    <a:pt x="247184" y="584017"/>
                    <a:pt x="258725" y="587821"/>
                    <a:pt x="266820" y="595916"/>
                  </a:cubicBezTo>
                  <a:cubicBezTo>
                    <a:pt x="271582" y="600678"/>
                    <a:pt x="275791" y="606068"/>
                    <a:pt x="281107" y="610203"/>
                  </a:cubicBezTo>
                  <a:cubicBezTo>
                    <a:pt x="290143" y="617231"/>
                    <a:pt x="301587" y="621158"/>
                    <a:pt x="309682" y="629253"/>
                  </a:cubicBezTo>
                  <a:cubicBezTo>
                    <a:pt x="314445" y="634016"/>
                    <a:pt x="318489" y="639626"/>
                    <a:pt x="323970" y="643541"/>
                  </a:cubicBezTo>
                  <a:cubicBezTo>
                    <a:pt x="329747" y="647668"/>
                    <a:pt x="337243" y="648940"/>
                    <a:pt x="343020" y="653066"/>
                  </a:cubicBezTo>
                  <a:cubicBezTo>
                    <a:pt x="370328" y="672571"/>
                    <a:pt x="345945" y="660754"/>
                    <a:pt x="366832" y="681641"/>
                  </a:cubicBezTo>
                  <a:cubicBezTo>
                    <a:pt x="372445" y="687254"/>
                    <a:pt x="379532" y="691166"/>
                    <a:pt x="385882" y="695928"/>
                  </a:cubicBezTo>
                  <a:cubicBezTo>
                    <a:pt x="391292" y="704043"/>
                    <a:pt x="403785" y="723356"/>
                    <a:pt x="409695" y="729266"/>
                  </a:cubicBezTo>
                  <a:cubicBezTo>
                    <a:pt x="415308" y="734879"/>
                    <a:pt x="422395" y="738791"/>
                    <a:pt x="428745" y="743553"/>
                  </a:cubicBezTo>
                  <a:cubicBezTo>
                    <a:pt x="435095" y="753078"/>
                    <a:pt x="438270" y="765778"/>
                    <a:pt x="447795" y="772128"/>
                  </a:cubicBezTo>
                  <a:lnTo>
                    <a:pt x="476370" y="791178"/>
                  </a:lnTo>
                  <a:cubicBezTo>
                    <a:pt x="477957" y="795941"/>
                    <a:pt x="477996" y="801546"/>
                    <a:pt x="481132" y="805466"/>
                  </a:cubicBezTo>
                  <a:cubicBezTo>
                    <a:pt x="484708" y="809936"/>
                    <a:pt x="491023" y="811327"/>
                    <a:pt x="495420" y="814991"/>
                  </a:cubicBezTo>
                  <a:cubicBezTo>
                    <a:pt x="539079" y="851373"/>
                    <a:pt x="469147" y="803237"/>
                    <a:pt x="538282" y="843566"/>
                  </a:cubicBezTo>
                  <a:cubicBezTo>
                    <a:pt x="548170" y="849334"/>
                    <a:pt x="557699" y="855748"/>
                    <a:pt x="566857" y="862616"/>
                  </a:cubicBezTo>
                  <a:cubicBezTo>
                    <a:pt x="571173" y="865853"/>
                    <a:pt x="593230" y="882945"/>
                    <a:pt x="600195" y="886428"/>
                  </a:cubicBezTo>
                  <a:cubicBezTo>
                    <a:pt x="604685" y="888673"/>
                    <a:pt x="609720" y="889603"/>
                    <a:pt x="614482" y="891191"/>
                  </a:cubicBezTo>
                  <a:cubicBezTo>
                    <a:pt x="647433" y="940615"/>
                    <a:pt x="594716" y="866662"/>
                    <a:pt x="643057" y="915003"/>
                  </a:cubicBezTo>
                  <a:cubicBezTo>
                    <a:pt x="646607" y="918553"/>
                    <a:pt x="645035" y="925114"/>
                    <a:pt x="647820" y="929291"/>
                  </a:cubicBezTo>
                  <a:cubicBezTo>
                    <a:pt x="658561" y="945402"/>
                    <a:pt x="665113" y="943935"/>
                    <a:pt x="681157" y="953103"/>
                  </a:cubicBezTo>
                  <a:cubicBezTo>
                    <a:pt x="686127" y="955943"/>
                    <a:pt x="690682" y="959453"/>
                    <a:pt x="695445" y="962628"/>
                  </a:cubicBezTo>
                  <a:cubicBezTo>
                    <a:pt x="703827" y="987776"/>
                    <a:pt x="696030" y="974132"/>
                    <a:pt x="728782" y="995966"/>
                  </a:cubicBezTo>
                  <a:lnTo>
                    <a:pt x="743070" y="1005491"/>
                  </a:lnTo>
                  <a:cubicBezTo>
                    <a:pt x="747832" y="1008666"/>
                    <a:pt x="751744" y="1013894"/>
                    <a:pt x="757357" y="1015016"/>
                  </a:cubicBezTo>
                  <a:lnTo>
                    <a:pt x="781170" y="1019778"/>
                  </a:lnTo>
                  <a:cubicBezTo>
                    <a:pt x="793870" y="1026128"/>
                    <a:pt x="805800" y="1034338"/>
                    <a:pt x="819270" y="1038828"/>
                  </a:cubicBezTo>
                  <a:lnTo>
                    <a:pt x="862132" y="1053116"/>
                  </a:lnTo>
                  <a:cubicBezTo>
                    <a:pt x="866895" y="1054704"/>
                    <a:pt x="871930" y="1055633"/>
                    <a:pt x="876420" y="1057878"/>
                  </a:cubicBezTo>
                  <a:cubicBezTo>
                    <a:pt x="889120" y="1064228"/>
                    <a:pt x="901050" y="1072437"/>
                    <a:pt x="914520" y="1076928"/>
                  </a:cubicBezTo>
                  <a:cubicBezTo>
                    <a:pt x="960527" y="1092266"/>
                    <a:pt x="888982" y="1067666"/>
                    <a:pt x="947857" y="1091216"/>
                  </a:cubicBezTo>
                  <a:cubicBezTo>
                    <a:pt x="957179" y="1094945"/>
                    <a:pt x="958176" y="1115028"/>
                    <a:pt x="962145" y="1115028"/>
                  </a:cubicBezTo>
                  <a:close/>
                </a:path>
              </a:pathLst>
            </a:custGeom>
            <a:solidFill>
              <a:schemeClr val="accent2">
                <a:lumMod val="20000"/>
                <a:lumOff val="80000"/>
                <a:alpha val="91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81"/>
            <p:cNvSpPr/>
            <p:nvPr/>
          </p:nvSpPr>
          <p:spPr>
            <a:xfrm>
              <a:off x="7062787" y="3505890"/>
              <a:ext cx="261937" cy="328320"/>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233082"/>
                <a:gd name="connsiteY0" fmla="*/ 313765 h 313765"/>
                <a:gd name="connsiteX1" fmla="*/ 85314 w 233082"/>
                <a:gd name="connsiteY1" fmla="*/ 160320 h 313765"/>
                <a:gd name="connsiteX2" fmla="*/ 233082 w 233082"/>
                <a:gd name="connsiteY2" fmla="*/ 0 h 313765"/>
                <a:gd name="connsiteX0" fmla="*/ 0 w 209269"/>
                <a:gd name="connsiteY0" fmla="*/ 275665 h 275665"/>
                <a:gd name="connsiteX1" fmla="*/ 61501 w 209269"/>
                <a:gd name="connsiteY1" fmla="*/ 160320 h 275665"/>
                <a:gd name="connsiteX2" fmla="*/ 209269 w 209269"/>
                <a:gd name="connsiteY2" fmla="*/ 0 h 275665"/>
                <a:gd name="connsiteX0" fmla="*/ 0 w 209269"/>
                <a:gd name="connsiteY0" fmla="*/ 275665 h 275665"/>
                <a:gd name="connsiteX1" fmla="*/ 61501 w 209269"/>
                <a:gd name="connsiteY1" fmla="*/ 141270 h 275665"/>
                <a:gd name="connsiteX2" fmla="*/ 209269 w 209269"/>
                <a:gd name="connsiteY2" fmla="*/ 0 h 275665"/>
                <a:gd name="connsiteX0" fmla="*/ 0 w 223557"/>
                <a:gd name="connsiteY0" fmla="*/ 275665 h 275665"/>
                <a:gd name="connsiteX1" fmla="*/ 75789 w 223557"/>
                <a:gd name="connsiteY1" fmla="*/ 141270 h 275665"/>
                <a:gd name="connsiteX2" fmla="*/ 223557 w 223557"/>
                <a:gd name="connsiteY2" fmla="*/ 0 h 275665"/>
                <a:gd name="connsiteX0" fmla="*/ 0 w 241091"/>
                <a:gd name="connsiteY0" fmla="*/ 317058 h 317058"/>
                <a:gd name="connsiteX1" fmla="*/ 75789 w 241091"/>
                <a:gd name="connsiteY1" fmla="*/ 182663 h 317058"/>
                <a:gd name="connsiteX2" fmla="*/ 241091 w 241091"/>
                <a:gd name="connsiteY2" fmla="*/ 0 h 317058"/>
                <a:gd name="connsiteX0" fmla="*/ 0 w 241091"/>
                <a:gd name="connsiteY0" fmla="*/ 317058 h 317058"/>
                <a:gd name="connsiteX1" fmla="*/ 75789 w 241091"/>
                <a:gd name="connsiteY1" fmla="*/ 164266 h 317058"/>
                <a:gd name="connsiteX2" fmla="*/ 241091 w 241091"/>
                <a:gd name="connsiteY2" fmla="*/ 0 h 317058"/>
                <a:gd name="connsiteX0" fmla="*/ 0 w 241091"/>
                <a:gd name="connsiteY0" fmla="*/ 317058 h 317058"/>
                <a:gd name="connsiteX1" fmla="*/ 75789 w 241091"/>
                <a:gd name="connsiteY1" fmla="*/ 164266 h 317058"/>
                <a:gd name="connsiteX2" fmla="*/ 241091 w 241091"/>
                <a:gd name="connsiteY2" fmla="*/ 0 h 317058"/>
              </a:gdLst>
              <a:ahLst/>
              <a:cxnLst>
                <a:cxn ang="0">
                  <a:pos x="connsiteX0" y="connsiteY0"/>
                </a:cxn>
                <a:cxn ang="0">
                  <a:pos x="connsiteX1" y="connsiteY1"/>
                </a:cxn>
                <a:cxn ang="0">
                  <a:pos x="connsiteX2" y="connsiteY2"/>
                </a:cxn>
              </a:cxnLst>
              <a:rect l="l" t="t" r="r" b="b"/>
              <a:pathLst>
                <a:path w="241091" h="317058">
                  <a:moveTo>
                    <a:pt x="0" y="317058"/>
                  </a:moveTo>
                  <a:cubicBezTo>
                    <a:pt x="16435" y="253558"/>
                    <a:pt x="39990" y="217109"/>
                    <a:pt x="75789" y="164266"/>
                  </a:cubicBezTo>
                  <a:cubicBezTo>
                    <a:pt x="111588" y="111423"/>
                    <a:pt x="179832" y="41088"/>
                    <a:pt x="241091" y="0"/>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リーフォーム 76"/>
            <p:cNvSpPr/>
            <p:nvPr/>
          </p:nvSpPr>
          <p:spPr>
            <a:xfrm rot="472323">
              <a:off x="6742964" y="3277787"/>
              <a:ext cx="591047" cy="163117"/>
            </a:xfrm>
            <a:custGeom>
              <a:avLst/>
              <a:gdLst>
                <a:gd name="connsiteX0" fmla="*/ 0 w 537883"/>
                <a:gd name="connsiteY0" fmla="*/ 0 h 215153"/>
                <a:gd name="connsiteX1" fmla="*/ 286871 w 537883"/>
                <a:gd name="connsiteY1" fmla="*/ 161365 h 215153"/>
                <a:gd name="connsiteX2" fmla="*/ 537883 w 537883"/>
                <a:gd name="connsiteY2" fmla="*/ 215153 h 215153"/>
                <a:gd name="connsiteX0" fmla="*/ 0 w 591047"/>
                <a:gd name="connsiteY0" fmla="*/ 0 h 172040"/>
                <a:gd name="connsiteX1" fmla="*/ 286871 w 591047"/>
                <a:gd name="connsiteY1" fmla="*/ 161365 h 172040"/>
                <a:gd name="connsiteX2" fmla="*/ 591047 w 591047"/>
                <a:gd name="connsiteY2" fmla="*/ 163117 h 172040"/>
                <a:gd name="connsiteX0" fmla="*/ 0 w 591047"/>
                <a:gd name="connsiteY0" fmla="*/ 0 h 163117"/>
                <a:gd name="connsiteX1" fmla="*/ 311551 w 591047"/>
                <a:gd name="connsiteY1" fmla="*/ 111610 h 163117"/>
                <a:gd name="connsiteX2" fmla="*/ 591047 w 591047"/>
                <a:gd name="connsiteY2" fmla="*/ 163117 h 163117"/>
                <a:gd name="connsiteX0" fmla="*/ 0 w 591047"/>
                <a:gd name="connsiteY0" fmla="*/ 0 h 163117"/>
                <a:gd name="connsiteX1" fmla="*/ 298830 w 591047"/>
                <a:gd name="connsiteY1" fmla="*/ 131740 h 163117"/>
                <a:gd name="connsiteX2" fmla="*/ 591047 w 591047"/>
                <a:gd name="connsiteY2" fmla="*/ 163117 h 163117"/>
              </a:gdLst>
              <a:ahLst/>
              <a:cxnLst>
                <a:cxn ang="0">
                  <a:pos x="connsiteX0" y="connsiteY0"/>
                </a:cxn>
                <a:cxn ang="0">
                  <a:pos x="connsiteX1" y="connsiteY1"/>
                </a:cxn>
                <a:cxn ang="0">
                  <a:pos x="connsiteX2" y="connsiteY2"/>
                </a:cxn>
              </a:cxnLst>
              <a:rect l="l" t="t" r="r" b="b"/>
              <a:pathLst>
                <a:path w="591047" h="163117">
                  <a:moveTo>
                    <a:pt x="0" y="0"/>
                  </a:moveTo>
                  <a:cubicBezTo>
                    <a:pt x="98612" y="62753"/>
                    <a:pt x="200322" y="104554"/>
                    <a:pt x="298830" y="131740"/>
                  </a:cubicBezTo>
                  <a:cubicBezTo>
                    <a:pt x="397338" y="158926"/>
                    <a:pt x="510364" y="154152"/>
                    <a:pt x="591047" y="163117"/>
                  </a:cubicBezTo>
                </a:path>
              </a:pathLst>
            </a:custGeom>
            <a:noFill/>
            <a:ln>
              <a:solidFill>
                <a:srgbClr val="FF0000"/>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リーフォーム 77"/>
            <p:cNvSpPr/>
            <p:nvPr/>
          </p:nvSpPr>
          <p:spPr>
            <a:xfrm>
              <a:off x="6468858" y="3240158"/>
              <a:ext cx="266420" cy="256615"/>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233082"/>
                <a:gd name="connsiteY0" fmla="*/ 313765 h 313765"/>
                <a:gd name="connsiteX1" fmla="*/ 132939 w 233082"/>
                <a:gd name="connsiteY1" fmla="*/ 146033 h 313765"/>
                <a:gd name="connsiteX2" fmla="*/ 233082 w 233082"/>
                <a:gd name="connsiteY2" fmla="*/ 0 h 313765"/>
                <a:gd name="connsiteX0" fmla="*/ 0 w 233082"/>
                <a:gd name="connsiteY0" fmla="*/ 313765 h 313765"/>
                <a:gd name="connsiteX1" fmla="*/ 132939 w 233082"/>
                <a:gd name="connsiteY1" fmla="*/ 146033 h 313765"/>
                <a:gd name="connsiteX2" fmla="*/ 233082 w 233082"/>
                <a:gd name="connsiteY2" fmla="*/ 0 h 313765"/>
                <a:gd name="connsiteX0" fmla="*/ 0 w 266420"/>
                <a:gd name="connsiteY0" fmla="*/ 256615 h 256615"/>
                <a:gd name="connsiteX1" fmla="*/ 166277 w 266420"/>
                <a:gd name="connsiteY1" fmla="*/ 146033 h 256615"/>
                <a:gd name="connsiteX2" fmla="*/ 266420 w 266420"/>
                <a:gd name="connsiteY2" fmla="*/ 0 h 256615"/>
                <a:gd name="connsiteX0" fmla="*/ 0 w 266420"/>
                <a:gd name="connsiteY0" fmla="*/ 256615 h 256615"/>
                <a:gd name="connsiteX1" fmla="*/ 161515 w 266420"/>
                <a:gd name="connsiteY1" fmla="*/ 126983 h 256615"/>
                <a:gd name="connsiteX2" fmla="*/ 266420 w 266420"/>
                <a:gd name="connsiteY2" fmla="*/ 0 h 256615"/>
              </a:gdLst>
              <a:ahLst/>
              <a:cxnLst>
                <a:cxn ang="0">
                  <a:pos x="connsiteX0" y="connsiteY0"/>
                </a:cxn>
                <a:cxn ang="0">
                  <a:pos x="connsiteX1" y="connsiteY1"/>
                </a:cxn>
                <a:cxn ang="0">
                  <a:pos x="connsiteX2" y="connsiteY2"/>
                </a:cxn>
              </a:cxnLst>
              <a:rect l="l" t="t" r="r" b="b"/>
              <a:pathLst>
                <a:path w="266420" h="256615">
                  <a:moveTo>
                    <a:pt x="0" y="256615"/>
                  </a:moveTo>
                  <a:cubicBezTo>
                    <a:pt x="54535" y="212165"/>
                    <a:pt x="117112" y="169752"/>
                    <a:pt x="161515" y="126983"/>
                  </a:cubicBezTo>
                  <a:cubicBezTo>
                    <a:pt x="205918" y="84214"/>
                    <a:pt x="205161" y="41088"/>
                    <a:pt x="266420" y="0"/>
                  </a:cubicBezTo>
                </a:path>
              </a:pathLst>
            </a:custGeom>
            <a:noFill/>
            <a:ln>
              <a:solidFill>
                <a:srgbClr val="FF0000"/>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82"/>
            <p:cNvSpPr/>
            <p:nvPr/>
          </p:nvSpPr>
          <p:spPr>
            <a:xfrm>
              <a:off x="6881273" y="3834210"/>
              <a:ext cx="181513" cy="363631"/>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185457"/>
                <a:gd name="connsiteY0" fmla="*/ 356627 h 356627"/>
                <a:gd name="connsiteX1" fmla="*/ 85314 w 185457"/>
                <a:gd name="connsiteY1" fmla="*/ 184132 h 356627"/>
                <a:gd name="connsiteX2" fmla="*/ 185457 w 185457"/>
                <a:gd name="connsiteY2" fmla="*/ 0 h 356627"/>
                <a:gd name="connsiteX0" fmla="*/ 0 w 185457"/>
                <a:gd name="connsiteY0" fmla="*/ 356627 h 356627"/>
                <a:gd name="connsiteX1" fmla="*/ 85314 w 185457"/>
                <a:gd name="connsiteY1" fmla="*/ 184132 h 356627"/>
                <a:gd name="connsiteX2" fmla="*/ 185457 w 185457"/>
                <a:gd name="connsiteY2" fmla="*/ 0 h 356627"/>
                <a:gd name="connsiteX0" fmla="*/ 0 w 142595"/>
                <a:gd name="connsiteY0" fmla="*/ 294714 h 294714"/>
                <a:gd name="connsiteX1" fmla="*/ 85314 w 142595"/>
                <a:gd name="connsiteY1" fmla="*/ 122219 h 294714"/>
                <a:gd name="connsiteX2" fmla="*/ 142595 w 142595"/>
                <a:gd name="connsiteY2" fmla="*/ 0 h 294714"/>
                <a:gd name="connsiteX0" fmla="*/ 0 w 142595"/>
                <a:gd name="connsiteY0" fmla="*/ 294714 h 294714"/>
                <a:gd name="connsiteX1" fmla="*/ 71026 w 142595"/>
                <a:gd name="connsiteY1" fmla="*/ 136506 h 294714"/>
                <a:gd name="connsiteX2" fmla="*/ 142595 w 142595"/>
                <a:gd name="connsiteY2" fmla="*/ 0 h 294714"/>
              </a:gdLst>
              <a:ahLst/>
              <a:cxnLst>
                <a:cxn ang="0">
                  <a:pos x="connsiteX0" y="connsiteY0"/>
                </a:cxn>
                <a:cxn ang="0">
                  <a:pos x="connsiteX1" y="connsiteY1"/>
                </a:cxn>
                <a:cxn ang="0">
                  <a:pos x="connsiteX2" y="connsiteY2"/>
                </a:cxn>
              </a:cxnLst>
              <a:rect l="l" t="t" r="r" b="b"/>
              <a:pathLst>
                <a:path w="142595" h="294714">
                  <a:moveTo>
                    <a:pt x="0" y="294714"/>
                  </a:moveTo>
                  <a:cubicBezTo>
                    <a:pt x="16435" y="231214"/>
                    <a:pt x="47260" y="185625"/>
                    <a:pt x="71026" y="136506"/>
                  </a:cubicBezTo>
                  <a:cubicBezTo>
                    <a:pt x="94792" y="87387"/>
                    <a:pt x="90861" y="69663"/>
                    <a:pt x="142595" y="0"/>
                  </a:cubicBezTo>
                </a:path>
              </a:pathLst>
            </a:custGeom>
            <a:noFill/>
            <a:ln>
              <a:solidFill>
                <a:srgbClr val="FF0000"/>
              </a:solidFill>
              <a:prstDash val="sysDot"/>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83"/>
            <p:cNvSpPr/>
            <p:nvPr/>
          </p:nvSpPr>
          <p:spPr>
            <a:xfrm rot="717698">
              <a:off x="6459372" y="3548632"/>
              <a:ext cx="334723" cy="134999"/>
            </a:xfrm>
            <a:custGeom>
              <a:avLst/>
              <a:gdLst>
                <a:gd name="connsiteX0" fmla="*/ 0 w 537883"/>
                <a:gd name="connsiteY0" fmla="*/ 0 h 215153"/>
                <a:gd name="connsiteX1" fmla="*/ 286871 w 537883"/>
                <a:gd name="connsiteY1" fmla="*/ 161365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90410 w 537883"/>
                <a:gd name="connsiteY1" fmla="*/ 85205 h 215153"/>
                <a:gd name="connsiteX2" fmla="*/ 537883 w 537883"/>
                <a:gd name="connsiteY2" fmla="*/ 215153 h 215153"/>
                <a:gd name="connsiteX0" fmla="*/ 0 w 537883"/>
                <a:gd name="connsiteY0" fmla="*/ 0 h 215153"/>
                <a:gd name="connsiteX1" fmla="*/ 290410 w 537883"/>
                <a:gd name="connsiteY1" fmla="*/ 85205 h 215153"/>
                <a:gd name="connsiteX2" fmla="*/ 537883 w 537883"/>
                <a:gd name="connsiteY2" fmla="*/ 215153 h 215153"/>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59731"/>
                <a:gd name="connsiteX1" fmla="*/ 290410 w 515220"/>
                <a:gd name="connsiteY1" fmla="*/ 85205 h 259731"/>
                <a:gd name="connsiteX2" fmla="*/ 515220 w 515220"/>
                <a:gd name="connsiteY2" fmla="*/ 240605 h 259731"/>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40605"/>
                <a:gd name="connsiteX1" fmla="*/ 257105 w 515220"/>
                <a:gd name="connsiteY1" fmla="*/ 101987 h 240605"/>
                <a:gd name="connsiteX2" fmla="*/ 515220 w 515220"/>
                <a:gd name="connsiteY2" fmla="*/ 240605 h 240605"/>
                <a:gd name="connsiteX0" fmla="*/ 0 w 515220"/>
                <a:gd name="connsiteY0" fmla="*/ 0 h 240605"/>
                <a:gd name="connsiteX1" fmla="*/ 270307 w 515220"/>
                <a:gd name="connsiteY1" fmla="*/ 82003 h 240605"/>
                <a:gd name="connsiteX2" fmla="*/ 515220 w 515220"/>
                <a:gd name="connsiteY2" fmla="*/ 240605 h 240605"/>
                <a:gd name="connsiteX0" fmla="*/ 0 w 515220"/>
                <a:gd name="connsiteY0" fmla="*/ 0 h 240605"/>
                <a:gd name="connsiteX1" fmla="*/ 270307 w 515220"/>
                <a:gd name="connsiteY1" fmla="*/ 82003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25851"/>
                <a:gd name="connsiteY0" fmla="*/ 0 h 218009"/>
                <a:gd name="connsiteX1" fmla="*/ 245740 w 525851"/>
                <a:gd name="connsiteY1" fmla="*/ 113992 h 218009"/>
                <a:gd name="connsiteX2" fmla="*/ 525852 w 525851"/>
                <a:gd name="connsiteY2" fmla="*/ 218010 h 218009"/>
                <a:gd name="connsiteX0" fmla="*/ 0 w 559865"/>
                <a:gd name="connsiteY0" fmla="*/ 0 h 191222"/>
                <a:gd name="connsiteX1" fmla="*/ 245740 w 559865"/>
                <a:gd name="connsiteY1" fmla="*/ 113992 h 191222"/>
                <a:gd name="connsiteX2" fmla="*/ 559865 w 559865"/>
                <a:gd name="connsiteY2" fmla="*/ 191222 h 191222"/>
                <a:gd name="connsiteX0" fmla="*/ 0 w 559865"/>
                <a:gd name="connsiteY0" fmla="*/ 0 h 191222"/>
                <a:gd name="connsiteX1" fmla="*/ 245740 w 559865"/>
                <a:gd name="connsiteY1" fmla="*/ 113992 h 191222"/>
                <a:gd name="connsiteX2" fmla="*/ 559865 w 559865"/>
                <a:gd name="connsiteY2" fmla="*/ 191222 h 191222"/>
              </a:gdLst>
              <a:ahLst/>
              <a:cxnLst>
                <a:cxn ang="0">
                  <a:pos x="connsiteX0" y="connsiteY0"/>
                </a:cxn>
                <a:cxn ang="0">
                  <a:pos x="connsiteX1" y="connsiteY1"/>
                </a:cxn>
                <a:cxn ang="0">
                  <a:pos x="connsiteX2" y="connsiteY2"/>
                </a:cxn>
              </a:cxnLst>
              <a:rect l="l" t="t" r="r" b="b"/>
              <a:pathLst>
                <a:path w="559865" h="191222">
                  <a:moveTo>
                    <a:pt x="0" y="0"/>
                  </a:moveTo>
                  <a:cubicBezTo>
                    <a:pt x="130812" y="51267"/>
                    <a:pt x="152429" y="82122"/>
                    <a:pt x="245740" y="113992"/>
                  </a:cubicBezTo>
                  <a:cubicBezTo>
                    <a:pt x="339051" y="145862"/>
                    <a:pt x="423772" y="179916"/>
                    <a:pt x="559865" y="191222"/>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916669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熱力学</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20000"/>
          </a:xfrm>
        </p:spPr>
        <p:txBody>
          <a:bodyPr>
            <a:noAutofit/>
          </a:bodyPr>
          <a:lstStyle/>
          <a:p>
            <a:pPr marL="0" indent="0">
              <a:spcBef>
                <a:spcPts val="0"/>
              </a:spcBef>
              <a:buNone/>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エネルギーの変換・受け渡しに関する物理理論。とくに仕事と熱という２種類のエネルギーの移動形態に注目する。</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p:cNvSpPr txBox="1"/>
          <p:nvPr/>
        </p:nvSpPr>
        <p:spPr>
          <a:xfrm>
            <a:off x="457200" y="3489874"/>
            <a:ext cx="2761759" cy="1446550"/>
          </a:xfrm>
          <a:prstGeom prst="rect">
            <a:avLst/>
          </a:prstGeom>
          <a:noFill/>
        </p:spPr>
        <p:txBody>
          <a:bodyPr wrap="square" rtlCol="0">
            <a:spAutoFit/>
          </a:bodyPr>
          <a:lstStyle/>
          <a:p>
            <a:r>
              <a:rPr kumimoji="1" lang="ja-JP" altLang="en-US" sz="2200" dirty="0" smtClean="0">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仕事</a:t>
            </a:r>
            <a:r>
              <a:rPr kumimoji="1" lang="en-US" altLang="ja-JP" sz="2200" dirty="0" smtClean="0">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(work)</a:t>
            </a:r>
            <a:r>
              <a:rPr kumimoji="1" lang="ja-JP" altLang="en-US" sz="2200" dirty="0" smtClean="0">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200" dirty="0" smtClean="0">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smtClean="0">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ピストンの押し引きなど、制御可能なエネルギーの移動。</a:t>
            </a:r>
            <a:endParaRPr kumimoji="1" lang="ja-JP" altLang="en-US" sz="2200" dirty="0">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5937211" y="3489874"/>
            <a:ext cx="2922501" cy="1785104"/>
          </a:xfrm>
          <a:prstGeom prst="rect">
            <a:avLst/>
          </a:prstGeom>
          <a:noFill/>
        </p:spPr>
        <p:txBody>
          <a:bodyPr wrap="square" rtlCol="0">
            <a:spAutoFit/>
          </a:bodyPr>
          <a:lstStyle/>
          <a:p>
            <a:r>
              <a:rPr kumimoji="1" lang="ja-JP" altLang="en-US" sz="2200"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熱</a:t>
            </a:r>
            <a:r>
              <a:rPr kumimoji="1" lang="en-US" altLang="ja-JP" sz="2200"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(heat)</a:t>
            </a:r>
            <a:r>
              <a:rPr kumimoji="1" lang="ja-JP" altLang="en-US" sz="2200"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200"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勝手に起きてしまうエネルギー移動。逆向きの移動は自発的には起きない。</a:t>
            </a:r>
            <a:endParaRPr kumimoji="1" lang="ja-JP" altLang="en-US" sz="22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 name="グループ化 22"/>
          <p:cNvGrpSpPr/>
          <p:nvPr/>
        </p:nvGrpSpPr>
        <p:grpSpPr>
          <a:xfrm>
            <a:off x="3189911" y="2924405"/>
            <a:ext cx="2700000" cy="828000"/>
            <a:chOff x="3137841" y="3234936"/>
            <a:chExt cx="2700000" cy="828000"/>
          </a:xfrm>
        </p:grpSpPr>
        <p:sp>
          <p:nvSpPr>
            <p:cNvPr id="29" name="角丸四角形 28"/>
            <p:cNvSpPr/>
            <p:nvPr/>
          </p:nvSpPr>
          <p:spPr>
            <a:xfrm>
              <a:off x="3137841" y="3234936"/>
              <a:ext cx="2700000" cy="8280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3369494" y="3394255"/>
              <a:ext cx="2236693" cy="584775"/>
            </a:xfrm>
            <a:prstGeom prst="rect">
              <a:avLst/>
            </a:prstGeom>
            <a:noFill/>
          </p:spPr>
          <p:txBody>
            <a:bodyPr wrap="square" rtlCol="0">
              <a:spAutoFit/>
            </a:bodyPr>
            <a:lstStyle/>
            <a:p>
              <a:pPr algn="ctr"/>
              <a:r>
                <a:rPr kumimoji="1" lang="ja-JP" altLang="en-US" sz="3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熱力学的系</a:t>
              </a: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4" name="グループ化 23"/>
          <p:cNvGrpSpPr/>
          <p:nvPr/>
        </p:nvGrpSpPr>
        <p:grpSpPr>
          <a:xfrm>
            <a:off x="2051490" y="5328000"/>
            <a:ext cx="4976842" cy="1080000"/>
            <a:chOff x="1961840" y="5271951"/>
            <a:chExt cx="4976842" cy="1080000"/>
          </a:xfrm>
        </p:grpSpPr>
        <p:sp>
          <p:nvSpPr>
            <p:cNvPr id="27" name="角丸四角形 26"/>
            <p:cNvSpPr/>
            <p:nvPr/>
          </p:nvSpPr>
          <p:spPr>
            <a:xfrm>
              <a:off x="1961840" y="5271951"/>
              <a:ext cx="4976842" cy="1080000"/>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2361485" y="5538417"/>
              <a:ext cx="4177552" cy="584775"/>
            </a:xfrm>
            <a:prstGeom prst="rect">
              <a:avLst/>
            </a:prstGeom>
            <a:noFill/>
          </p:spPr>
          <p:txBody>
            <a:bodyPr wrap="square" rtlCol="0">
              <a:spAutoFit/>
            </a:bodyPr>
            <a:lstStyle/>
            <a:p>
              <a:pPr algn="ctr"/>
              <a:r>
                <a:rPr kumimoji="1" lang="ja-JP" altLang="en-US" sz="3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外界・他のシステム</a:t>
              </a: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1" name="上下矢印 30"/>
          <p:cNvSpPr/>
          <p:nvPr/>
        </p:nvSpPr>
        <p:spPr>
          <a:xfrm>
            <a:off x="3762000" y="3852000"/>
            <a:ext cx="493200" cy="1404000"/>
          </a:xfrm>
          <a:prstGeom prst="upDownArrow">
            <a:avLst>
              <a:gd name="adj1" fmla="val 50000"/>
              <a:gd name="adj2" fmla="val 52680"/>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上下矢印 31"/>
          <p:cNvSpPr/>
          <p:nvPr/>
        </p:nvSpPr>
        <p:spPr>
          <a:xfrm>
            <a:off x="4824000" y="3852000"/>
            <a:ext cx="493200" cy="1404000"/>
          </a:xfrm>
          <a:prstGeom prst="upDownArrow">
            <a:avLst>
              <a:gd name="adj1" fmla="val 50000"/>
              <a:gd name="adj2" fmla="val 52680"/>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589088" y="4418111"/>
            <a:ext cx="2469823" cy="307777"/>
          </a:xfrm>
          <a:prstGeom prst="rect">
            <a:avLst/>
          </a:prstGeom>
          <a:noFill/>
        </p:spPr>
        <p:txBody>
          <a:bodyPr wrap="square" rtlCol="0">
            <a:spAutoFit/>
          </a:bodyPr>
          <a:lstStyle/>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エネルギーの受け渡し</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450717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熱力学の第０法則</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20000"/>
          </a:xfrm>
        </p:spPr>
        <p:txBody>
          <a:bodyPr>
            <a:noAutofit/>
          </a:bodyPr>
          <a:lstStyle/>
          <a:p>
            <a:pPr marL="0" indent="0">
              <a:spcBef>
                <a:spcPts val="0"/>
              </a:spcBef>
              <a:buNone/>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孤立系は放置されると熱平衡状態に達する。熱平衡系同士を接触させて熱の交換を可能にしても系の状態が変化しないならば、二つの系は同じ温度を持つという。</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2" name="グループ化 11"/>
          <p:cNvGrpSpPr/>
          <p:nvPr/>
        </p:nvGrpSpPr>
        <p:grpSpPr>
          <a:xfrm>
            <a:off x="856033" y="3607605"/>
            <a:ext cx="2700000" cy="828000"/>
            <a:chOff x="3137841" y="3234936"/>
            <a:chExt cx="2700000" cy="828000"/>
          </a:xfrm>
        </p:grpSpPr>
        <p:sp>
          <p:nvSpPr>
            <p:cNvPr id="4" name="角丸四角形 3"/>
            <p:cNvSpPr/>
            <p:nvPr/>
          </p:nvSpPr>
          <p:spPr>
            <a:xfrm>
              <a:off x="3137841" y="3234936"/>
              <a:ext cx="2700000" cy="8280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3369494" y="3384828"/>
              <a:ext cx="2236693" cy="584775"/>
            </a:xfrm>
            <a:prstGeom prst="rect">
              <a:avLst/>
            </a:prstGeom>
            <a:noFill/>
          </p:spPr>
          <p:txBody>
            <a:bodyPr wrap="square" rtlCol="0">
              <a:spAutoFit/>
            </a:bodyPr>
            <a:lstStyle/>
            <a:p>
              <a:pPr algn="ctr"/>
              <a:r>
                <a:rPr kumimoji="1" lang="ja-JP" altLang="en-US" sz="3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熱力学的系</a:t>
              </a: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0" name="グループ化 19"/>
          <p:cNvGrpSpPr/>
          <p:nvPr/>
        </p:nvGrpSpPr>
        <p:grpSpPr>
          <a:xfrm>
            <a:off x="4755681" y="3232645"/>
            <a:ext cx="2700000" cy="828000"/>
            <a:chOff x="3137841" y="3234936"/>
            <a:chExt cx="2700000" cy="828000"/>
          </a:xfrm>
        </p:grpSpPr>
        <p:sp>
          <p:nvSpPr>
            <p:cNvPr id="21" name="角丸四角形 20"/>
            <p:cNvSpPr/>
            <p:nvPr/>
          </p:nvSpPr>
          <p:spPr>
            <a:xfrm>
              <a:off x="3137841" y="3234936"/>
              <a:ext cx="2700000" cy="8280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3369494" y="3384828"/>
              <a:ext cx="2236693" cy="584775"/>
            </a:xfrm>
            <a:prstGeom prst="rect">
              <a:avLst/>
            </a:prstGeom>
            <a:noFill/>
          </p:spPr>
          <p:txBody>
            <a:bodyPr wrap="square" rtlCol="0">
              <a:spAutoFit/>
            </a:bodyPr>
            <a:lstStyle/>
            <a:p>
              <a:pPr algn="ctr"/>
              <a:r>
                <a:rPr kumimoji="1" lang="ja-JP" altLang="en-US" sz="3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熱力学的系</a:t>
              </a: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7" name="グループ化 6"/>
          <p:cNvGrpSpPr/>
          <p:nvPr/>
        </p:nvGrpSpPr>
        <p:grpSpPr>
          <a:xfrm>
            <a:off x="1847966" y="5168757"/>
            <a:ext cx="2700000" cy="828000"/>
            <a:chOff x="2079620" y="5516614"/>
            <a:chExt cx="2700000" cy="828000"/>
          </a:xfrm>
        </p:grpSpPr>
        <p:sp>
          <p:nvSpPr>
            <p:cNvPr id="24" name="角丸四角形 23"/>
            <p:cNvSpPr/>
            <p:nvPr/>
          </p:nvSpPr>
          <p:spPr>
            <a:xfrm>
              <a:off x="2079620" y="5516614"/>
              <a:ext cx="2700000" cy="828000"/>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p:cNvSpPr txBox="1"/>
            <p:nvPr/>
          </p:nvSpPr>
          <p:spPr>
            <a:xfrm>
              <a:off x="2311273" y="5675933"/>
              <a:ext cx="2236693" cy="584775"/>
            </a:xfrm>
            <a:prstGeom prst="rect">
              <a:avLst/>
            </a:prstGeom>
            <a:noFill/>
          </p:spPr>
          <p:txBody>
            <a:bodyPr wrap="square" rtlCol="0">
              <a:spAutoFit/>
            </a:bodyPr>
            <a:lstStyle/>
            <a:p>
              <a:pPr algn="ctr"/>
              <a:r>
                <a:rPr kumimoji="1" lang="ja-JP" altLang="en-US" sz="3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熱力学的系</a:t>
              </a: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6" name="上下矢印 25"/>
          <p:cNvSpPr/>
          <p:nvPr/>
        </p:nvSpPr>
        <p:spPr>
          <a:xfrm>
            <a:off x="5871681" y="4107795"/>
            <a:ext cx="331895" cy="659303"/>
          </a:xfrm>
          <a:prstGeom prst="upDownArrow">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7" name="グループ化 26"/>
          <p:cNvGrpSpPr/>
          <p:nvPr/>
        </p:nvGrpSpPr>
        <p:grpSpPr>
          <a:xfrm>
            <a:off x="5436996" y="4814794"/>
            <a:ext cx="2700000" cy="828000"/>
            <a:chOff x="3137841" y="3234936"/>
            <a:chExt cx="2700000" cy="828000"/>
          </a:xfrm>
        </p:grpSpPr>
        <p:sp>
          <p:nvSpPr>
            <p:cNvPr id="28" name="角丸四角形 27"/>
            <p:cNvSpPr/>
            <p:nvPr/>
          </p:nvSpPr>
          <p:spPr>
            <a:xfrm>
              <a:off x="3137841" y="3234936"/>
              <a:ext cx="2700000" cy="8280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3369494" y="3394255"/>
              <a:ext cx="2236693" cy="584775"/>
            </a:xfrm>
            <a:prstGeom prst="rect">
              <a:avLst/>
            </a:prstGeom>
            <a:noFill/>
          </p:spPr>
          <p:txBody>
            <a:bodyPr wrap="square" rtlCol="0">
              <a:spAutoFit/>
            </a:bodyPr>
            <a:lstStyle/>
            <a:p>
              <a:pPr algn="ctr"/>
              <a:r>
                <a:rPr kumimoji="1" lang="ja-JP" altLang="en-US" sz="3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熱力学的系</a:t>
              </a: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19622284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熱力学の第１法則</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20000"/>
              </a:xfrm>
            </p:spPr>
            <p:txBody>
              <a:bodyPr>
                <a:noAutofit/>
              </a:bodyPr>
              <a:lstStyle/>
              <a:p>
                <a:pPr marL="0" indent="0">
                  <a:spcBef>
                    <a:spcPts val="0"/>
                  </a:spcBef>
                  <a:buNone/>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系は内部</a:t>
                </a:r>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エネルギー </a:t>
                </a:r>
                <a14:m>
                  <m:oMath xmlns:m="http://schemas.openxmlformats.org/officeDocument/2006/math">
                    <m:r>
                      <a:rPr lang="en-US" altLang="ja-JP" sz="2800" i="1">
                        <a:solidFill>
                          <a:schemeClr val="tx1"/>
                        </a:solidFill>
                        <a:latin typeface="Cambria Math"/>
                      </a:rPr>
                      <m:t>𝑈</m:t>
                    </m:r>
                  </m:oMath>
                </a14:m>
                <a:r>
                  <a:rPr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という</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状態量を有しており、エネルギーの収支は保存している。</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20000"/>
              </a:xfrm>
              <a:blipFill rotWithShape="0">
                <a:blip r:embed="rId3"/>
                <a:stretch>
                  <a:fillRect l="-1481" t="-933" r="-58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591671" y="4248000"/>
                <a:ext cx="3018159" cy="523220"/>
              </a:xfrm>
              <a:prstGeom prst="rect">
                <a:avLst/>
              </a:prstGeom>
              <a:noFill/>
            </p:spPr>
            <p:txBody>
              <a:bodyPr wrap="square" rtlCol="0">
                <a:spAutoFit/>
              </a:bodyPr>
              <a:lstStyle/>
              <a:p>
                <a:r>
                  <a:rPr kumimoji="1" lang="ja-JP" altLang="en-US" sz="2800" dirty="0" smtClean="0">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系にする仕事 </a:t>
                </a:r>
                <a14:m>
                  <m:oMath xmlns:m="http://schemas.openxmlformats.org/officeDocument/2006/math">
                    <m:r>
                      <m:rPr>
                        <m:sty m:val="p"/>
                      </m:rPr>
                      <a:rPr kumimoji="1" lang="el-GR" altLang="ja-JP" sz="2800" b="0" i="1" smtClean="0">
                        <a:solidFill>
                          <a:schemeClr val="accent3">
                            <a:lumMod val="50000"/>
                          </a:schemeClr>
                        </a:solidFill>
                        <a:latin typeface="Cambria Math"/>
                        <a:ea typeface="Cambria Math"/>
                      </a:rPr>
                      <m:t>δ</m:t>
                    </m:r>
                    <m:r>
                      <a:rPr kumimoji="1" lang="en-US" altLang="ja-JP" sz="2800" b="0" i="1" smtClean="0">
                        <a:solidFill>
                          <a:schemeClr val="accent3">
                            <a:lumMod val="50000"/>
                          </a:schemeClr>
                        </a:solidFill>
                        <a:latin typeface="Cambria Math"/>
                      </a:rPr>
                      <m:t>𝑊</m:t>
                    </m:r>
                  </m:oMath>
                </a14:m>
                <a:endParaRPr kumimoji="1" lang="ja-JP" altLang="en-US" sz="2800" dirty="0">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591671" y="4248000"/>
                <a:ext cx="3018159" cy="523220"/>
              </a:xfrm>
              <a:prstGeom prst="rect">
                <a:avLst/>
              </a:prstGeom>
              <a:blipFill rotWithShape="0">
                <a:blip r:embed="rId4"/>
                <a:stretch>
                  <a:fillRect l="-4040" t="-10465" b="-3372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5585001" y="4248000"/>
                <a:ext cx="3119718" cy="523220"/>
              </a:xfrm>
              <a:prstGeom prst="rect">
                <a:avLst/>
              </a:prstGeom>
              <a:noFill/>
            </p:spPr>
            <p:txBody>
              <a:bodyPr wrap="square" rtlCol="0">
                <a:spAutoFit/>
              </a:bodyPr>
              <a:lstStyle/>
              <a:p>
                <a:r>
                  <a:rPr kumimoji="1" lang="ja-JP" altLang="en-US" sz="2800"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系に与える熱 </a:t>
                </a:r>
                <a14:m>
                  <m:oMath xmlns:m="http://schemas.openxmlformats.org/officeDocument/2006/math">
                    <m:r>
                      <a:rPr kumimoji="1" lang="ja-JP" altLang="en-US" sz="2800" i="1" smtClean="0">
                        <a:solidFill>
                          <a:schemeClr val="accent6">
                            <a:lumMod val="50000"/>
                          </a:schemeClr>
                        </a:solidFill>
                        <a:latin typeface="Cambria Math"/>
                      </a:rPr>
                      <m:t>𝛿</m:t>
                    </m:r>
                    <m:r>
                      <a:rPr kumimoji="1" lang="en-US" altLang="ja-JP" sz="2800" b="0" i="1" smtClean="0">
                        <a:solidFill>
                          <a:schemeClr val="accent6">
                            <a:lumMod val="50000"/>
                          </a:schemeClr>
                        </a:solidFill>
                        <a:latin typeface="Cambria Math"/>
                      </a:rPr>
                      <m:t>𝑄</m:t>
                    </m:r>
                  </m:oMath>
                </a14:m>
                <a:endParaRPr kumimoji="1" lang="ja-JP" altLang="en-US" sz="28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5585001" y="4248000"/>
                <a:ext cx="3119718" cy="523220"/>
              </a:xfrm>
              <a:prstGeom prst="rect">
                <a:avLst/>
              </a:prstGeom>
              <a:blipFill rotWithShape="0">
                <a:blip r:embed="rId5"/>
                <a:stretch>
                  <a:fillRect l="-3906" t="-10465" b="-33721"/>
                </a:stretch>
              </a:blipFill>
            </p:spPr>
            <p:txBody>
              <a:bodyPr/>
              <a:lstStyle/>
              <a:p>
                <a:r>
                  <a:rPr lang="ja-JP" altLang="en-US">
                    <a:noFill/>
                  </a:rPr>
                  <a:t> </a:t>
                </a:r>
              </a:p>
            </p:txBody>
          </p:sp>
        </mc:Fallback>
      </mc:AlternateContent>
      <p:grpSp>
        <p:nvGrpSpPr>
          <p:cNvPr id="20" name="グループ化 19"/>
          <p:cNvGrpSpPr/>
          <p:nvPr/>
        </p:nvGrpSpPr>
        <p:grpSpPr>
          <a:xfrm>
            <a:off x="2051490" y="2924405"/>
            <a:ext cx="4976842" cy="3483595"/>
            <a:chOff x="2051490" y="2924405"/>
            <a:chExt cx="4976842" cy="3483595"/>
          </a:xfrm>
        </p:grpSpPr>
        <p:grpSp>
          <p:nvGrpSpPr>
            <p:cNvPr id="21" name="グループ化 20"/>
            <p:cNvGrpSpPr/>
            <p:nvPr/>
          </p:nvGrpSpPr>
          <p:grpSpPr>
            <a:xfrm>
              <a:off x="3189911" y="2924405"/>
              <a:ext cx="2700000" cy="828000"/>
              <a:chOff x="3137841" y="3234936"/>
              <a:chExt cx="2700000" cy="828000"/>
            </a:xfrm>
          </p:grpSpPr>
          <p:sp>
            <p:nvSpPr>
              <p:cNvPr id="27" name="角丸四角形 26"/>
              <p:cNvSpPr/>
              <p:nvPr/>
            </p:nvSpPr>
            <p:spPr>
              <a:xfrm>
                <a:off x="3137841" y="3234936"/>
                <a:ext cx="2700000" cy="8280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3369494" y="3394255"/>
                <a:ext cx="2236693" cy="584775"/>
              </a:xfrm>
              <a:prstGeom prst="rect">
                <a:avLst/>
              </a:prstGeom>
              <a:noFill/>
            </p:spPr>
            <p:txBody>
              <a:bodyPr wrap="square" rtlCol="0">
                <a:spAutoFit/>
              </a:bodyPr>
              <a:lstStyle/>
              <a:p>
                <a:pPr algn="ctr"/>
                <a:r>
                  <a:rPr kumimoji="1" lang="ja-JP" altLang="en-US" sz="3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熱力学的系</a:t>
                </a: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2" name="グループ化 21"/>
            <p:cNvGrpSpPr/>
            <p:nvPr/>
          </p:nvGrpSpPr>
          <p:grpSpPr>
            <a:xfrm>
              <a:off x="2051490" y="5328000"/>
              <a:ext cx="4976842" cy="1080000"/>
              <a:chOff x="1961840" y="5271951"/>
              <a:chExt cx="4976842" cy="1080000"/>
            </a:xfrm>
          </p:grpSpPr>
          <p:sp>
            <p:nvSpPr>
              <p:cNvPr id="25" name="角丸四角形 24"/>
              <p:cNvSpPr/>
              <p:nvPr/>
            </p:nvSpPr>
            <p:spPr>
              <a:xfrm>
                <a:off x="1961840" y="5271951"/>
                <a:ext cx="4976842" cy="1080000"/>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p:cNvSpPr txBox="1"/>
              <p:nvPr/>
            </p:nvSpPr>
            <p:spPr>
              <a:xfrm>
                <a:off x="2361485" y="5557271"/>
                <a:ext cx="4177552" cy="584775"/>
              </a:xfrm>
              <a:prstGeom prst="rect">
                <a:avLst/>
              </a:prstGeom>
              <a:noFill/>
            </p:spPr>
            <p:txBody>
              <a:bodyPr wrap="square" rtlCol="0">
                <a:spAutoFit/>
              </a:bodyPr>
              <a:lstStyle/>
              <a:p>
                <a:pPr algn="ctr"/>
                <a:r>
                  <a:rPr kumimoji="1" lang="ja-JP" altLang="en-US" sz="3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外界・他のシステム</a:t>
                </a: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3" name="下矢印 22"/>
            <p:cNvSpPr/>
            <p:nvPr/>
          </p:nvSpPr>
          <p:spPr>
            <a:xfrm flipV="1">
              <a:off x="3762000" y="3852000"/>
              <a:ext cx="494583" cy="1404000"/>
            </a:xfrm>
            <a:prstGeom prst="downArrow">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下矢印 23"/>
            <p:cNvSpPr/>
            <p:nvPr/>
          </p:nvSpPr>
          <p:spPr>
            <a:xfrm flipV="1">
              <a:off x="4820400" y="3852000"/>
              <a:ext cx="494583" cy="1404000"/>
            </a:xfrm>
            <a:prstGeom prst="downArrow">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mc:AlternateContent xmlns:mc="http://schemas.openxmlformats.org/markup-compatibility/2006" xmlns:a14="http://schemas.microsoft.com/office/drawing/2010/main">
        <mc:Choice Requires="a14">
          <p:sp>
            <p:nvSpPr>
              <p:cNvPr id="29" name="テキスト ボックス 28"/>
              <p:cNvSpPr txBox="1"/>
              <p:nvPr/>
            </p:nvSpPr>
            <p:spPr>
              <a:xfrm>
                <a:off x="5997390" y="3094723"/>
                <a:ext cx="2707329"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kumimoji="1" lang="en-US" altLang="ja-JP" sz="2800" b="0" i="1" smtClean="0">
                          <a:solidFill>
                            <a:srgbClr val="FF0000"/>
                          </a:solidFill>
                          <a:latin typeface="Cambria Math"/>
                        </a:rPr>
                        <m:t>𝑑𝑈</m:t>
                      </m:r>
                      <m:r>
                        <a:rPr kumimoji="1" lang="en-US" altLang="ja-JP" sz="2800" b="0" i="1" smtClean="0">
                          <a:solidFill>
                            <a:srgbClr val="FF0000"/>
                          </a:solidFill>
                          <a:latin typeface="Cambria Math"/>
                        </a:rPr>
                        <m:t>=</m:t>
                      </m:r>
                      <m:r>
                        <m:rPr>
                          <m:sty m:val="p"/>
                        </m:rPr>
                        <a:rPr lang="el-GR" altLang="ja-JP" sz="2800" i="1">
                          <a:solidFill>
                            <a:srgbClr val="FF0000"/>
                          </a:solidFill>
                          <a:latin typeface="Cambria Math"/>
                          <a:ea typeface="Cambria Math"/>
                        </a:rPr>
                        <m:t>δ</m:t>
                      </m:r>
                      <m:r>
                        <a:rPr lang="en-US" altLang="ja-JP" sz="2800" i="1">
                          <a:solidFill>
                            <a:srgbClr val="FF0000"/>
                          </a:solidFill>
                          <a:latin typeface="Cambria Math"/>
                        </a:rPr>
                        <m:t>𝑊</m:t>
                      </m:r>
                      <m:r>
                        <a:rPr kumimoji="1" lang="en-US" altLang="ja-JP" sz="2800" b="0" i="1" smtClean="0">
                          <a:solidFill>
                            <a:srgbClr val="FF0000"/>
                          </a:solidFill>
                          <a:latin typeface="Cambria Math"/>
                        </a:rPr>
                        <m:t>+</m:t>
                      </m:r>
                      <m:r>
                        <a:rPr kumimoji="1" lang="ja-JP" altLang="en-US" sz="2800" i="1" smtClean="0">
                          <a:solidFill>
                            <a:srgbClr val="FF0000"/>
                          </a:solidFill>
                          <a:latin typeface="Cambria Math"/>
                        </a:rPr>
                        <m:t>𝛿</m:t>
                      </m:r>
                      <m:r>
                        <a:rPr kumimoji="1" lang="en-US" altLang="ja-JP" sz="2800" b="0" i="1" smtClean="0">
                          <a:solidFill>
                            <a:srgbClr val="FF0000"/>
                          </a:solidFill>
                          <a:latin typeface="Cambria Math"/>
                        </a:rPr>
                        <m:t>𝑄</m:t>
                      </m:r>
                    </m:oMath>
                  </m:oMathPara>
                </a14:m>
                <a:endParaRPr kumimoji="1" lang="ja-JP" altLang="en-US" sz="2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5997390" y="3094723"/>
                <a:ext cx="2707329" cy="523220"/>
              </a:xfrm>
              <a:prstGeom prst="rect">
                <a:avLst/>
              </a:prstGeom>
              <a:blipFill rotWithShape="0">
                <a:blip r:embed="rId6"/>
                <a:stretch>
                  <a:fillRect l="-1351" b="-1176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9849470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熱力学の第２法則</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20000"/>
          </a:xfrm>
        </p:spPr>
        <p:txBody>
          <a:bodyPr>
            <a:noAutofit/>
          </a:bodyPr>
          <a:lstStyle/>
          <a:p>
            <a:pPr marL="0" indent="0">
              <a:spcBef>
                <a:spcPts val="0"/>
              </a:spcBef>
              <a:buNone/>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断熱的な方法ではどうしても起こせない状態変化がある。任意の平衡状態の任意の近傍に、断熱変化では到達できない平衡状態がある</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err="1" smtClean="0">
                <a:latin typeface="メイリオ" panose="020B0604030504040204" pitchFamily="50" charset="-128"/>
                <a:ea typeface="メイリオ" panose="020B0604030504040204" pitchFamily="50" charset="-128"/>
                <a:cs typeface="メイリオ" panose="020B0604030504040204" pitchFamily="50" charset="-128"/>
              </a:rPr>
              <a:t>Carathéodory</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の原理）</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p:cNvSpPr txBox="1"/>
          <p:nvPr/>
        </p:nvSpPr>
        <p:spPr>
          <a:xfrm>
            <a:off x="491222" y="4351697"/>
            <a:ext cx="3685038" cy="523220"/>
          </a:xfrm>
          <a:prstGeom prst="rect">
            <a:avLst/>
          </a:prstGeom>
          <a:noFill/>
        </p:spPr>
        <p:txBody>
          <a:bodyPr wrap="square" rtlCol="0">
            <a:spAutoFit/>
          </a:bodyPr>
          <a:lstStyle/>
          <a:p>
            <a:r>
              <a:rPr kumimoji="1" lang="ja-JP" altLang="en-US" sz="2800" dirty="0" smtClean="0">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仕事のやりとりは可</a:t>
            </a:r>
            <a:endParaRPr kumimoji="1" lang="ja-JP" altLang="en-US" sz="2800" dirty="0">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7" name="テキスト ボックス 16"/>
              <p:cNvSpPr txBox="1"/>
              <p:nvPr/>
            </p:nvSpPr>
            <p:spPr>
              <a:xfrm>
                <a:off x="6213449" y="4351697"/>
                <a:ext cx="2250756" cy="523220"/>
              </a:xfrm>
              <a:prstGeom prst="rect">
                <a:avLst/>
              </a:prstGeom>
              <a:noFill/>
            </p:spPr>
            <p:txBody>
              <a:bodyPr wrap="square" rtlCol="0">
                <a:spAutoFit/>
              </a:bodyPr>
              <a:lstStyle/>
              <a:p>
                <a:r>
                  <a:rPr lang="ja-JP" altLang="en-US" sz="2800"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断</a:t>
                </a:r>
                <a:r>
                  <a:rPr kumimoji="1" lang="ja-JP" altLang="en-US" sz="2800"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熱 </a:t>
                </a:r>
                <a14:m>
                  <m:oMath xmlns:m="http://schemas.openxmlformats.org/officeDocument/2006/math">
                    <m:r>
                      <a:rPr kumimoji="1" lang="ja-JP" altLang="en-US" sz="2800" i="1" smtClean="0">
                        <a:solidFill>
                          <a:schemeClr val="accent6">
                            <a:lumMod val="50000"/>
                          </a:schemeClr>
                        </a:solidFill>
                        <a:latin typeface="Cambria Math"/>
                      </a:rPr>
                      <m:t>𝛿</m:t>
                    </m:r>
                    <m:r>
                      <a:rPr kumimoji="1" lang="en-US" altLang="ja-JP" sz="2800" b="0" i="1" smtClean="0">
                        <a:solidFill>
                          <a:schemeClr val="accent6">
                            <a:lumMod val="50000"/>
                          </a:schemeClr>
                        </a:solidFill>
                        <a:latin typeface="Cambria Math"/>
                      </a:rPr>
                      <m:t>𝑄</m:t>
                    </m:r>
                    <m:r>
                      <a:rPr kumimoji="1" lang="en-US" altLang="ja-JP" sz="2800" b="0" i="1" smtClean="0">
                        <a:solidFill>
                          <a:schemeClr val="accent6">
                            <a:lumMod val="50000"/>
                          </a:schemeClr>
                        </a:solidFill>
                        <a:latin typeface="Cambria Math"/>
                      </a:rPr>
                      <m:t>=0</m:t>
                    </m:r>
                  </m:oMath>
                </a14:m>
                <a:endParaRPr kumimoji="1" lang="ja-JP" altLang="en-US" sz="28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6213449" y="4351697"/>
                <a:ext cx="2250756" cy="523220"/>
              </a:xfrm>
              <a:prstGeom prst="rect">
                <a:avLst/>
              </a:prstGeom>
              <a:blipFill rotWithShape="0">
                <a:blip r:embed="rId3"/>
                <a:stretch>
                  <a:fillRect l="-5420" t="-10465" b="-33721"/>
                </a:stretch>
              </a:blipFill>
            </p:spPr>
            <p:txBody>
              <a:bodyPr/>
              <a:lstStyle/>
              <a:p>
                <a:r>
                  <a:rPr lang="ja-JP" altLang="en-US">
                    <a:noFill/>
                  </a:rPr>
                  <a:t> </a:t>
                </a:r>
              </a:p>
            </p:txBody>
          </p:sp>
        </mc:Fallback>
      </mc:AlternateContent>
      <p:grpSp>
        <p:nvGrpSpPr>
          <p:cNvPr id="12" name="グループ化 11"/>
          <p:cNvGrpSpPr/>
          <p:nvPr/>
        </p:nvGrpSpPr>
        <p:grpSpPr>
          <a:xfrm>
            <a:off x="3189911" y="2924405"/>
            <a:ext cx="2700000" cy="828000"/>
            <a:chOff x="3137841" y="3234936"/>
            <a:chExt cx="2700000" cy="828000"/>
          </a:xfrm>
        </p:grpSpPr>
        <p:sp>
          <p:nvSpPr>
            <p:cNvPr id="4" name="角丸四角形 3"/>
            <p:cNvSpPr/>
            <p:nvPr/>
          </p:nvSpPr>
          <p:spPr>
            <a:xfrm>
              <a:off x="3137841" y="3234936"/>
              <a:ext cx="2700000" cy="8280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3369494" y="3394255"/>
              <a:ext cx="2236693" cy="584775"/>
            </a:xfrm>
            <a:prstGeom prst="rect">
              <a:avLst/>
            </a:prstGeom>
            <a:noFill/>
          </p:spPr>
          <p:txBody>
            <a:bodyPr wrap="square" rtlCol="0">
              <a:spAutoFit/>
            </a:bodyPr>
            <a:lstStyle/>
            <a:p>
              <a:pPr algn="ctr"/>
              <a:r>
                <a:rPr kumimoji="1" lang="ja-JP" altLang="en-US" sz="3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熱力学的系</a:t>
              </a: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3" name="グループ化 12"/>
          <p:cNvGrpSpPr/>
          <p:nvPr/>
        </p:nvGrpSpPr>
        <p:grpSpPr>
          <a:xfrm>
            <a:off x="2051490" y="5328000"/>
            <a:ext cx="4976842" cy="1080000"/>
            <a:chOff x="1961840" y="5271951"/>
            <a:chExt cx="4976842" cy="1080000"/>
          </a:xfrm>
        </p:grpSpPr>
        <p:sp>
          <p:nvSpPr>
            <p:cNvPr id="9" name="角丸四角形 8"/>
            <p:cNvSpPr/>
            <p:nvPr/>
          </p:nvSpPr>
          <p:spPr>
            <a:xfrm>
              <a:off x="1961840" y="5271951"/>
              <a:ext cx="4976842" cy="1080000"/>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2361485" y="5557271"/>
              <a:ext cx="4177552" cy="584775"/>
            </a:xfrm>
            <a:prstGeom prst="rect">
              <a:avLst/>
            </a:prstGeom>
            <a:noFill/>
          </p:spPr>
          <p:txBody>
            <a:bodyPr wrap="square" rtlCol="0">
              <a:spAutoFit/>
            </a:bodyPr>
            <a:lstStyle/>
            <a:p>
              <a:pPr algn="ctr"/>
              <a:r>
                <a:rPr kumimoji="1" lang="ja-JP" altLang="en-US" sz="3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外界・他のシステム</a:t>
              </a: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8" name="上下矢印 17"/>
          <p:cNvSpPr/>
          <p:nvPr/>
        </p:nvSpPr>
        <p:spPr>
          <a:xfrm>
            <a:off x="3762000" y="3852000"/>
            <a:ext cx="493200" cy="1404000"/>
          </a:xfrm>
          <a:prstGeom prst="upDownArrow">
            <a:avLst>
              <a:gd name="adj1" fmla="val 50000"/>
              <a:gd name="adj2" fmla="val 52680"/>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 name="直線コネクタ 10"/>
          <p:cNvCxnSpPr/>
          <p:nvPr/>
        </p:nvCxnSpPr>
        <p:spPr>
          <a:xfrm>
            <a:off x="5076655" y="3852000"/>
            <a:ext cx="0" cy="1404000"/>
          </a:xfrm>
          <a:prstGeom prst="line">
            <a:avLst/>
          </a:prstGeom>
          <a:ln w="69850">
            <a:solidFill>
              <a:schemeClr val="accent2">
                <a:lumMod val="60000"/>
                <a:lumOff val="40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4500000" y="4500000"/>
            <a:ext cx="1620000" cy="0"/>
          </a:xfrm>
          <a:prstGeom prst="line">
            <a:avLst/>
          </a:prstGeom>
          <a:ln w="177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457200" y="3169862"/>
            <a:ext cx="2732710" cy="1200329"/>
          </a:xfrm>
          <a:prstGeom prst="rect">
            <a:avLst/>
          </a:prstGeom>
          <a:noFill/>
        </p:spPr>
        <p:txBody>
          <a:bodyPr wrap="square" rtlCol="0">
            <a:spAutoFit/>
          </a:bodyPr>
          <a:lstStyle/>
          <a:p>
            <a:r>
              <a:rPr lang="ja-JP" altLang="en-US" dirty="0">
                <a:solidFill>
                  <a:schemeClr val="accent4">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仕事だけでできることと</a:t>
            </a:r>
            <a:r>
              <a:rPr lang="ja-JP" altLang="en-US" dirty="0" smtClean="0">
                <a:solidFill>
                  <a:schemeClr val="accent4">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、仕事だけではできないことがある、という法則。</a:t>
            </a:r>
            <a:endParaRPr lang="en-US" altLang="ja-JP" dirty="0">
              <a:solidFill>
                <a:schemeClr val="accent4">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dirty="0">
              <a:solidFill>
                <a:schemeClr val="accent4">
                  <a:lumMod val="50000"/>
                </a:schemeClr>
              </a:solidFill>
            </a:endParaRPr>
          </a:p>
        </p:txBody>
      </p:sp>
    </p:spTree>
    <p:extLst>
      <p:ext uri="{BB962C8B-B14F-4D97-AF65-F5344CB8AC3E}">
        <p14:creationId xmlns:p14="http://schemas.microsoft.com/office/powerpoint/2010/main" val="6546645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en-US" altLang="ja-JP" dirty="0" err="1">
                <a:latin typeface="メイリオ" panose="020B0604030504040204" pitchFamily="50" charset="-128"/>
                <a:ea typeface="メイリオ" panose="020B0604030504040204" pitchFamily="50" charset="-128"/>
                <a:cs typeface="メイリオ" panose="020B0604030504040204" pitchFamily="50" charset="-128"/>
              </a:rPr>
              <a:t>Carathéodory</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原理の例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92000"/>
          </a:xfrm>
        </p:spPr>
        <p:txBody>
          <a:bodyPr>
            <a:noAutofit/>
          </a:bodyPr>
          <a:lstStyle/>
          <a:p>
            <a:pPr>
              <a:spcBef>
                <a:spcPts val="1200"/>
              </a:spcBef>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摩擦熱の発生：ものをこする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いう仕事だけで温度を上げることはできるが、こすって温度を下げることはできない。</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1200"/>
              </a:spcBef>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液体をつめた容器を振って液体の温度を上げることはできるが、温度を下げることはできない。</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1200"/>
              </a:spcBef>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気体をつめたシリンダー・ピストン系のピストンを勢いよく往復運動させれば、高温の状態に到達できるが、低温の状態には行けない。</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680013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熱力学的状態空間の順序構造</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3888000" cy="5220000"/>
          </a:xfrm>
        </p:spPr>
        <p:txBody>
          <a:bodyPr>
            <a:noAutofit/>
          </a:bodyPr>
          <a:lstStyle/>
          <a:p>
            <a:pPr marL="0" inden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断熱変化で到達できる状態と、到達できない状態がある。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コンテンツ プレースホルダー 2"/>
          <p:cNvSpPr txBox="1">
            <a:spLocks/>
          </p:cNvSpPr>
          <p:nvPr/>
        </p:nvSpPr>
        <p:spPr>
          <a:xfrm>
            <a:off x="4885200" y="1368000"/>
            <a:ext cx="4006800" cy="5220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ぎりぎりの境目は、可逆な準静的断熱過程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葉層をなす。</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平行四辺形 7"/>
          <p:cNvSpPr>
            <a:spLocks/>
          </p:cNvSpPr>
          <p:nvPr/>
        </p:nvSpPr>
        <p:spPr>
          <a:xfrm rot="428485">
            <a:off x="5040001" y="5530790"/>
            <a:ext cx="3348373" cy="1044012"/>
          </a:xfrm>
          <a:prstGeom prst="parallelogram">
            <a:avLst>
              <a:gd name="adj" fmla="val 7778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p:cNvCxnSpPr/>
          <p:nvPr/>
        </p:nvCxnSpPr>
        <p:spPr>
          <a:xfrm>
            <a:off x="5530333" y="6140654"/>
            <a:ext cx="1677626" cy="202519"/>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cxnSpLocks/>
          </p:cNvCxnSpPr>
          <p:nvPr/>
        </p:nvCxnSpPr>
        <p:spPr>
          <a:xfrm flipV="1">
            <a:off x="5641201" y="5609857"/>
            <a:ext cx="716938" cy="72268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5796001" y="3546210"/>
            <a:ext cx="0" cy="2628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フリーフォーム 46"/>
          <p:cNvSpPr/>
          <p:nvPr/>
        </p:nvSpPr>
        <p:spPr>
          <a:xfrm>
            <a:off x="5004000" y="4205857"/>
            <a:ext cx="3348000" cy="1344706"/>
          </a:xfrm>
          <a:custGeom>
            <a:avLst/>
            <a:gdLst>
              <a:gd name="connsiteX0" fmla="*/ 0 w 3146612"/>
              <a:gd name="connsiteY0" fmla="*/ 923365 h 1344706"/>
              <a:gd name="connsiteX1" fmla="*/ 44824 w 3146612"/>
              <a:gd name="connsiteY1" fmla="*/ 905436 h 1344706"/>
              <a:gd name="connsiteX2" fmla="*/ 80682 w 3146612"/>
              <a:gd name="connsiteY2" fmla="*/ 878542 h 1344706"/>
              <a:gd name="connsiteX3" fmla="*/ 134471 w 3146612"/>
              <a:gd name="connsiteY3" fmla="*/ 869577 h 1344706"/>
              <a:gd name="connsiteX4" fmla="*/ 206188 w 3146612"/>
              <a:gd name="connsiteY4" fmla="*/ 833718 h 1344706"/>
              <a:gd name="connsiteX5" fmla="*/ 331694 w 3146612"/>
              <a:gd name="connsiteY5" fmla="*/ 815789 h 1344706"/>
              <a:gd name="connsiteX6" fmla="*/ 502024 w 3146612"/>
              <a:gd name="connsiteY6" fmla="*/ 788894 h 1344706"/>
              <a:gd name="connsiteX7" fmla="*/ 537882 w 3146612"/>
              <a:gd name="connsiteY7" fmla="*/ 779930 h 1344706"/>
              <a:gd name="connsiteX8" fmla="*/ 815788 w 3146612"/>
              <a:gd name="connsiteY8" fmla="*/ 797859 h 1344706"/>
              <a:gd name="connsiteX9" fmla="*/ 869577 w 3146612"/>
              <a:gd name="connsiteY9" fmla="*/ 824753 h 1344706"/>
              <a:gd name="connsiteX10" fmla="*/ 905435 w 3146612"/>
              <a:gd name="connsiteY10" fmla="*/ 833718 h 1344706"/>
              <a:gd name="connsiteX11" fmla="*/ 968188 w 3146612"/>
              <a:gd name="connsiteY11" fmla="*/ 878542 h 1344706"/>
              <a:gd name="connsiteX12" fmla="*/ 1030941 w 3146612"/>
              <a:gd name="connsiteY12" fmla="*/ 923365 h 1344706"/>
              <a:gd name="connsiteX13" fmla="*/ 1093694 w 3146612"/>
              <a:gd name="connsiteY13" fmla="*/ 977153 h 1344706"/>
              <a:gd name="connsiteX14" fmla="*/ 1129553 w 3146612"/>
              <a:gd name="connsiteY14" fmla="*/ 995083 h 1344706"/>
              <a:gd name="connsiteX15" fmla="*/ 1156447 w 3146612"/>
              <a:gd name="connsiteY15" fmla="*/ 1021977 h 1344706"/>
              <a:gd name="connsiteX16" fmla="*/ 1192306 w 3146612"/>
              <a:gd name="connsiteY16" fmla="*/ 1048871 h 1344706"/>
              <a:gd name="connsiteX17" fmla="*/ 1219200 w 3146612"/>
              <a:gd name="connsiteY17" fmla="*/ 1066800 h 1344706"/>
              <a:gd name="connsiteX18" fmla="*/ 1246094 w 3146612"/>
              <a:gd name="connsiteY18" fmla="*/ 1093694 h 1344706"/>
              <a:gd name="connsiteX19" fmla="*/ 1281953 w 3146612"/>
              <a:gd name="connsiteY19" fmla="*/ 1111624 h 1344706"/>
              <a:gd name="connsiteX20" fmla="*/ 1353671 w 3146612"/>
              <a:gd name="connsiteY20" fmla="*/ 1156447 h 1344706"/>
              <a:gd name="connsiteX21" fmla="*/ 1407459 w 3146612"/>
              <a:gd name="connsiteY21" fmla="*/ 1201271 h 1344706"/>
              <a:gd name="connsiteX22" fmla="*/ 1452282 w 3146612"/>
              <a:gd name="connsiteY22" fmla="*/ 1219200 h 1344706"/>
              <a:gd name="connsiteX23" fmla="*/ 1524000 w 3146612"/>
              <a:gd name="connsiteY23" fmla="*/ 1246094 h 1344706"/>
              <a:gd name="connsiteX24" fmla="*/ 1568824 w 3146612"/>
              <a:gd name="connsiteY24" fmla="*/ 1264024 h 1344706"/>
              <a:gd name="connsiteX25" fmla="*/ 1622612 w 3146612"/>
              <a:gd name="connsiteY25" fmla="*/ 1281953 h 1344706"/>
              <a:gd name="connsiteX26" fmla="*/ 1649506 w 3146612"/>
              <a:gd name="connsiteY26" fmla="*/ 1299883 h 1344706"/>
              <a:gd name="connsiteX27" fmla="*/ 1676400 w 3146612"/>
              <a:gd name="connsiteY27" fmla="*/ 1308847 h 1344706"/>
              <a:gd name="connsiteX28" fmla="*/ 1721224 w 3146612"/>
              <a:gd name="connsiteY28" fmla="*/ 1326777 h 1344706"/>
              <a:gd name="connsiteX29" fmla="*/ 1766047 w 3146612"/>
              <a:gd name="connsiteY29" fmla="*/ 1335742 h 1344706"/>
              <a:gd name="connsiteX30" fmla="*/ 1801906 w 3146612"/>
              <a:gd name="connsiteY30" fmla="*/ 1344706 h 1344706"/>
              <a:gd name="connsiteX31" fmla="*/ 2088777 w 3146612"/>
              <a:gd name="connsiteY31" fmla="*/ 1326777 h 1344706"/>
              <a:gd name="connsiteX32" fmla="*/ 2124635 w 3146612"/>
              <a:gd name="connsiteY32" fmla="*/ 1317812 h 1344706"/>
              <a:gd name="connsiteX33" fmla="*/ 2187388 w 3146612"/>
              <a:gd name="connsiteY33" fmla="*/ 1308847 h 1344706"/>
              <a:gd name="connsiteX34" fmla="*/ 2214282 w 3146612"/>
              <a:gd name="connsiteY34" fmla="*/ 1299883 h 1344706"/>
              <a:gd name="connsiteX35" fmla="*/ 2241177 w 3146612"/>
              <a:gd name="connsiteY35" fmla="*/ 1281953 h 1344706"/>
              <a:gd name="connsiteX36" fmla="*/ 2357718 w 3146612"/>
              <a:gd name="connsiteY36" fmla="*/ 1264024 h 1344706"/>
              <a:gd name="connsiteX37" fmla="*/ 2447365 w 3146612"/>
              <a:gd name="connsiteY37" fmla="*/ 1255059 h 1344706"/>
              <a:gd name="connsiteX38" fmla="*/ 2528047 w 3146612"/>
              <a:gd name="connsiteY38" fmla="*/ 1246094 h 1344706"/>
              <a:gd name="connsiteX39" fmla="*/ 2545977 w 3146612"/>
              <a:gd name="connsiteY39" fmla="*/ 1183342 h 1344706"/>
              <a:gd name="connsiteX40" fmla="*/ 2554941 w 3146612"/>
              <a:gd name="connsiteY40" fmla="*/ 1156447 h 1344706"/>
              <a:gd name="connsiteX41" fmla="*/ 2572871 w 3146612"/>
              <a:gd name="connsiteY41" fmla="*/ 1093694 h 1344706"/>
              <a:gd name="connsiteX42" fmla="*/ 2608730 w 3146612"/>
              <a:gd name="connsiteY42" fmla="*/ 1021977 h 1344706"/>
              <a:gd name="connsiteX43" fmla="*/ 2635624 w 3146612"/>
              <a:gd name="connsiteY43" fmla="*/ 968189 h 1344706"/>
              <a:gd name="connsiteX44" fmla="*/ 2662518 w 3146612"/>
              <a:gd name="connsiteY44" fmla="*/ 923365 h 1344706"/>
              <a:gd name="connsiteX45" fmla="*/ 2689412 w 3146612"/>
              <a:gd name="connsiteY45" fmla="*/ 887506 h 1344706"/>
              <a:gd name="connsiteX46" fmla="*/ 2716306 w 3146612"/>
              <a:gd name="connsiteY46" fmla="*/ 869577 h 1344706"/>
              <a:gd name="connsiteX47" fmla="*/ 2734235 w 3146612"/>
              <a:gd name="connsiteY47" fmla="*/ 851647 h 1344706"/>
              <a:gd name="connsiteX48" fmla="*/ 2788024 w 3146612"/>
              <a:gd name="connsiteY48" fmla="*/ 833718 h 1344706"/>
              <a:gd name="connsiteX49" fmla="*/ 2823882 w 3146612"/>
              <a:gd name="connsiteY49" fmla="*/ 815789 h 1344706"/>
              <a:gd name="connsiteX50" fmla="*/ 2859741 w 3146612"/>
              <a:gd name="connsiteY50" fmla="*/ 806824 h 1344706"/>
              <a:gd name="connsiteX51" fmla="*/ 2913530 w 3146612"/>
              <a:gd name="connsiteY51" fmla="*/ 788894 h 1344706"/>
              <a:gd name="connsiteX52" fmla="*/ 2940424 w 3146612"/>
              <a:gd name="connsiteY52" fmla="*/ 779930 h 1344706"/>
              <a:gd name="connsiteX53" fmla="*/ 2958353 w 3146612"/>
              <a:gd name="connsiteY53" fmla="*/ 762000 h 1344706"/>
              <a:gd name="connsiteX54" fmla="*/ 2985247 w 3146612"/>
              <a:gd name="connsiteY54" fmla="*/ 744071 h 1344706"/>
              <a:gd name="connsiteX55" fmla="*/ 3003177 w 3146612"/>
              <a:gd name="connsiteY55" fmla="*/ 717177 h 1344706"/>
              <a:gd name="connsiteX56" fmla="*/ 3021106 w 3146612"/>
              <a:gd name="connsiteY56" fmla="*/ 699247 h 1344706"/>
              <a:gd name="connsiteX57" fmla="*/ 3039035 w 3146612"/>
              <a:gd name="connsiteY57" fmla="*/ 672353 h 1344706"/>
              <a:gd name="connsiteX58" fmla="*/ 3065930 w 3146612"/>
              <a:gd name="connsiteY58" fmla="*/ 654424 h 1344706"/>
              <a:gd name="connsiteX59" fmla="*/ 3092824 w 3146612"/>
              <a:gd name="connsiteY59" fmla="*/ 618565 h 1344706"/>
              <a:gd name="connsiteX60" fmla="*/ 3146612 w 3146612"/>
              <a:gd name="connsiteY60" fmla="*/ 546847 h 1344706"/>
              <a:gd name="connsiteX61" fmla="*/ 3101788 w 3146612"/>
              <a:gd name="connsiteY61" fmla="*/ 493059 h 1344706"/>
              <a:gd name="connsiteX62" fmla="*/ 3083859 w 3146612"/>
              <a:gd name="connsiteY62" fmla="*/ 466165 h 1344706"/>
              <a:gd name="connsiteX63" fmla="*/ 3030071 w 3146612"/>
              <a:gd name="connsiteY63" fmla="*/ 439271 h 1344706"/>
              <a:gd name="connsiteX64" fmla="*/ 2680447 w 3146612"/>
              <a:gd name="connsiteY64" fmla="*/ 412377 h 1344706"/>
              <a:gd name="connsiteX65" fmla="*/ 2635624 w 3146612"/>
              <a:gd name="connsiteY65" fmla="*/ 403412 h 1344706"/>
              <a:gd name="connsiteX66" fmla="*/ 2608730 w 3146612"/>
              <a:gd name="connsiteY66" fmla="*/ 394447 h 1344706"/>
              <a:gd name="connsiteX67" fmla="*/ 2519082 w 3146612"/>
              <a:gd name="connsiteY67" fmla="*/ 385483 h 1344706"/>
              <a:gd name="connsiteX68" fmla="*/ 2420471 w 3146612"/>
              <a:gd name="connsiteY68" fmla="*/ 367553 h 1344706"/>
              <a:gd name="connsiteX69" fmla="*/ 2393577 w 3146612"/>
              <a:gd name="connsiteY69" fmla="*/ 358589 h 1344706"/>
              <a:gd name="connsiteX70" fmla="*/ 2357718 w 3146612"/>
              <a:gd name="connsiteY70" fmla="*/ 349624 h 1344706"/>
              <a:gd name="connsiteX71" fmla="*/ 2277035 w 3146612"/>
              <a:gd name="connsiteY71" fmla="*/ 313765 h 1344706"/>
              <a:gd name="connsiteX72" fmla="*/ 2214282 w 3146612"/>
              <a:gd name="connsiteY72" fmla="*/ 295836 h 1344706"/>
              <a:gd name="connsiteX73" fmla="*/ 2178424 w 3146612"/>
              <a:gd name="connsiteY73" fmla="*/ 277906 h 1344706"/>
              <a:gd name="connsiteX74" fmla="*/ 2115671 w 3146612"/>
              <a:gd name="connsiteY74" fmla="*/ 259977 h 1344706"/>
              <a:gd name="connsiteX75" fmla="*/ 2052918 w 3146612"/>
              <a:gd name="connsiteY75" fmla="*/ 224118 h 1344706"/>
              <a:gd name="connsiteX76" fmla="*/ 2008094 w 3146612"/>
              <a:gd name="connsiteY76" fmla="*/ 215153 h 1344706"/>
              <a:gd name="connsiteX77" fmla="*/ 1936377 w 3146612"/>
              <a:gd name="connsiteY77" fmla="*/ 179294 h 1344706"/>
              <a:gd name="connsiteX78" fmla="*/ 1873624 w 3146612"/>
              <a:gd name="connsiteY78" fmla="*/ 161365 h 1344706"/>
              <a:gd name="connsiteX79" fmla="*/ 1855694 w 3146612"/>
              <a:gd name="connsiteY79" fmla="*/ 143436 h 1344706"/>
              <a:gd name="connsiteX80" fmla="*/ 1819835 w 3146612"/>
              <a:gd name="connsiteY80" fmla="*/ 134471 h 1344706"/>
              <a:gd name="connsiteX81" fmla="*/ 1792941 w 3146612"/>
              <a:gd name="connsiteY81" fmla="*/ 125506 h 1344706"/>
              <a:gd name="connsiteX82" fmla="*/ 1730188 w 3146612"/>
              <a:gd name="connsiteY82" fmla="*/ 98612 h 1344706"/>
              <a:gd name="connsiteX83" fmla="*/ 1658471 w 3146612"/>
              <a:gd name="connsiteY83" fmla="*/ 80683 h 1344706"/>
              <a:gd name="connsiteX84" fmla="*/ 1631577 w 3146612"/>
              <a:gd name="connsiteY84" fmla="*/ 62753 h 1344706"/>
              <a:gd name="connsiteX85" fmla="*/ 1559859 w 3146612"/>
              <a:gd name="connsiteY85" fmla="*/ 44824 h 1344706"/>
              <a:gd name="connsiteX86" fmla="*/ 1470212 w 3146612"/>
              <a:gd name="connsiteY86" fmla="*/ 26894 h 1344706"/>
              <a:gd name="connsiteX87" fmla="*/ 1371600 w 3146612"/>
              <a:gd name="connsiteY87" fmla="*/ 8965 h 1344706"/>
              <a:gd name="connsiteX88" fmla="*/ 1326777 w 3146612"/>
              <a:gd name="connsiteY88" fmla="*/ 0 h 1344706"/>
              <a:gd name="connsiteX89" fmla="*/ 950259 w 3146612"/>
              <a:gd name="connsiteY89" fmla="*/ 17930 h 1344706"/>
              <a:gd name="connsiteX90" fmla="*/ 860612 w 3146612"/>
              <a:gd name="connsiteY90" fmla="*/ 44824 h 1344706"/>
              <a:gd name="connsiteX91" fmla="*/ 824753 w 3146612"/>
              <a:gd name="connsiteY91" fmla="*/ 53789 h 1344706"/>
              <a:gd name="connsiteX92" fmla="*/ 636494 w 3146612"/>
              <a:gd name="connsiteY92" fmla="*/ 71718 h 1344706"/>
              <a:gd name="connsiteX93" fmla="*/ 573741 w 3146612"/>
              <a:gd name="connsiteY93" fmla="*/ 143436 h 1344706"/>
              <a:gd name="connsiteX94" fmla="*/ 555812 w 3146612"/>
              <a:gd name="connsiteY94" fmla="*/ 170330 h 1344706"/>
              <a:gd name="connsiteX95" fmla="*/ 546847 w 3146612"/>
              <a:gd name="connsiteY95" fmla="*/ 197224 h 1344706"/>
              <a:gd name="connsiteX96" fmla="*/ 528918 w 3146612"/>
              <a:gd name="connsiteY96" fmla="*/ 224118 h 1344706"/>
              <a:gd name="connsiteX97" fmla="*/ 510988 w 3146612"/>
              <a:gd name="connsiteY97" fmla="*/ 286871 h 1344706"/>
              <a:gd name="connsiteX98" fmla="*/ 493059 w 3146612"/>
              <a:gd name="connsiteY98" fmla="*/ 322730 h 1344706"/>
              <a:gd name="connsiteX99" fmla="*/ 475130 w 3146612"/>
              <a:gd name="connsiteY99" fmla="*/ 376518 h 1344706"/>
              <a:gd name="connsiteX100" fmla="*/ 466165 w 3146612"/>
              <a:gd name="connsiteY100" fmla="*/ 403412 h 1344706"/>
              <a:gd name="connsiteX101" fmla="*/ 448235 w 3146612"/>
              <a:gd name="connsiteY101" fmla="*/ 439271 h 1344706"/>
              <a:gd name="connsiteX102" fmla="*/ 394447 w 3146612"/>
              <a:gd name="connsiteY102" fmla="*/ 510989 h 1344706"/>
              <a:gd name="connsiteX103" fmla="*/ 313765 w 3146612"/>
              <a:gd name="connsiteY103" fmla="*/ 555812 h 1344706"/>
              <a:gd name="connsiteX104" fmla="*/ 286871 w 3146612"/>
              <a:gd name="connsiteY104" fmla="*/ 573742 h 1344706"/>
              <a:gd name="connsiteX105" fmla="*/ 251012 w 3146612"/>
              <a:gd name="connsiteY105" fmla="*/ 591671 h 1344706"/>
              <a:gd name="connsiteX106" fmla="*/ 197224 w 3146612"/>
              <a:gd name="connsiteY106" fmla="*/ 636494 h 1344706"/>
              <a:gd name="connsiteX107" fmla="*/ 170330 w 3146612"/>
              <a:gd name="connsiteY107" fmla="*/ 654424 h 1344706"/>
              <a:gd name="connsiteX108" fmla="*/ 152400 w 3146612"/>
              <a:gd name="connsiteY108" fmla="*/ 672353 h 1344706"/>
              <a:gd name="connsiteX109" fmla="*/ 80682 w 3146612"/>
              <a:gd name="connsiteY109" fmla="*/ 726142 h 1344706"/>
              <a:gd name="connsiteX110" fmla="*/ 62753 w 3146612"/>
              <a:gd name="connsiteY110" fmla="*/ 753036 h 1344706"/>
              <a:gd name="connsiteX111" fmla="*/ 44824 w 3146612"/>
              <a:gd name="connsiteY111" fmla="*/ 806824 h 1344706"/>
              <a:gd name="connsiteX112" fmla="*/ 0 w 3146612"/>
              <a:gd name="connsiteY112" fmla="*/ 923365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46612" h="1344706">
                <a:moveTo>
                  <a:pt x="0" y="923365"/>
                </a:moveTo>
                <a:cubicBezTo>
                  <a:pt x="0" y="939800"/>
                  <a:pt x="30757" y="913251"/>
                  <a:pt x="44824" y="905436"/>
                </a:cubicBezTo>
                <a:cubicBezTo>
                  <a:pt x="57885" y="898180"/>
                  <a:pt x="66810" y="884091"/>
                  <a:pt x="80682" y="878542"/>
                </a:cubicBezTo>
                <a:cubicBezTo>
                  <a:pt x="97559" y="871791"/>
                  <a:pt x="116541" y="872565"/>
                  <a:pt x="134471" y="869577"/>
                </a:cubicBezTo>
                <a:cubicBezTo>
                  <a:pt x="159507" y="852886"/>
                  <a:pt x="174134" y="840466"/>
                  <a:pt x="206188" y="833718"/>
                </a:cubicBezTo>
                <a:cubicBezTo>
                  <a:pt x="247542" y="825012"/>
                  <a:pt x="290696" y="826039"/>
                  <a:pt x="331694" y="815789"/>
                </a:cubicBezTo>
                <a:cubicBezTo>
                  <a:pt x="435433" y="789854"/>
                  <a:pt x="378871" y="800090"/>
                  <a:pt x="502024" y="788894"/>
                </a:cubicBezTo>
                <a:cubicBezTo>
                  <a:pt x="513977" y="785906"/>
                  <a:pt x="525562" y="779930"/>
                  <a:pt x="537882" y="779930"/>
                </a:cubicBezTo>
                <a:cubicBezTo>
                  <a:pt x="624440" y="779930"/>
                  <a:pt x="726421" y="775516"/>
                  <a:pt x="815788" y="797859"/>
                </a:cubicBezTo>
                <a:cubicBezTo>
                  <a:pt x="876224" y="812969"/>
                  <a:pt x="808230" y="798462"/>
                  <a:pt x="869577" y="824753"/>
                </a:cubicBezTo>
                <a:cubicBezTo>
                  <a:pt x="880901" y="829606"/>
                  <a:pt x="893482" y="830730"/>
                  <a:pt x="905435" y="833718"/>
                </a:cubicBezTo>
                <a:cubicBezTo>
                  <a:pt x="975367" y="903648"/>
                  <a:pt x="885587" y="819540"/>
                  <a:pt x="968188" y="878542"/>
                </a:cubicBezTo>
                <a:cubicBezTo>
                  <a:pt x="1052979" y="939109"/>
                  <a:pt x="932674" y="874233"/>
                  <a:pt x="1030941" y="923365"/>
                </a:cubicBezTo>
                <a:cubicBezTo>
                  <a:pt x="1055390" y="947814"/>
                  <a:pt x="1063025" y="957985"/>
                  <a:pt x="1093694" y="977153"/>
                </a:cubicBezTo>
                <a:cubicBezTo>
                  <a:pt x="1105027" y="984236"/>
                  <a:pt x="1118678" y="987315"/>
                  <a:pt x="1129553" y="995083"/>
                </a:cubicBezTo>
                <a:cubicBezTo>
                  <a:pt x="1139869" y="1002452"/>
                  <a:pt x="1146821" y="1013726"/>
                  <a:pt x="1156447" y="1021977"/>
                </a:cubicBezTo>
                <a:cubicBezTo>
                  <a:pt x="1167791" y="1031701"/>
                  <a:pt x="1180148" y="1040187"/>
                  <a:pt x="1192306" y="1048871"/>
                </a:cubicBezTo>
                <a:cubicBezTo>
                  <a:pt x="1201073" y="1055133"/>
                  <a:pt x="1210923" y="1059903"/>
                  <a:pt x="1219200" y="1066800"/>
                </a:cubicBezTo>
                <a:cubicBezTo>
                  <a:pt x="1228940" y="1074916"/>
                  <a:pt x="1235778" y="1086325"/>
                  <a:pt x="1246094" y="1093694"/>
                </a:cubicBezTo>
                <a:cubicBezTo>
                  <a:pt x="1256969" y="1101462"/>
                  <a:pt x="1270620" y="1104541"/>
                  <a:pt x="1281953" y="1111624"/>
                </a:cubicBezTo>
                <a:cubicBezTo>
                  <a:pt x="1375043" y="1169805"/>
                  <a:pt x="1262822" y="1111024"/>
                  <a:pt x="1353671" y="1156447"/>
                </a:cubicBezTo>
                <a:cubicBezTo>
                  <a:pt x="1373498" y="1176275"/>
                  <a:pt x="1382496" y="1188789"/>
                  <a:pt x="1407459" y="1201271"/>
                </a:cubicBezTo>
                <a:cubicBezTo>
                  <a:pt x="1421852" y="1208467"/>
                  <a:pt x="1437889" y="1212003"/>
                  <a:pt x="1452282" y="1219200"/>
                </a:cubicBezTo>
                <a:cubicBezTo>
                  <a:pt x="1513839" y="1249978"/>
                  <a:pt x="1437523" y="1228800"/>
                  <a:pt x="1524000" y="1246094"/>
                </a:cubicBezTo>
                <a:cubicBezTo>
                  <a:pt x="1538941" y="1252071"/>
                  <a:pt x="1553701" y="1258525"/>
                  <a:pt x="1568824" y="1264024"/>
                </a:cubicBezTo>
                <a:cubicBezTo>
                  <a:pt x="1586585" y="1270483"/>
                  <a:pt x="1622612" y="1281953"/>
                  <a:pt x="1622612" y="1281953"/>
                </a:cubicBezTo>
                <a:cubicBezTo>
                  <a:pt x="1631577" y="1287930"/>
                  <a:pt x="1639869" y="1295065"/>
                  <a:pt x="1649506" y="1299883"/>
                </a:cubicBezTo>
                <a:cubicBezTo>
                  <a:pt x="1657958" y="1304109"/>
                  <a:pt x="1667552" y="1305529"/>
                  <a:pt x="1676400" y="1308847"/>
                </a:cubicBezTo>
                <a:cubicBezTo>
                  <a:pt x="1691468" y="1314497"/>
                  <a:pt x="1705810" y="1322153"/>
                  <a:pt x="1721224" y="1326777"/>
                </a:cubicBezTo>
                <a:cubicBezTo>
                  <a:pt x="1735818" y="1331155"/>
                  <a:pt x="1751173" y="1332437"/>
                  <a:pt x="1766047" y="1335742"/>
                </a:cubicBezTo>
                <a:cubicBezTo>
                  <a:pt x="1778074" y="1338415"/>
                  <a:pt x="1789953" y="1341718"/>
                  <a:pt x="1801906" y="1344706"/>
                </a:cubicBezTo>
                <a:cubicBezTo>
                  <a:pt x="1871298" y="1341402"/>
                  <a:pt x="2007370" y="1337632"/>
                  <a:pt x="2088777" y="1326777"/>
                </a:cubicBezTo>
                <a:cubicBezTo>
                  <a:pt x="2100989" y="1325149"/>
                  <a:pt x="2112513" y="1320016"/>
                  <a:pt x="2124635" y="1317812"/>
                </a:cubicBezTo>
                <a:cubicBezTo>
                  <a:pt x="2145424" y="1314032"/>
                  <a:pt x="2166470" y="1311835"/>
                  <a:pt x="2187388" y="1308847"/>
                </a:cubicBezTo>
                <a:cubicBezTo>
                  <a:pt x="2196353" y="1305859"/>
                  <a:pt x="2205830" y="1304109"/>
                  <a:pt x="2214282" y="1299883"/>
                </a:cubicBezTo>
                <a:cubicBezTo>
                  <a:pt x="2223919" y="1295065"/>
                  <a:pt x="2230955" y="1285360"/>
                  <a:pt x="2241177" y="1281953"/>
                </a:cubicBezTo>
                <a:cubicBezTo>
                  <a:pt x="2250014" y="1279007"/>
                  <a:pt x="2353455" y="1264526"/>
                  <a:pt x="2357718" y="1264024"/>
                </a:cubicBezTo>
                <a:cubicBezTo>
                  <a:pt x="2387544" y="1260515"/>
                  <a:pt x="2417499" y="1258203"/>
                  <a:pt x="2447365" y="1255059"/>
                </a:cubicBezTo>
                <a:lnTo>
                  <a:pt x="2528047" y="1246094"/>
                </a:lnTo>
                <a:cubicBezTo>
                  <a:pt x="2549533" y="1181637"/>
                  <a:pt x="2523474" y="1262103"/>
                  <a:pt x="2545977" y="1183342"/>
                </a:cubicBezTo>
                <a:cubicBezTo>
                  <a:pt x="2548573" y="1174256"/>
                  <a:pt x="2552345" y="1165533"/>
                  <a:pt x="2554941" y="1156447"/>
                </a:cubicBezTo>
                <a:cubicBezTo>
                  <a:pt x="2560207" y="1138017"/>
                  <a:pt x="2564605" y="1111878"/>
                  <a:pt x="2572871" y="1093694"/>
                </a:cubicBezTo>
                <a:cubicBezTo>
                  <a:pt x="2583931" y="1069362"/>
                  <a:pt x="2600279" y="1047333"/>
                  <a:pt x="2608730" y="1021977"/>
                </a:cubicBezTo>
                <a:cubicBezTo>
                  <a:pt x="2621101" y="984862"/>
                  <a:pt x="2612452" y="1002945"/>
                  <a:pt x="2635624" y="968189"/>
                </a:cubicBezTo>
                <a:cubicBezTo>
                  <a:pt x="2650318" y="924102"/>
                  <a:pt x="2635171" y="956181"/>
                  <a:pt x="2662518" y="923365"/>
                </a:cubicBezTo>
                <a:cubicBezTo>
                  <a:pt x="2672083" y="911887"/>
                  <a:pt x="2678847" y="898071"/>
                  <a:pt x="2689412" y="887506"/>
                </a:cubicBezTo>
                <a:cubicBezTo>
                  <a:pt x="2697030" y="879888"/>
                  <a:pt x="2707893" y="876308"/>
                  <a:pt x="2716306" y="869577"/>
                </a:cubicBezTo>
                <a:cubicBezTo>
                  <a:pt x="2722906" y="864297"/>
                  <a:pt x="2726675" y="855427"/>
                  <a:pt x="2734235" y="851647"/>
                </a:cubicBezTo>
                <a:cubicBezTo>
                  <a:pt x="2751139" y="843195"/>
                  <a:pt x="2771120" y="842170"/>
                  <a:pt x="2788024" y="833718"/>
                </a:cubicBezTo>
                <a:cubicBezTo>
                  <a:pt x="2799977" y="827742"/>
                  <a:pt x="2811369" y="820481"/>
                  <a:pt x="2823882" y="815789"/>
                </a:cubicBezTo>
                <a:cubicBezTo>
                  <a:pt x="2835418" y="811463"/>
                  <a:pt x="2847940" y="810364"/>
                  <a:pt x="2859741" y="806824"/>
                </a:cubicBezTo>
                <a:cubicBezTo>
                  <a:pt x="2877843" y="801393"/>
                  <a:pt x="2895600" y="794870"/>
                  <a:pt x="2913530" y="788894"/>
                </a:cubicBezTo>
                <a:lnTo>
                  <a:pt x="2940424" y="779930"/>
                </a:lnTo>
                <a:cubicBezTo>
                  <a:pt x="2946400" y="773953"/>
                  <a:pt x="2951753" y="767280"/>
                  <a:pt x="2958353" y="762000"/>
                </a:cubicBezTo>
                <a:cubicBezTo>
                  <a:pt x="2966766" y="755269"/>
                  <a:pt x="2977628" y="751689"/>
                  <a:pt x="2985247" y="744071"/>
                </a:cubicBezTo>
                <a:cubicBezTo>
                  <a:pt x="2992866" y="736452"/>
                  <a:pt x="2996446" y="725590"/>
                  <a:pt x="3003177" y="717177"/>
                </a:cubicBezTo>
                <a:cubicBezTo>
                  <a:pt x="3008457" y="710577"/>
                  <a:pt x="3015826" y="705847"/>
                  <a:pt x="3021106" y="699247"/>
                </a:cubicBezTo>
                <a:cubicBezTo>
                  <a:pt x="3027836" y="690834"/>
                  <a:pt x="3031416" y="679971"/>
                  <a:pt x="3039035" y="672353"/>
                </a:cubicBezTo>
                <a:cubicBezTo>
                  <a:pt x="3046654" y="664734"/>
                  <a:pt x="3056965" y="660400"/>
                  <a:pt x="3065930" y="654424"/>
                </a:cubicBezTo>
                <a:cubicBezTo>
                  <a:pt x="3074895" y="642471"/>
                  <a:pt x="3084256" y="630805"/>
                  <a:pt x="3092824" y="618565"/>
                </a:cubicBezTo>
                <a:cubicBezTo>
                  <a:pt x="3140129" y="550986"/>
                  <a:pt x="3110794" y="582665"/>
                  <a:pt x="3146612" y="546847"/>
                </a:cubicBezTo>
                <a:cubicBezTo>
                  <a:pt x="3129489" y="495480"/>
                  <a:pt x="3150635" y="541906"/>
                  <a:pt x="3101788" y="493059"/>
                </a:cubicBezTo>
                <a:cubicBezTo>
                  <a:pt x="3094170" y="485441"/>
                  <a:pt x="3091477" y="473783"/>
                  <a:pt x="3083859" y="466165"/>
                </a:cubicBezTo>
                <a:cubicBezTo>
                  <a:pt x="3068144" y="450450"/>
                  <a:pt x="3050485" y="445104"/>
                  <a:pt x="3030071" y="439271"/>
                </a:cubicBezTo>
                <a:cubicBezTo>
                  <a:pt x="2916512" y="406825"/>
                  <a:pt x="2797454" y="416412"/>
                  <a:pt x="2680447" y="412377"/>
                </a:cubicBezTo>
                <a:cubicBezTo>
                  <a:pt x="2665506" y="409389"/>
                  <a:pt x="2650406" y="407108"/>
                  <a:pt x="2635624" y="403412"/>
                </a:cubicBezTo>
                <a:cubicBezTo>
                  <a:pt x="2626457" y="401120"/>
                  <a:pt x="2618070" y="395884"/>
                  <a:pt x="2608730" y="394447"/>
                </a:cubicBezTo>
                <a:cubicBezTo>
                  <a:pt x="2579048" y="389881"/>
                  <a:pt x="2548965" y="388471"/>
                  <a:pt x="2519082" y="385483"/>
                </a:cubicBezTo>
                <a:cubicBezTo>
                  <a:pt x="2457408" y="364924"/>
                  <a:pt x="2531967" y="387825"/>
                  <a:pt x="2420471" y="367553"/>
                </a:cubicBezTo>
                <a:cubicBezTo>
                  <a:pt x="2411174" y="365863"/>
                  <a:pt x="2402663" y="361185"/>
                  <a:pt x="2393577" y="358589"/>
                </a:cubicBezTo>
                <a:cubicBezTo>
                  <a:pt x="2381730" y="355204"/>
                  <a:pt x="2369519" y="353164"/>
                  <a:pt x="2357718" y="349624"/>
                </a:cubicBezTo>
                <a:cubicBezTo>
                  <a:pt x="2242083" y="314932"/>
                  <a:pt x="2349087" y="349790"/>
                  <a:pt x="2277035" y="313765"/>
                </a:cubicBezTo>
                <a:cubicBezTo>
                  <a:pt x="2264170" y="307332"/>
                  <a:pt x="2225777" y="298710"/>
                  <a:pt x="2214282" y="295836"/>
                </a:cubicBezTo>
                <a:cubicBezTo>
                  <a:pt x="2202329" y="289859"/>
                  <a:pt x="2190707" y="283170"/>
                  <a:pt x="2178424" y="277906"/>
                </a:cubicBezTo>
                <a:cubicBezTo>
                  <a:pt x="2160425" y="270192"/>
                  <a:pt x="2133859" y="264524"/>
                  <a:pt x="2115671" y="259977"/>
                </a:cubicBezTo>
                <a:cubicBezTo>
                  <a:pt x="2095995" y="246859"/>
                  <a:pt x="2075669" y="231702"/>
                  <a:pt x="2052918" y="224118"/>
                </a:cubicBezTo>
                <a:cubicBezTo>
                  <a:pt x="2038463" y="219300"/>
                  <a:pt x="2023035" y="218141"/>
                  <a:pt x="2008094" y="215153"/>
                </a:cubicBezTo>
                <a:cubicBezTo>
                  <a:pt x="1984188" y="203200"/>
                  <a:pt x="1962307" y="185776"/>
                  <a:pt x="1936377" y="179294"/>
                </a:cubicBezTo>
                <a:cubicBezTo>
                  <a:pt x="1891350" y="168038"/>
                  <a:pt x="1912207" y="174226"/>
                  <a:pt x="1873624" y="161365"/>
                </a:cubicBezTo>
                <a:cubicBezTo>
                  <a:pt x="1867647" y="155389"/>
                  <a:pt x="1863254" y="147216"/>
                  <a:pt x="1855694" y="143436"/>
                </a:cubicBezTo>
                <a:cubicBezTo>
                  <a:pt x="1844674" y="137926"/>
                  <a:pt x="1831682" y="137856"/>
                  <a:pt x="1819835" y="134471"/>
                </a:cubicBezTo>
                <a:cubicBezTo>
                  <a:pt x="1810749" y="131875"/>
                  <a:pt x="1801627" y="129228"/>
                  <a:pt x="1792941" y="125506"/>
                </a:cubicBezTo>
                <a:cubicBezTo>
                  <a:pt x="1757026" y="110114"/>
                  <a:pt x="1763823" y="107021"/>
                  <a:pt x="1730188" y="98612"/>
                </a:cubicBezTo>
                <a:lnTo>
                  <a:pt x="1658471" y="80683"/>
                </a:lnTo>
                <a:cubicBezTo>
                  <a:pt x="1649506" y="74706"/>
                  <a:pt x="1641703" y="66435"/>
                  <a:pt x="1631577" y="62753"/>
                </a:cubicBezTo>
                <a:cubicBezTo>
                  <a:pt x="1608419" y="54332"/>
                  <a:pt x="1583236" y="52617"/>
                  <a:pt x="1559859" y="44824"/>
                </a:cubicBezTo>
                <a:cubicBezTo>
                  <a:pt x="1512919" y="29177"/>
                  <a:pt x="1542320" y="37195"/>
                  <a:pt x="1470212" y="26894"/>
                </a:cubicBezTo>
                <a:cubicBezTo>
                  <a:pt x="1415349" y="8608"/>
                  <a:pt x="1465731" y="23447"/>
                  <a:pt x="1371600" y="8965"/>
                </a:cubicBezTo>
                <a:cubicBezTo>
                  <a:pt x="1356540" y="6648"/>
                  <a:pt x="1341718" y="2988"/>
                  <a:pt x="1326777" y="0"/>
                </a:cubicBezTo>
                <a:cubicBezTo>
                  <a:pt x="1218891" y="3173"/>
                  <a:pt x="1070455" y="-2102"/>
                  <a:pt x="950259" y="17930"/>
                </a:cubicBezTo>
                <a:cubicBezTo>
                  <a:pt x="907559" y="25047"/>
                  <a:pt x="908458" y="32862"/>
                  <a:pt x="860612" y="44824"/>
                </a:cubicBezTo>
                <a:cubicBezTo>
                  <a:pt x="848659" y="47812"/>
                  <a:pt x="836835" y="51373"/>
                  <a:pt x="824753" y="53789"/>
                </a:cubicBezTo>
                <a:cubicBezTo>
                  <a:pt x="751185" y="68502"/>
                  <a:pt x="728471" y="65586"/>
                  <a:pt x="636494" y="71718"/>
                </a:cubicBezTo>
                <a:cubicBezTo>
                  <a:pt x="591670" y="101600"/>
                  <a:pt x="615576" y="80683"/>
                  <a:pt x="573741" y="143436"/>
                </a:cubicBezTo>
                <a:cubicBezTo>
                  <a:pt x="567765" y="152401"/>
                  <a:pt x="559219" y="160109"/>
                  <a:pt x="555812" y="170330"/>
                </a:cubicBezTo>
                <a:cubicBezTo>
                  <a:pt x="552824" y="179295"/>
                  <a:pt x="551073" y="188772"/>
                  <a:pt x="546847" y="197224"/>
                </a:cubicBezTo>
                <a:cubicBezTo>
                  <a:pt x="542029" y="206861"/>
                  <a:pt x="533736" y="214481"/>
                  <a:pt x="528918" y="224118"/>
                </a:cubicBezTo>
                <a:cubicBezTo>
                  <a:pt x="518081" y="245792"/>
                  <a:pt x="519606" y="263891"/>
                  <a:pt x="510988" y="286871"/>
                </a:cubicBezTo>
                <a:cubicBezTo>
                  <a:pt x="506296" y="299384"/>
                  <a:pt x="498022" y="310322"/>
                  <a:pt x="493059" y="322730"/>
                </a:cubicBezTo>
                <a:cubicBezTo>
                  <a:pt x="486040" y="340277"/>
                  <a:pt x="481106" y="358589"/>
                  <a:pt x="475130" y="376518"/>
                </a:cubicBezTo>
                <a:cubicBezTo>
                  <a:pt x="472142" y="385483"/>
                  <a:pt x="470391" y="394960"/>
                  <a:pt x="466165" y="403412"/>
                </a:cubicBezTo>
                <a:cubicBezTo>
                  <a:pt x="460188" y="415365"/>
                  <a:pt x="455111" y="427812"/>
                  <a:pt x="448235" y="439271"/>
                </a:cubicBezTo>
                <a:cubicBezTo>
                  <a:pt x="438121" y="456128"/>
                  <a:pt x="415677" y="495067"/>
                  <a:pt x="394447" y="510989"/>
                </a:cubicBezTo>
                <a:cubicBezTo>
                  <a:pt x="281378" y="595790"/>
                  <a:pt x="383650" y="520868"/>
                  <a:pt x="313765" y="555812"/>
                </a:cubicBezTo>
                <a:cubicBezTo>
                  <a:pt x="304128" y="560631"/>
                  <a:pt x="296226" y="568396"/>
                  <a:pt x="286871" y="573742"/>
                </a:cubicBezTo>
                <a:cubicBezTo>
                  <a:pt x="275268" y="580372"/>
                  <a:pt x="262615" y="585041"/>
                  <a:pt x="251012" y="591671"/>
                </a:cubicBezTo>
                <a:cubicBezTo>
                  <a:pt x="208522" y="615950"/>
                  <a:pt x="237675" y="602784"/>
                  <a:pt x="197224" y="636494"/>
                </a:cubicBezTo>
                <a:cubicBezTo>
                  <a:pt x="188947" y="643392"/>
                  <a:pt x="178743" y="647693"/>
                  <a:pt x="170330" y="654424"/>
                </a:cubicBezTo>
                <a:cubicBezTo>
                  <a:pt x="163730" y="659704"/>
                  <a:pt x="159162" y="667282"/>
                  <a:pt x="152400" y="672353"/>
                </a:cubicBezTo>
                <a:cubicBezTo>
                  <a:pt x="123723" y="693861"/>
                  <a:pt x="101241" y="700443"/>
                  <a:pt x="80682" y="726142"/>
                </a:cubicBezTo>
                <a:cubicBezTo>
                  <a:pt x="73951" y="734555"/>
                  <a:pt x="67129" y="743190"/>
                  <a:pt x="62753" y="753036"/>
                </a:cubicBezTo>
                <a:cubicBezTo>
                  <a:pt x="55077" y="770306"/>
                  <a:pt x="50800" y="788895"/>
                  <a:pt x="44824" y="806824"/>
                </a:cubicBezTo>
                <a:cubicBezTo>
                  <a:pt x="25464" y="864904"/>
                  <a:pt x="0" y="906930"/>
                  <a:pt x="0" y="923365"/>
                </a:cubicBezTo>
                <a:close/>
              </a:path>
            </a:pathLst>
          </a:cu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47"/>
          <p:cNvSpPr/>
          <p:nvPr/>
        </p:nvSpPr>
        <p:spPr>
          <a:xfrm>
            <a:off x="5004001" y="3844915"/>
            <a:ext cx="3348000" cy="1344706"/>
          </a:xfrm>
          <a:custGeom>
            <a:avLst/>
            <a:gdLst>
              <a:gd name="connsiteX0" fmla="*/ 0 w 3146612"/>
              <a:gd name="connsiteY0" fmla="*/ 923365 h 1344706"/>
              <a:gd name="connsiteX1" fmla="*/ 44824 w 3146612"/>
              <a:gd name="connsiteY1" fmla="*/ 905436 h 1344706"/>
              <a:gd name="connsiteX2" fmla="*/ 80682 w 3146612"/>
              <a:gd name="connsiteY2" fmla="*/ 878542 h 1344706"/>
              <a:gd name="connsiteX3" fmla="*/ 134471 w 3146612"/>
              <a:gd name="connsiteY3" fmla="*/ 869577 h 1344706"/>
              <a:gd name="connsiteX4" fmla="*/ 206188 w 3146612"/>
              <a:gd name="connsiteY4" fmla="*/ 833718 h 1344706"/>
              <a:gd name="connsiteX5" fmla="*/ 331694 w 3146612"/>
              <a:gd name="connsiteY5" fmla="*/ 815789 h 1344706"/>
              <a:gd name="connsiteX6" fmla="*/ 502024 w 3146612"/>
              <a:gd name="connsiteY6" fmla="*/ 788894 h 1344706"/>
              <a:gd name="connsiteX7" fmla="*/ 537882 w 3146612"/>
              <a:gd name="connsiteY7" fmla="*/ 779930 h 1344706"/>
              <a:gd name="connsiteX8" fmla="*/ 815788 w 3146612"/>
              <a:gd name="connsiteY8" fmla="*/ 797859 h 1344706"/>
              <a:gd name="connsiteX9" fmla="*/ 869577 w 3146612"/>
              <a:gd name="connsiteY9" fmla="*/ 824753 h 1344706"/>
              <a:gd name="connsiteX10" fmla="*/ 905435 w 3146612"/>
              <a:gd name="connsiteY10" fmla="*/ 833718 h 1344706"/>
              <a:gd name="connsiteX11" fmla="*/ 968188 w 3146612"/>
              <a:gd name="connsiteY11" fmla="*/ 878542 h 1344706"/>
              <a:gd name="connsiteX12" fmla="*/ 1030941 w 3146612"/>
              <a:gd name="connsiteY12" fmla="*/ 923365 h 1344706"/>
              <a:gd name="connsiteX13" fmla="*/ 1093694 w 3146612"/>
              <a:gd name="connsiteY13" fmla="*/ 977153 h 1344706"/>
              <a:gd name="connsiteX14" fmla="*/ 1129553 w 3146612"/>
              <a:gd name="connsiteY14" fmla="*/ 995083 h 1344706"/>
              <a:gd name="connsiteX15" fmla="*/ 1156447 w 3146612"/>
              <a:gd name="connsiteY15" fmla="*/ 1021977 h 1344706"/>
              <a:gd name="connsiteX16" fmla="*/ 1192306 w 3146612"/>
              <a:gd name="connsiteY16" fmla="*/ 1048871 h 1344706"/>
              <a:gd name="connsiteX17" fmla="*/ 1219200 w 3146612"/>
              <a:gd name="connsiteY17" fmla="*/ 1066800 h 1344706"/>
              <a:gd name="connsiteX18" fmla="*/ 1246094 w 3146612"/>
              <a:gd name="connsiteY18" fmla="*/ 1093694 h 1344706"/>
              <a:gd name="connsiteX19" fmla="*/ 1281953 w 3146612"/>
              <a:gd name="connsiteY19" fmla="*/ 1111624 h 1344706"/>
              <a:gd name="connsiteX20" fmla="*/ 1353671 w 3146612"/>
              <a:gd name="connsiteY20" fmla="*/ 1156447 h 1344706"/>
              <a:gd name="connsiteX21" fmla="*/ 1407459 w 3146612"/>
              <a:gd name="connsiteY21" fmla="*/ 1201271 h 1344706"/>
              <a:gd name="connsiteX22" fmla="*/ 1452282 w 3146612"/>
              <a:gd name="connsiteY22" fmla="*/ 1219200 h 1344706"/>
              <a:gd name="connsiteX23" fmla="*/ 1524000 w 3146612"/>
              <a:gd name="connsiteY23" fmla="*/ 1246094 h 1344706"/>
              <a:gd name="connsiteX24" fmla="*/ 1568824 w 3146612"/>
              <a:gd name="connsiteY24" fmla="*/ 1264024 h 1344706"/>
              <a:gd name="connsiteX25" fmla="*/ 1622612 w 3146612"/>
              <a:gd name="connsiteY25" fmla="*/ 1281953 h 1344706"/>
              <a:gd name="connsiteX26" fmla="*/ 1649506 w 3146612"/>
              <a:gd name="connsiteY26" fmla="*/ 1299883 h 1344706"/>
              <a:gd name="connsiteX27" fmla="*/ 1676400 w 3146612"/>
              <a:gd name="connsiteY27" fmla="*/ 1308847 h 1344706"/>
              <a:gd name="connsiteX28" fmla="*/ 1721224 w 3146612"/>
              <a:gd name="connsiteY28" fmla="*/ 1326777 h 1344706"/>
              <a:gd name="connsiteX29" fmla="*/ 1766047 w 3146612"/>
              <a:gd name="connsiteY29" fmla="*/ 1335742 h 1344706"/>
              <a:gd name="connsiteX30" fmla="*/ 1801906 w 3146612"/>
              <a:gd name="connsiteY30" fmla="*/ 1344706 h 1344706"/>
              <a:gd name="connsiteX31" fmla="*/ 2088777 w 3146612"/>
              <a:gd name="connsiteY31" fmla="*/ 1326777 h 1344706"/>
              <a:gd name="connsiteX32" fmla="*/ 2124635 w 3146612"/>
              <a:gd name="connsiteY32" fmla="*/ 1317812 h 1344706"/>
              <a:gd name="connsiteX33" fmla="*/ 2187388 w 3146612"/>
              <a:gd name="connsiteY33" fmla="*/ 1308847 h 1344706"/>
              <a:gd name="connsiteX34" fmla="*/ 2214282 w 3146612"/>
              <a:gd name="connsiteY34" fmla="*/ 1299883 h 1344706"/>
              <a:gd name="connsiteX35" fmla="*/ 2241177 w 3146612"/>
              <a:gd name="connsiteY35" fmla="*/ 1281953 h 1344706"/>
              <a:gd name="connsiteX36" fmla="*/ 2357718 w 3146612"/>
              <a:gd name="connsiteY36" fmla="*/ 1264024 h 1344706"/>
              <a:gd name="connsiteX37" fmla="*/ 2447365 w 3146612"/>
              <a:gd name="connsiteY37" fmla="*/ 1255059 h 1344706"/>
              <a:gd name="connsiteX38" fmla="*/ 2528047 w 3146612"/>
              <a:gd name="connsiteY38" fmla="*/ 1246094 h 1344706"/>
              <a:gd name="connsiteX39" fmla="*/ 2545977 w 3146612"/>
              <a:gd name="connsiteY39" fmla="*/ 1183342 h 1344706"/>
              <a:gd name="connsiteX40" fmla="*/ 2554941 w 3146612"/>
              <a:gd name="connsiteY40" fmla="*/ 1156447 h 1344706"/>
              <a:gd name="connsiteX41" fmla="*/ 2572871 w 3146612"/>
              <a:gd name="connsiteY41" fmla="*/ 1093694 h 1344706"/>
              <a:gd name="connsiteX42" fmla="*/ 2608730 w 3146612"/>
              <a:gd name="connsiteY42" fmla="*/ 1021977 h 1344706"/>
              <a:gd name="connsiteX43" fmla="*/ 2635624 w 3146612"/>
              <a:gd name="connsiteY43" fmla="*/ 968189 h 1344706"/>
              <a:gd name="connsiteX44" fmla="*/ 2662518 w 3146612"/>
              <a:gd name="connsiteY44" fmla="*/ 923365 h 1344706"/>
              <a:gd name="connsiteX45" fmla="*/ 2689412 w 3146612"/>
              <a:gd name="connsiteY45" fmla="*/ 887506 h 1344706"/>
              <a:gd name="connsiteX46" fmla="*/ 2716306 w 3146612"/>
              <a:gd name="connsiteY46" fmla="*/ 869577 h 1344706"/>
              <a:gd name="connsiteX47" fmla="*/ 2734235 w 3146612"/>
              <a:gd name="connsiteY47" fmla="*/ 851647 h 1344706"/>
              <a:gd name="connsiteX48" fmla="*/ 2788024 w 3146612"/>
              <a:gd name="connsiteY48" fmla="*/ 833718 h 1344706"/>
              <a:gd name="connsiteX49" fmla="*/ 2823882 w 3146612"/>
              <a:gd name="connsiteY49" fmla="*/ 815789 h 1344706"/>
              <a:gd name="connsiteX50" fmla="*/ 2859741 w 3146612"/>
              <a:gd name="connsiteY50" fmla="*/ 806824 h 1344706"/>
              <a:gd name="connsiteX51" fmla="*/ 2913530 w 3146612"/>
              <a:gd name="connsiteY51" fmla="*/ 788894 h 1344706"/>
              <a:gd name="connsiteX52" fmla="*/ 2940424 w 3146612"/>
              <a:gd name="connsiteY52" fmla="*/ 779930 h 1344706"/>
              <a:gd name="connsiteX53" fmla="*/ 2958353 w 3146612"/>
              <a:gd name="connsiteY53" fmla="*/ 762000 h 1344706"/>
              <a:gd name="connsiteX54" fmla="*/ 2985247 w 3146612"/>
              <a:gd name="connsiteY54" fmla="*/ 744071 h 1344706"/>
              <a:gd name="connsiteX55" fmla="*/ 3003177 w 3146612"/>
              <a:gd name="connsiteY55" fmla="*/ 717177 h 1344706"/>
              <a:gd name="connsiteX56" fmla="*/ 3021106 w 3146612"/>
              <a:gd name="connsiteY56" fmla="*/ 699247 h 1344706"/>
              <a:gd name="connsiteX57" fmla="*/ 3039035 w 3146612"/>
              <a:gd name="connsiteY57" fmla="*/ 672353 h 1344706"/>
              <a:gd name="connsiteX58" fmla="*/ 3065930 w 3146612"/>
              <a:gd name="connsiteY58" fmla="*/ 654424 h 1344706"/>
              <a:gd name="connsiteX59" fmla="*/ 3092824 w 3146612"/>
              <a:gd name="connsiteY59" fmla="*/ 618565 h 1344706"/>
              <a:gd name="connsiteX60" fmla="*/ 3146612 w 3146612"/>
              <a:gd name="connsiteY60" fmla="*/ 546847 h 1344706"/>
              <a:gd name="connsiteX61" fmla="*/ 3101788 w 3146612"/>
              <a:gd name="connsiteY61" fmla="*/ 493059 h 1344706"/>
              <a:gd name="connsiteX62" fmla="*/ 3083859 w 3146612"/>
              <a:gd name="connsiteY62" fmla="*/ 466165 h 1344706"/>
              <a:gd name="connsiteX63" fmla="*/ 3030071 w 3146612"/>
              <a:gd name="connsiteY63" fmla="*/ 439271 h 1344706"/>
              <a:gd name="connsiteX64" fmla="*/ 2680447 w 3146612"/>
              <a:gd name="connsiteY64" fmla="*/ 412377 h 1344706"/>
              <a:gd name="connsiteX65" fmla="*/ 2635624 w 3146612"/>
              <a:gd name="connsiteY65" fmla="*/ 403412 h 1344706"/>
              <a:gd name="connsiteX66" fmla="*/ 2608730 w 3146612"/>
              <a:gd name="connsiteY66" fmla="*/ 394447 h 1344706"/>
              <a:gd name="connsiteX67" fmla="*/ 2519082 w 3146612"/>
              <a:gd name="connsiteY67" fmla="*/ 385483 h 1344706"/>
              <a:gd name="connsiteX68" fmla="*/ 2420471 w 3146612"/>
              <a:gd name="connsiteY68" fmla="*/ 367553 h 1344706"/>
              <a:gd name="connsiteX69" fmla="*/ 2393577 w 3146612"/>
              <a:gd name="connsiteY69" fmla="*/ 358589 h 1344706"/>
              <a:gd name="connsiteX70" fmla="*/ 2357718 w 3146612"/>
              <a:gd name="connsiteY70" fmla="*/ 349624 h 1344706"/>
              <a:gd name="connsiteX71" fmla="*/ 2277035 w 3146612"/>
              <a:gd name="connsiteY71" fmla="*/ 313765 h 1344706"/>
              <a:gd name="connsiteX72" fmla="*/ 2214282 w 3146612"/>
              <a:gd name="connsiteY72" fmla="*/ 295836 h 1344706"/>
              <a:gd name="connsiteX73" fmla="*/ 2178424 w 3146612"/>
              <a:gd name="connsiteY73" fmla="*/ 277906 h 1344706"/>
              <a:gd name="connsiteX74" fmla="*/ 2115671 w 3146612"/>
              <a:gd name="connsiteY74" fmla="*/ 259977 h 1344706"/>
              <a:gd name="connsiteX75" fmla="*/ 2052918 w 3146612"/>
              <a:gd name="connsiteY75" fmla="*/ 224118 h 1344706"/>
              <a:gd name="connsiteX76" fmla="*/ 2008094 w 3146612"/>
              <a:gd name="connsiteY76" fmla="*/ 215153 h 1344706"/>
              <a:gd name="connsiteX77" fmla="*/ 1936377 w 3146612"/>
              <a:gd name="connsiteY77" fmla="*/ 179294 h 1344706"/>
              <a:gd name="connsiteX78" fmla="*/ 1873624 w 3146612"/>
              <a:gd name="connsiteY78" fmla="*/ 161365 h 1344706"/>
              <a:gd name="connsiteX79" fmla="*/ 1855694 w 3146612"/>
              <a:gd name="connsiteY79" fmla="*/ 143436 h 1344706"/>
              <a:gd name="connsiteX80" fmla="*/ 1819835 w 3146612"/>
              <a:gd name="connsiteY80" fmla="*/ 134471 h 1344706"/>
              <a:gd name="connsiteX81" fmla="*/ 1792941 w 3146612"/>
              <a:gd name="connsiteY81" fmla="*/ 125506 h 1344706"/>
              <a:gd name="connsiteX82" fmla="*/ 1730188 w 3146612"/>
              <a:gd name="connsiteY82" fmla="*/ 98612 h 1344706"/>
              <a:gd name="connsiteX83" fmla="*/ 1658471 w 3146612"/>
              <a:gd name="connsiteY83" fmla="*/ 80683 h 1344706"/>
              <a:gd name="connsiteX84" fmla="*/ 1631577 w 3146612"/>
              <a:gd name="connsiteY84" fmla="*/ 62753 h 1344706"/>
              <a:gd name="connsiteX85" fmla="*/ 1559859 w 3146612"/>
              <a:gd name="connsiteY85" fmla="*/ 44824 h 1344706"/>
              <a:gd name="connsiteX86" fmla="*/ 1470212 w 3146612"/>
              <a:gd name="connsiteY86" fmla="*/ 26894 h 1344706"/>
              <a:gd name="connsiteX87" fmla="*/ 1371600 w 3146612"/>
              <a:gd name="connsiteY87" fmla="*/ 8965 h 1344706"/>
              <a:gd name="connsiteX88" fmla="*/ 1326777 w 3146612"/>
              <a:gd name="connsiteY88" fmla="*/ 0 h 1344706"/>
              <a:gd name="connsiteX89" fmla="*/ 950259 w 3146612"/>
              <a:gd name="connsiteY89" fmla="*/ 17930 h 1344706"/>
              <a:gd name="connsiteX90" fmla="*/ 860612 w 3146612"/>
              <a:gd name="connsiteY90" fmla="*/ 44824 h 1344706"/>
              <a:gd name="connsiteX91" fmla="*/ 824753 w 3146612"/>
              <a:gd name="connsiteY91" fmla="*/ 53789 h 1344706"/>
              <a:gd name="connsiteX92" fmla="*/ 636494 w 3146612"/>
              <a:gd name="connsiteY92" fmla="*/ 71718 h 1344706"/>
              <a:gd name="connsiteX93" fmla="*/ 573741 w 3146612"/>
              <a:gd name="connsiteY93" fmla="*/ 143436 h 1344706"/>
              <a:gd name="connsiteX94" fmla="*/ 555812 w 3146612"/>
              <a:gd name="connsiteY94" fmla="*/ 170330 h 1344706"/>
              <a:gd name="connsiteX95" fmla="*/ 546847 w 3146612"/>
              <a:gd name="connsiteY95" fmla="*/ 197224 h 1344706"/>
              <a:gd name="connsiteX96" fmla="*/ 528918 w 3146612"/>
              <a:gd name="connsiteY96" fmla="*/ 224118 h 1344706"/>
              <a:gd name="connsiteX97" fmla="*/ 510988 w 3146612"/>
              <a:gd name="connsiteY97" fmla="*/ 286871 h 1344706"/>
              <a:gd name="connsiteX98" fmla="*/ 493059 w 3146612"/>
              <a:gd name="connsiteY98" fmla="*/ 322730 h 1344706"/>
              <a:gd name="connsiteX99" fmla="*/ 475130 w 3146612"/>
              <a:gd name="connsiteY99" fmla="*/ 376518 h 1344706"/>
              <a:gd name="connsiteX100" fmla="*/ 466165 w 3146612"/>
              <a:gd name="connsiteY100" fmla="*/ 403412 h 1344706"/>
              <a:gd name="connsiteX101" fmla="*/ 448235 w 3146612"/>
              <a:gd name="connsiteY101" fmla="*/ 439271 h 1344706"/>
              <a:gd name="connsiteX102" fmla="*/ 394447 w 3146612"/>
              <a:gd name="connsiteY102" fmla="*/ 510989 h 1344706"/>
              <a:gd name="connsiteX103" fmla="*/ 313765 w 3146612"/>
              <a:gd name="connsiteY103" fmla="*/ 555812 h 1344706"/>
              <a:gd name="connsiteX104" fmla="*/ 286871 w 3146612"/>
              <a:gd name="connsiteY104" fmla="*/ 573742 h 1344706"/>
              <a:gd name="connsiteX105" fmla="*/ 251012 w 3146612"/>
              <a:gd name="connsiteY105" fmla="*/ 591671 h 1344706"/>
              <a:gd name="connsiteX106" fmla="*/ 197224 w 3146612"/>
              <a:gd name="connsiteY106" fmla="*/ 636494 h 1344706"/>
              <a:gd name="connsiteX107" fmla="*/ 170330 w 3146612"/>
              <a:gd name="connsiteY107" fmla="*/ 654424 h 1344706"/>
              <a:gd name="connsiteX108" fmla="*/ 152400 w 3146612"/>
              <a:gd name="connsiteY108" fmla="*/ 672353 h 1344706"/>
              <a:gd name="connsiteX109" fmla="*/ 80682 w 3146612"/>
              <a:gd name="connsiteY109" fmla="*/ 726142 h 1344706"/>
              <a:gd name="connsiteX110" fmla="*/ 62753 w 3146612"/>
              <a:gd name="connsiteY110" fmla="*/ 753036 h 1344706"/>
              <a:gd name="connsiteX111" fmla="*/ 44824 w 3146612"/>
              <a:gd name="connsiteY111" fmla="*/ 806824 h 1344706"/>
              <a:gd name="connsiteX112" fmla="*/ 0 w 3146612"/>
              <a:gd name="connsiteY112" fmla="*/ 923365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46612" h="1344706">
                <a:moveTo>
                  <a:pt x="0" y="923365"/>
                </a:moveTo>
                <a:cubicBezTo>
                  <a:pt x="0" y="939800"/>
                  <a:pt x="30757" y="913251"/>
                  <a:pt x="44824" y="905436"/>
                </a:cubicBezTo>
                <a:cubicBezTo>
                  <a:pt x="57885" y="898180"/>
                  <a:pt x="66810" y="884091"/>
                  <a:pt x="80682" y="878542"/>
                </a:cubicBezTo>
                <a:cubicBezTo>
                  <a:pt x="97559" y="871791"/>
                  <a:pt x="116541" y="872565"/>
                  <a:pt x="134471" y="869577"/>
                </a:cubicBezTo>
                <a:cubicBezTo>
                  <a:pt x="159507" y="852886"/>
                  <a:pt x="174134" y="840466"/>
                  <a:pt x="206188" y="833718"/>
                </a:cubicBezTo>
                <a:cubicBezTo>
                  <a:pt x="247542" y="825012"/>
                  <a:pt x="290696" y="826039"/>
                  <a:pt x="331694" y="815789"/>
                </a:cubicBezTo>
                <a:cubicBezTo>
                  <a:pt x="435433" y="789854"/>
                  <a:pt x="378871" y="800090"/>
                  <a:pt x="502024" y="788894"/>
                </a:cubicBezTo>
                <a:cubicBezTo>
                  <a:pt x="513977" y="785906"/>
                  <a:pt x="525562" y="779930"/>
                  <a:pt x="537882" y="779930"/>
                </a:cubicBezTo>
                <a:cubicBezTo>
                  <a:pt x="624440" y="779930"/>
                  <a:pt x="726421" y="775516"/>
                  <a:pt x="815788" y="797859"/>
                </a:cubicBezTo>
                <a:cubicBezTo>
                  <a:pt x="876224" y="812969"/>
                  <a:pt x="808230" y="798462"/>
                  <a:pt x="869577" y="824753"/>
                </a:cubicBezTo>
                <a:cubicBezTo>
                  <a:pt x="880901" y="829606"/>
                  <a:pt x="893482" y="830730"/>
                  <a:pt x="905435" y="833718"/>
                </a:cubicBezTo>
                <a:cubicBezTo>
                  <a:pt x="975367" y="903648"/>
                  <a:pt x="885587" y="819540"/>
                  <a:pt x="968188" y="878542"/>
                </a:cubicBezTo>
                <a:cubicBezTo>
                  <a:pt x="1052979" y="939109"/>
                  <a:pt x="932674" y="874233"/>
                  <a:pt x="1030941" y="923365"/>
                </a:cubicBezTo>
                <a:cubicBezTo>
                  <a:pt x="1055390" y="947814"/>
                  <a:pt x="1063025" y="957985"/>
                  <a:pt x="1093694" y="977153"/>
                </a:cubicBezTo>
                <a:cubicBezTo>
                  <a:pt x="1105027" y="984236"/>
                  <a:pt x="1118678" y="987315"/>
                  <a:pt x="1129553" y="995083"/>
                </a:cubicBezTo>
                <a:cubicBezTo>
                  <a:pt x="1139869" y="1002452"/>
                  <a:pt x="1146821" y="1013726"/>
                  <a:pt x="1156447" y="1021977"/>
                </a:cubicBezTo>
                <a:cubicBezTo>
                  <a:pt x="1167791" y="1031701"/>
                  <a:pt x="1180148" y="1040187"/>
                  <a:pt x="1192306" y="1048871"/>
                </a:cubicBezTo>
                <a:cubicBezTo>
                  <a:pt x="1201073" y="1055133"/>
                  <a:pt x="1210923" y="1059903"/>
                  <a:pt x="1219200" y="1066800"/>
                </a:cubicBezTo>
                <a:cubicBezTo>
                  <a:pt x="1228940" y="1074916"/>
                  <a:pt x="1235778" y="1086325"/>
                  <a:pt x="1246094" y="1093694"/>
                </a:cubicBezTo>
                <a:cubicBezTo>
                  <a:pt x="1256969" y="1101462"/>
                  <a:pt x="1270620" y="1104541"/>
                  <a:pt x="1281953" y="1111624"/>
                </a:cubicBezTo>
                <a:cubicBezTo>
                  <a:pt x="1375043" y="1169805"/>
                  <a:pt x="1262822" y="1111024"/>
                  <a:pt x="1353671" y="1156447"/>
                </a:cubicBezTo>
                <a:cubicBezTo>
                  <a:pt x="1373498" y="1176275"/>
                  <a:pt x="1382496" y="1188789"/>
                  <a:pt x="1407459" y="1201271"/>
                </a:cubicBezTo>
                <a:cubicBezTo>
                  <a:pt x="1421852" y="1208467"/>
                  <a:pt x="1437889" y="1212003"/>
                  <a:pt x="1452282" y="1219200"/>
                </a:cubicBezTo>
                <a:cubicBezTo>
                  <a:pt x="1513839" y="1249978"/>
                  <a:pt x="1437523" y="1228800"/>
                  <a:pt x="1524000" y="1246094"/>
                </a:cubicBezTo>
                <a:cubicBezTo>
                  <a:pt x="1538941" y="1252071"/>
                  <a:pt x="1553701" y="1258525"/>
                  <a:pt x="1568824" y="1264024"/>
                </a:cubicBezTo>
                <a:cubicBezTo>
                  <a:pt x="1586585" y="1270483"/>
                  <a:pt x="1622612" y="1281953"/>
                  <a:pt x="1622612" y="1281953"/>
                </a:cubicBezTo>
                <a:cubicBezTo>
                  <a:pt x="1631577" y="1287930"/>
                  <a:pt x="1639869" y="1295065"/>
                  <a:pt x="1649506" y="1299883"/>
                </a:cubicBezTo>
                <a:cubicBezTo>
                  <a:pt x="1657958" y="1304109"/>
                  <a:pt x="1667552" y="1305529"/>
                  <a:pt x="1676400" y="1308847"/>
                </a:cubicBezTo>
                <a:cubicBezTo>
                  <a:pt x="1691468" y="1314497"/>
                  <a:pt x="1705810" y="1322153"/>
                  <a:pt x="1721224" y="1326777"/>
                </a:cubicBezTo>
                <a:cubicBezTo>
                  <a:pt x="1735818" y="1331155"/>
                  <a:pt x="1751173" y="1332437"/>
                  <a:pt x="1766047" y="1335742"/>
                </a:cubicBezTo>
                <a:cubicBezTo>
                  <a:pt x="1778074" y="1338415"/>
                  <a:pt x="1789953" y="1341718"/>
                  <a:pt x="1801906" y="1344706"/>
                </a:cubicBezTo>
                <a:cubicBezTo>
                  <a:pt x="1871298" y="1341402"/>
                  <a:pt x="2007370" y="1337632"/>
                  <a:pt x="2088777" y="1326777"/>
                </a:cubicBezTo>
                <a:cubicBezTo>
                  <a:pt x="2100989" y="1325149"/>
                  <a:pt x="2112513" y="1320016"/>
                  <a:pt x="2124635" y="1317812"/>
                </a:cubicBezTo>
                <a:cubicBezTo>
                  <a:pt x="2145424" y="1314032"/>
                  <a:pt x="2166470" y="1311835"/>
                  <a:pt x="2187388" y="1308847"/>
                </a:cubicBezTo>
                <a:cubicBezTo>
                  <a:pt x="2196353" y="1305859"/>
                  <a:pt x="2205830" y="1304109"/>
                  <a:pt x="2214282" y="1299883"/>
                </a:cubicBezTo>
                <a:cubicBezTo>
                  <a:pt x="2223919" y="1295065"/>
                  <a:pt x="2230955" y="1285360"/>
                  <a:pt x="2241177" y="1281953"/>
                </a:cubicBezTo>
                <a:cubicBezTo>
                  <a:pt x="2250014" y="1279007"/>
                  <a:pt x="2353455" y="1264526"/>
                  <a:pt x="2357718" y="1264024"/>
                </a:cubicBezTo>
                <a:cubicBezTo>
                  <a:pt x="2387544" y="1260515"/>
                  <a:pt x="2417499" y="1258203"/>
                  <a:pt x="2447365" y="1255059"/>
                </a:cubicBezTo>
                <a:lnTo>
                  <a:pt x="2528047" y="1246094"/>
                </a:lnTo>
                <a:cubicBezTo>
                  <a:pt x="2549533" y="1181637"/>
                  <a:pt x="2523474" y="1262103"/>
                  <a:pt x="2545977" y="1183342"/>
                </a:cubicBezTo>
                <a:cubicBezTo>
                  <a:pt x="2548573" y="1174256"/>
                  <a:pt x="2552345" y="1165533"/>
                  <a:pt x="2554941" y="1156447"/>
                </a:cubicBezTo>
                <a:cubicBezTo>
                  <a:pt x="2560207" y="1138017"/>
                  <a:pt x="2564605" y="1111878"/>
                  <a:pt x="2572871" y="1093694"/>
                </a:cubicBezTo>
                <a:cubicBezTo>
                  <a:pt x="2583931" y="1069362"/>
                  <a:pt x="2600279" y="1047333"/>
                  <a:pt x="2608730" y="1021977"/>
                </a:cubicBezTo>
                <a:cubicBezTo>
                  <a:pt x="2621101" y="984862"/>
                  <a:pt x="2612452" y="1002945"/>
                  <a:pt x="2635624" y="968189"/>
                </a:cubicBezTo>
                <a:cubicBezTo>
                  <a:pt x="2650318" y="924102"/>
                  <a:pt x="2635171" y="956181"/>
                  <a:pt x="2662518" y="923365"/>
                </a:cubicBezTo>
                <a:cubicBezTo>
                  <a:pt x="2672083" y="911887"/>
                  <a:pt x="2678847" y="898071"/>
                  <a:pt x="2689412" y="887506"/>
                </a:cubicBezTo>
                <a:cubicBezTo>
                  <a:pt x="2697030" y="879888"/>
                  <a:pt x="2707893" y="876308"/>
                  <a:pt x="2716306" y="869577"/>
                </a:cubicBezTo>
                <a:cubicBezTo>
                  <a:pt x="2722906" y="864297"/>
                  <a:pt x="2726675" y="855427"/>
                  <a:pt x="2734235" y="851647"/>
                </a:cubicBezTo>
                <a:cubicBezTo>
                  <a:pt x="2751139" y="843195"/>
                  <a:pt x="2771120" y="842170"/>
                  <a:pt x="2788024" y="833718"/>
                </a:cubicBezTo>
                <a:cubicBezTo>
                  <a:pt x="2799977" y="827742"/>
                  <a:pt x="2811369" y="820481"/>
                  <a:pt x="2823882" y="815789"/>
                </a:cubicBezTo>
                <a:cubicBezTo>
                  <a:pt x="2835418" y="811463"/>
                  <a:pt x="2847940" y="810364"/>
                  <a:pt x="2859741" y="806824"/>
                </a:cubicBezTo>
                <a:cubicBezTo>
                  <a:pt x="2877843" y="801393"/>
                  <a:pt x="2895600" y="794870"/>
                  <a:pt x="2913530" y="788894"/>
                </a:cubicBezTo>
                <a:lnTo>
                  <a:pt x="2940424" y="779930"/>
                </a:lnTo>
                <a:cubicBezTo>
                  <a:pt x="2946400" y="773953"/>
                  <a:pt x="2951753" y="767280"/>
                  <a:pt x="2958353" y="762000"/>
                </a:cubicBezTo>
                <a:cubicBezTo>
                  <a:pt x="2966766" y="755269"/>
                  <a:pt x="2977628" y="751689"/>
                  <a:pt x="2985247" y="744071"/>
                </a:cubicBezTo>
                <a:cubicBezTo>
                  <a:pt x="2992866" y="736452"/>
                  <a:pt x="2996446" y="725590"/>
                  <a:pt x="3003177" y="717177"/>
                </a:cubicBezTo>
                <a:cubicBezTo>
                  <a:pt x="3008457" y="710577"/>
                  <a:pt x="3015826" y="705847"/>
                  <a:pt x="3021106" y="699247"/>
                </a:cubicBezTo>
                <a:cubicBezTo>
                  <a:pt x="3027836" y="690834"/>
                  <a:pt x="3031416" y="679971"/>
                  <a:pt x="3039035" y="672353"/>
                </a:cubicBezTo>
                <a:cubicBezTo>
                  <a:pt x="3046654" y="664734"/>
                  <a:pt x="3056965" y="660400"/>
                  <a:pt x="3065930" y="654424"/>
                </a:cubicBezTo>
                <a:cubicBezTo>
                  <a:pt x="3074895" y="642471"/>
                  <a:pt x="3084256" y="630805"/>
                  <a:pt x="3092824" y="618565"/>
                </a:cubicBezTo>
                <a:cubicBezTo>
                  <a:pt x="3140129" y="550986"/>
                  <a:pt x="3110794" y="582665"/>
                  <a:pt x="3146612" y="546847"/>
                </a:cubicBezTo>
                <a:cubicBezTo>
                  <a:pt x="3129489" y="495480"/>
                  <a:pt x="3150635" y="541906"/>
                  <a:pt x="3101788" y="493059"/>
                </a:cubicBezTo>
                <a:cubicBezTo>
                  <a:pt x="3094170" y="485441"/>
                  <a:pt x="3091477" y="473783"/>
                  <a:pt x="3083859" y="466165"/>
                </a:cubicBezTo>
                <a:cubicBezTo>
                  <a:pt x="3068144" y="450450"/>
                  <a:pt x="3050485" y="445104"/>
                  <a:pt x="3030071" y="439271"/>
                </a:cubicBezTo>
                <a:cubicBezTo>
                  <a:pt x="2916512" y="406825"/>
                  <a:pt x="2797454" y="416412"/>
                  <a:pt x="2680447" y="412377"/>
                </a:cubicBezTo>
                <a:cubicBezTo>
                  <a:pt x="2665506" y="409389"/>
                  <a:pt x="2650406" y="407108"/>
                  <a:pt x="2635624" y="403412"/>
                </a:cubicBezTo>
                <a:cubicBezTo>
                  <a:pt x="2626457" y="401120"/>
                  <a:pt x="2618070" y="395884"/>
                  <a:pt x="2608730" y="394447"/>
                </a:cubicBezTo>
                <a:cubicBezTo>
                  <a:pt x="2579048" y="389881"/>
                  <a:pt x="2548965" y="388471"/>
                  <a:pt x="2519082" y="385483"/>
                </a:cubicBezTo>
                <a:cubicBezTo>
                  <a:pt x="2457408" y="364924"/>
                  <a:pt x="2531967" y="387825"/>
                  <a:pt x="2420471" y="367553"/>
                </a:cubicBezTo>
                <a:cubicBezTo>
                  <a:pt x="2411174" y="365863"/>
                  <a:pt x="2402663" y="361185"/>
                  <a:pt x="2393577" y="358589"/>
                </a:cubicBezTo>
                <a:cubicBezTo>
                  <a:pt x="2381730" y="355204"/>
                  <a:pt x="2369519" y="353164"/>
                  <a:pt x="2357718" y="349624"/>
                </a:cubicBezTo>
                <a:cubicBezTo>
                  <a:pt x="2242083" y="314932"/>
                  <a:pt x="2349087" y="349790"/>
                  <a:pt x="2277035" y="313765"/>
                </a:cubicBezTo>
                <a:cubicBezTo>
                  <a:pt x="2264170" y="307332"/>
                  <a:pt x="2225777" y="298710"/>
                  <a:pt x="2214282" y="295836"/>
                </a:cubicBezTo>
                <a:cubicBezTo>
                  <a:pt x="2202329" y="289859"/>
                  <a:pt x="2190707" y="283170"/>
                  <a:pt x="2178424" y="277906"/>
                </a:cubicBezTo>
                <a:cubicBezTo>
                  <a:pt x="2160425" y="270192"/>
                  <a:pt x="2133859" y="264524"/>
                  <a:pt x="2115671" y="259977"/>
                </a:cubicBezTo>
                <a:cubicBezTo>
                  <a:pt x="2095995" y="246859"/>
                  <a:pt x="2075669" y="231702"/>
                  <a:pt x="2052918" y="224118"/>
                </a:cubicBezTo>
                <a:cubicBezTo>
                  <a:pt x="2038463" y="219300"/>
                  <a:pt x="2023035" y="218141"/>
                  <a:pt x="2008094" y="215153"/>
                </a:cubicBezTo>
                <a:cubicBezTo>
                  <a:pt x="1984188" y="203200"/>
                  <a:pt x="1962307" y="185776"/>
                  <a:pt x="1936377" y="179294"/>
                </a:cubicBezTo>
                <a:cubicBezTo>
                  <a:pt x="1891350" y="168038"/>
                  <a:pt x="1912207" y="174226"/>
                  <a:pt x="1873624" y="161365"/>
                </a:cubicBezTo>
                <a:cubicBezTo>
                  <a:pt x="1867647" y="155389"/>
                  <a:pt x="1863254" y="147216"/>
                  <a:pt x="1855694" y="143436"/>
                </a:cubicBezTo>
                <a:cubicBezTo>
                  <a:pt x="1844674" y="137926"/>
                  <a:pt x="1831682" y="137856"/>
                  <a:pt x="1819835" y="134471"/>
                </a:cubicBezTo>
                <a:cubicBezTo>
                  <a:pt x="1810749" y="131875"/>
                  <a:pt x="1801627" y="129228"/>
                  <a:pt x="1792941" y="125506"/>
                </a:cubicBezTo>
                <a:cubicBezTo>
                  <a:pt x="1757026" y="110114"/>
                  <a:pt x="1763823" y="107021"/>
                  <a:pt x="1730188" y="98612"/>
                </a:cubicBezTo>
                <a:lnTo>
                  <a:pt x="1658471" y="80683"/>
                </a:lnTo>
                <a:cubicBezTo>
                  <a:pt x="1649506" y="74706"/>
                  <a:pt x="1641703" y="66435"/>
                  <a:pt x="1631577" y="62753"/>
                </a:cubicBezTo>
                <a:cubicBezTo>
                  <a:pt x="1608419" y="54332"/>
                  <a:pt x="1583236" y="52617"/>
                  <a:pt x="1559859" y="44824"/>
                </a:cubicBezTo>
                <a:cubicBezTo>
                  <a:pt x="1512919" y="29177"/>
                  <a:pt x="1542320" y="37195"/>
                  <a:pt x="1470212" y="26894"/>
                </a:cubicBezTo>
                <a:cubicBezTo>
                  <a:pt x="1415349" y="8608"/>
                  <a:pt x="1465731" y="23447"/>
                  <a:pt x="1371600" y="8965"/>
                </a:cubicBezTo>
                <a:cubicBezTo>
                  <a:pt x="1356540" y="6648"/>
                  <a:pt x="1341718" y="2988"/>
                  <a:pt x="1326777" y="0"/>
                </a:cubicBezTo>
                <a:cubicBezTo>
                  <a:pt x="1218891" y="3173"/>
                  <a:pt x="1070455" y="-2102"/>
                  <a:pt x="950259" y="17930"/>
                </a:cubicBezTo>
                <a:cubicBezTo>
                  <a:pt x="907559" y="25047"/>
                  <a:pt x="908458" y="32862"/>
                  <a:pt x="860612" y="44824"/>
                </a:cubicBezTo>
                <a:cubicBezTo>
                  <a:pt x="848659" y="47812"/>
                  <a:pt x="836835" y="51373"/>
                  <a:pt x="824753" y="53789"/>
                </a:cubicBezTo>
                <a:cubicBezTo>
                  <a:pt x="751185" y="68502"/>
                  <a:pt x="728471" y="65586"/>
                  <a:pt x="636494" y="71718"/>
                </a:cubicBezTo>
                <a:cubicBezTo>
                  <a:pt x="591670" y="101600"/>
                  <a:pt x="615576" y="80683"/>
                  <a:pt x="573741" y="143436"/>
                </a:cubicBezTo>
                <a:cubicBezTo>
                  <a:pt x="567765" y="152401"/>
                  <a:pt x="559219" y="160109"/>
                  <a:pt x="555812" y="170330"/>
                </a:cubicBezTo>
                <a:cubicBezTo>
                  <a:pt x="552824" y="179295"/>
                  <a:pt x="551073" y="188772"/>
                  <a:pt x="546847" y="197224"/>
                </a:cubicBezTo>
                <a:cubicBezTo>
                  <a:pt x="542029" y="206861"/>
                  <a:pt x="533736" y="214481"/>
                  <a:pt x="528918" y="224118"/>
                </a:cubicBezTo>
                <a:cubicBezTo>
                  <a:pt x="518081" y="245792"/>
                  <a:pt x="519606" y="263891"/>
                  <a:pt x="510988" y="286871"/>
                </a:cubicBezTo>
                <a:cubicBezTo>
                  <a:pt x="506296" y="299384"/>
                  <a:pt x="498022" y="310322"/>
                  <a:pt x="493059" y="322730"/>
                </a:cubicBezTo>
                <a:cubicBezTo>
                  <a:pt x="486040" y="340277"/>
                  <a:pt x="481106" y="358589"/>
                  <a:pt x="475130" y="376518"/>
                </a:cubicBezTo>
                <a:cubicBezTo>
                  <a:pt x="472142" y="385483"/>
                  <a:pt x="470391" y="394960"/>
                  <a:pt x="466165" y="403412"/>
                </a:cubicBezTo>
                <a:cubicBezTo>
                  <a:pt x="460188" y="415365"/>
                  <a:pt x="455111" y="427812"/>
                  <a:pt x="448235" y="439271"/>
                </a:cubicBezTo>
                <a:cubicBezTo>
                  <a:pt x="438121" y="456128"/>
                  <a:pt x="415677" y="495067"/>
                  <a:pt x="394447" y="510989"/>
                </a:cubicBezTo>
                <a:cubicBezTo>
                  <a:pt x="281378" y="595790"/>
                  <a:pt x="383650" y="520868"/>
                  <a:pt x="313765" y="555812"/>
                </a:cubicBezTo>
                <a:cubicBezTo>
                  <a:pt x="304128" y="560631"/>
                  <a:pt x="296226" y="568396"/>
                  <a:pt x="286871" y="573742"/>
                </a:cubicBezTo>
                <a:cubicBezTo>
                  <a:pt x="275268" y="580372"/>
                  <a:pt x="262615" y="585041"/>
                  <a:pt x="251012" y="591671"/>
                </a:cubicBezTo>
                <a:cubicBezTo>
                  <a:pt x="208522" y="615950"/>
                  <a:pt x="237675" y="602784"/>
                  <a:pt x="197224" y="636494"/>
                </a:cubicBezTo>
                <a:cubicBezTo>
                  <a:pt x="188947" y="643392"/>
                  <a:pt x="178743" y="647693"/>
                  <a:pt x="170330" y="654424"/>
                </a:cubicBezTo>
                <a:cubicBezTo>
                  <a:pt x="163730" y="659704"/>
                  <a:pt x="159162" y="667282"/>
                  <a:pt x="152400" y="672353"/>
                </a:cubicBezTo>
                <a:cubicBezTo>
                  <a:pt x="123723" y="693861"/>
                  <a:pt x="101241" y="700443"/>
                  <a:pt x="80682" y="726142"/>
                </a:cubicBezTo>
                <a:cubicBezTo>
                  <a:pt x="73951" y="734555"/>
                  <a:pt x="67129" y="743190"/>
                  <a:pt x="62753" y="753036"/>
                </a:cubicBezTo>
                <a:cubicBezTo>
                  <a:pt x="55077" y="770306"/>
                  <a:pt x="50800" y="788895"/>
                  <a:pt x="44824" y="806824"/>
                </a:cubicBezTo>
                <a:cubicBezTo>
                  <a:pt x="25464" y="864904"/>
                  <a:pt x="0" y="906930"/>
                  <a:pt x="0" y="923365"/>
                </a:cubicBezTo>
                <a:close/>
              </a:path>
            </a:pathLst>
          </a:custGeom>
          <a:solidFill>
            <a:schemeClr val="accent2">
              <a:lumMod val="60000"/>
              <a:lumOff val="40000"/>
              <a:alpha val="9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直線矢印コネクタ 56"/>
          <p:cNvCxnSpPr/>
          <p:nvPr/>
        </p:nvCxnSpPr>
        <p:spPr>
          <a:xfrm flipV="1">
            <a:off x="5796001" y="3798210"/>
            <a:ext cx="0" cy="360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9" name="フリーフォーム 48"/>
          <p:cNvSpPr/>
          <p:nvPr/>
        </p:nvSpPr>
        <p:spPr>
          <a:xfrm>
            <a:off x="5004001" y="3485857"/>
            <a:ext cx="3348000" cy="1344706"/>
          </a:xfrm>
          <a:custGeom>
            <a:avLst/>
            <a:gdLst>
              <a:gd name="connsiteX0" fmla="*/ 0 w 3146612"/>
              <a:gd name="connsiteY0" fmla="*/ 923365 h 1344706"/>
              <a:gd name="connsiteX1" fmla="*/ 44824 w 3146612"/>
              <a:gd name="connsiteY1" fmla="*/ 905436 h 1344706"/>
              <a:gd name="connsiteX2" fmla="*/ 80682 w 3146612"/>
              <a:gd name="connsiteY2" fmla="*/ 878542 h 1344706"/>
              <a:gd name="connsiteX3" fmla="*/ 134471 w 3146612"/>
              <a:gd name="connsiteY3" fmla="*/ 869577 h 1344706"/>
              <a:gd name="connsiteX4" fmla="*/ 206188 w 3146612"/>
              <a:gd name="connsiteY4" fmla="*/ 833718 h 1344706"/>
              <a:gd name="connsiteX5" fmla="*/ 331694 w 3146612"/>
              <a:gd name="connsiteY5" fmla="*/ 815789 h 1344706"/>
              <a:gd name="connsiteX6" fmla="*/ 502024 w 3146612"/>
              <a:gd name="connsiteY6" fmla="*/ 788894 h 1344706"/>
              <a:gd name="connsiteX7" fmla="*/ 537882 w 3146612"/>
              <a:gd name="connsiteY7" fmla="*/ 779930 h 1344706"/>
              <a:gd name="connsiteX8" fmla="*/ 815788 w 3146612"/>
              <a:gd name="connsiteY8" fmla="*/ 797859 h 1344706"/>
              <a:gd name="connsiteX9" fmla="*/ 869577 w 3146612"/>
              <a:gd name="connsiteY9" fmla="*/ 824753 h 1344706"/>
              <a:gd name="connsiteX10" fmla="*/ 905435 w 3146612"/>
              <a:gd name="connsiteY10" fmla="*/ 833718 h 1344706"/>
              <a:gd name="connsiteX11" fmla="*/ 968188 w 3146612"/>
              <a:gd name="connsiteY11" fmla="*/ 878542 h 1344706"/>
              <a:gd name="connsiteX12" fmla="*/ 1030941 w 3146612"/>
              <a:gd name="connsiteY12" fmla="*/ 923365 h 1344706"/>
              <a:gd name="connsiteX13" fmla="*/ 1093694 w 3146612"/>
              <a:gd name="connsiteY13" fmla="*/ 977153 h 1344706"/>
              <a:gd name="connsiteX14" fmla="*/ 1129553 w 3146612"/>
              <a:gd name="connsiteY14" fmla="*/ 995083 h 1344706"/>
              <a:gd name="connsiteX15" fmla="*/ 1156447 w 3146612"/>
              <a:gd name="connsiteY15" fmla="*/ 1021977 h 1344706"/>
              <a:gd name="connsiteX16" fmla="*/ 1192306 w 3146612"/>
              <a:gd name="connsiteY16" fmla="*/ 1048871 h 1344706"/>
              <a:gd name="connsiteX17" fmla="*/ 1219200 w 3146612"/>
              <a:gd name="connsiteY17" fmla="*/ 1066800 h 1344706"/>
              <a:gd name="connsiteX18" fmla="*/ 1246094 w 3146612"/>
              <a:gd name="connsiteY18" fmla="*/ 1093694 h 1344706"/>
              <a:gd name="connsiteX19" fmla="*/ 1281953 w 3146612"/>
              <a:gd name="connsiteY19" fmla="*/ 1111624 h 1344706"/>
              <a:gd name="connsiteX20" fmla="*/ 1353671 w 3146612"/>
              <a:gd name="connsiteY20" fmla="*/ 1156447 h 1344706"/>
              <a:gd name="connsiteX21" fmla="*/ 1407459 w 3146612"/>
              <a:gd name="connsiteY21" fmla="*/ 1201271 h 1344706"/>
              <a:gd name="connsiteX22" fmla="*/ 1452282 w 3146612"/>
              <a:gd name="connsiteY22" fmla="*/ 1219200 h 1344706"/>
              <a:gd name="connsiteX23" fmla="*/ 1524000 w 3146612"/>
              <a:gd name="connsiteY23" fmla="*/ 1246094 h 1344706"/>
              <a:gd name="connsiteX24" fmla="*/ 1568824 w 3146612"/>
              <a:gd name="connsiteY24" fmla="*/ 1264024 h 1344706"/>
              <a:gd name="connsiteX25" fmla="*/ 1622612 w 3146612"/>
              <a:gd name="connsiteY25" fmla="*/ 1281953 h 1344706"/>
              <a:gd name="connsiteX26" fmla="*/ 1649506 w 3146612"/>
              <a:gd name="connsiteY26" fmla="*/ 1299883 h 1344706"/>
              <a:gd name="connsiteX27" fmla="*/ 1676400 w 3146612"/>
              <a:gd name="connsiteY27" fmla="*/ 1308847 h 1344706"/>
              <a:gd name="connsiteX28" fmla="*/ 1721224 w 3146612"/>
              <a:gd name="connsiteY28" fmla="*/ 1326777 h 1344706"/>
              <a:gd name="connsiteX29" fmla="*/ 1766047 w 3146612"/>
              <a:gd name="connsiteY29" fmla="*/ 1335742 h 1344706"/>
              <a:gd name="connsiteX30" fmla="*/ 1801906 w 3146612"/>
              <a:gd name="connsiteY30" fmla="*/ 1344706 h 1344706"/>
              <a:gd name="connsiteX31" fmla="*/ 2088777 w 3146612"/>
              <a:gd name="connsiteY31" fmla="*/ 1326777 h 1344706"/>
              <a:gd name="connsiteX32" fmla="*/ 2124635 w 3146612"/>
              <a:gd name="connsiteY32" fmla="*/ 1317812 h 1344706"/>
              <a:gd name="connsiteX33" fmla="*/ 2187388 w 3146612"/>
              <a:gd name="connsiteY33" fmla="*/ 1308847 h 1344706"/>
              <a:gd name="connsiteX34" fmla="*/ 2214282 w 3146612"/>
              <a:gd name="connsiteY34" fmla="*/ 1299883 h 1344706"/>
              <a:gd name="connsiteX35" fmla="*/ 2241177 w 3146612"/>
              <a:gd name="connsiteY35" fmla="*/ 1281953 h 1344706"/>
              <a:gd name="connsiteX36" fmla="*/ 2357718 w 3146612"/>
              <a:gd name="connsiteY36" fmla="*/ 1264024 h 1344706"/>
              <a:gd name="connsiteX37" fmla="*/ 2447365 w 3146612"/>
              <a:gd name="connsiteY37" fmla="*/ 1255059 h 1344706"/>
              <a:gd name="connsiteX38" fmla="*/ 2528047 w 3146612"/>
              <a:gd name="connsiteY38" fmla="*/ 1246094 h 1344706"/>
              <a:gd name="connsiteX39" fmla="*/ 2545977 w 3146612"/>
              <a:gd name="connsiteY39" fmla="*/ 1183342 h 1344706"/>
              <a:gd name="connsiteX40" fmla="*/ 2554941 w 3146612"/>
              <a:gd name="connsiteY40" fmla="*/ 1156447 h 1344706"/>
              <a:gd name="connsiteX41" fmla="*/ 2572871 w 3146612"/>
              <a:gd name="connsiteY41" fmla="*/ 1093694 h 1344706"/>
              <a:gd name="connsiteX42" fmla="*/ 2608730 w 3146612"/>
              <a:gd name="connsiteY42" fmla="*/ 1021977 h 1344706"/>
              <a:gd name="connsiteX43" fmla="*/ 2635624 w 3146612"/>
              <a:gd name="connsiteY43" fmla="*/ 968189 h 1344706"/>
              <a:gd name="connsiteX44" fmla="*/ 2662518 w 3146612"/>
              <a:gd name="connsiteY44" fmla="*/ 923365 h 1344706"/>
              <a:gd name="connsiteX45" fmla="*/ 2689412 w 3146612"/>
              <a:gd name="connsiteY45" fmla="*/ 887506 h 1344706"/>
              <a:gd name="connsiteX46" fmla="*/ 2716306 w 3146612"/>
              <a:gd name="connsiteY46" fmla="*/ 869577 h 1344706"/>
              <a:gd name="connsiteX47" fmla="*/ 2734235 w 3146612"/>
              <a:gd name="connsiteY47" fmla="*/ 851647 h 1344706"/>
              <a:gd name="connsiteX48" fmla="*/ 2788024 w 3146612"/>
              <a:gd name="connsiteY48" fmla="*/ 833718 h 1344706"/>
              <a:gd name="connsiteX49" fmla="*/ 2823882 w 3146612"/>
              <a:gd name="connsiteY49" fmla="*/ 815789 h 1344706"/>
              <a:gd name="connsiteX50" fmla="*/ 2859741 w 3146612"/>
              <a:gd name="connsiteY50" fmla="*/ 806824 h 1344706"/>
              <a:gd name="connsiteX51" fmla="*/ 2913530 w 3146612"/>
              <a:gd name="connsiteY51" fmla="*/ 788894 h 1344706"/>
              <a:gd name="connsiteX52" fmla="*/ 2940424 w 3146612"/>
              <a:gd name="connsiteY52" fmla="*/ 779930 h 1344706"/>
              <a:gd name="connsiteX53" fmla="*/ 2958353 w 3146612"/>
              <a:gd name="connsiteY53" fmla="*/ 762000 h 1344706"/>
              <a:gd name="connsiteX54" fmla="*/ 2985247 w 3146612"/>
              <a:gd name="connsiteY54" fmla="*/ 744071 h 1344706"/>
              <a:gd name="connsiteX55" fmla="*/ 3003177 w 3146612"/>
              <a:gd name="connsiteY55" fmla="*/ 717177 h 1344706"/>
              <a:gd name="connsiteX56" fmla="*/ 3021106 w 3146612"/>
              <a:gd name="connsiteY56" fmla="*/ 699247 h 1344706"/>
              <a:gd name="connsiteX57" fmla="*/ 3039035 w 3146612"/>
              <a:gd name="connsiteY57" fmla="*/ 672353 h 1344706"/>
              <a:gd name="connsiteX58" fmla="*/ 3065930 w 3146612"/>
              <a:gd name="connsiteY58" fmla="*/ 654424 h 1344706"/>
              <a:gd name="connsiteX59" fmla="*/ 3092824 w 3146612"/>
              <a:gd name="connsiteY59" fmla="*/ 618565 h 1344706"/>
              <a:gd name="connsiteX60" fmla="*/ 3146612 w 3146612"/>
              <a:gd name="connsiteY60" fmla="*/ 546847 h 1344706"/>
              <a:gd name="connsiteX61" fmla="*/ 3101788 w 3146612"/>
              <a:gd name="connsiteY61" fmla="*/ 493059 h 1344706"/>
              <a:gd name="connsiteX62" fmla="*/ 3083859 w 3146612"/>
              <a:gd name="connsiteY62" fmla="*/ 466165 h 1344706"/>
              <a:gd name="connsiteX63" fmla="*/ 3030071 w 3146612"/>
              <a:gd name="connsiteY63" fmla="*/ 439271 h 1344706"/>
              <a:gd name="connsiteX64" fmla="*/ 2680447 w 3146612"/>
              <a:gd name="connsiteY64" fmla="*/ 412377 h 1344706"/>
              <a:gd name="connsiteX65" fmla="*/ 2635624 w 3146612"/>
              <a:gd name="connsiteY65" fmla="*/ 403412 h 1344706"/>
              <a:gd name="connsiteX66" fmla="*/ 2608730 w 3146612"/>
              <a:gd name="connsiteY66" fmla="*/ 394447 h 1344706"/>
              <a:gd name="connsiteX67" fmla="*/ 2519082 w 3146612"/>
              <a:gd name="connsiteY67" fmla="*/ 385483 h 1344706"/>
              <a:gd name="connsiteX68" fmla="*/ 2420471 w 3146612"/>
              <a:gd name="connsiteY68" fmla="*/ 367553 h 1344706"/>
              <a:gd name="connsiteX69" fmla="*/ 2393577 w 3146612"/>
              <a:gd name="connsiteY69" fmla="*/ 358589 h 1344706"/>
              <a:gd name="connsiteX70" fmla="*/ 2357718 w 3146612"/>
              <a:gd name="connsiteY70" fmla="*/ 349624 h 1344706"/>
              <a:gd name="connsiteX71" fmla="*/ 2277035 w 3146612"/>
              <a:gd name="connsiteY71" fmla="*/ 313765 h 1344706"/>
              <a:gd name="connsiteX72" fmla="*/ 2214282 w 3146612"/>
              <a:gd name="connsiteY72" fmla="*/ 295836 h 1344706"/>
              <a:gd name="connsiteX73" fmla="*/ 2178424 w 3146612"/>
              <a:gd name="connsiteY73" fmla="*/ 277906 h 1344706"/>
              <a:gd name="connsiteX74" fmla="*/ 2115671 w 3146612"/>
              <a:gd name="connsiteY74" fmla="*/ 259977 h 1344706"/>
              <a:gd name="connsiteX75" fmla="*/ 2052918 w 3146612"/>
              <a:gd name="connsiteY75" fmla="*/ 224118 h 1344706"/>
              <a:gd name="connsiteX76" fmla="*/ 2008094 w 3146612"/>
              <a:gd name="connsiteY76" fmla="*/ 215153 h 1344706"/>
              <a:gd name="connsiteX77" fmla="*/ 1936377 w 3146612"/>
              <a:gd name="connsiteY77" fmla="*/ 179294 h 1344706"/>
              <a:gd name="connsiteX78" fmla="*/ 1873624 w 3146612"/>
              <a:gd name="connsiteY78" fmla="*/ 161365 h 1344706"/>
              <a:gd name="connsiteX79" fmla="*/ 1855694 w 3146612"/>
              <a:gd name="connsiteY79" fmla="*/ 143436 h 1344706"/>
              <a:gd name="connsiteX80" fmla="*/ 1819835 w 3146612"/>
              <a:gd name="connsiteY80" fmla="*/ 134471 h 1344706"/>
              <a:gd name="connsiteX81" fmla="*/ 1792941 w 3146612"/>
              <a:gd name="connsiteY81" fmla="*/ 125506 h 1344706"/>
              <a:gd name="connsiteX82" fmla="*/ 1730188 w 3146612"/>
              <a:gd name="connsiteY82" fmla="*/ 98612 h 1344706"/>
              <a:gd name="connsiteX83" fmla="*/ 1658471 w 3146612"/>
              <a:gd name="connsiteY83" fmla="*/ 80683 h 1344706"/>
              <a:gd name="connsiteX84" fmla="*/ 1631577 w 3146612"/>
              <a:gd name="connsiteY84" fmla="*/ 62753 h 1344706"/>
              <a:gd name="connsiteX85" fmla="*/ 1559859 w 3146612"/>
              <a:gd name="connsiteY85" fmla="*/ 44824 h 1344706"/>
              <a:gd name="connsiteX86" fmla="*/ 1470212 w 3146612"/>
              <a:gd name="connsiteY86" fmla="*/ 26894 h 1344706"/>
              <a:gd name="connsiteX87" fmla="*/ 1371600 w 3146612"/>
              <a:gd name="connsiteY87" fmla="*/ 8965 h 1344706"/>
              <a:gd name="connsiteX88" fmla="*/ 1326777 w 3146612"/>
              <a:gd name="connsiteY88" fmla="*/ 0 h 1344706"/>
              <a:gd name="connsiteX89" fmla="*/ 950259 w 3146612"/>
              <a:gd name="connsiteY89" fmla="*/ 17930 h 1344706"/>
              <a:gd name="connsiteX90" fmla="*/ 860612 w 3146612"/>
              <a:gd name="connsiteY90" fmla="*/ 44824 h 1344706"/>
              <a:gd name="connsiteX91" fmla="*/ 824753 w 3146612"/>
              <a:gd name="connsiteY91" fmla="*/ 53789 h 1344706"/>
              <a:gd name="connsiteX92" fmla="*/ 636494 w 3146612"/>
              <a:gd name="connsiteY92" fmla="*/ 71718 h 1344706"/>
              <a:gd name="connsiteX93" fmla="*/ 573741 w 3146612"/>
              <a:gd name="connsiteY93" fmla="*/ 143436 h 1344706"/>
              <a:gd name="connsiteX94" fmla="*/ 555812 w 3146612"/>
              <a:gd name="connsiteY94" fmla="*/ 170330 h 1344706"/>
              <a:gd name="connsiteX95" fmla="*/ 546847 w 3146612"/>
              <a:gd name="connsiteY95" fmla="*/ 197224 h 1344706"/>
              <a:gd name="connsiteX96" fmla="*/ 528918 w 3146612"/>
              <a:gd name="connsiteY96" fmla="*/ 224118 h 1344706"/>
              <a:gd name="connsiteX97" fmla="*/ 510988 w 3146612"/>
              <a:gd name="connsiteY97" fmla="*/ 286871 h 1344706"/>
              <a:gd name="connsiteX98" fmla="*/ 493059 w 3146612"/>
              <a:gd name="connsiteY98" fmla="*/ 322730 h 1344706"/>
              <a:gd name="connsiteX99" fmla="*/ 475130 w 3146612"/>
              <a:gd name="connsiteY99" fmla="*/ 376518 h 1344706"/>
              <a:gd name="connsiteX100" fmla="*/ 466165 w 3146612"/>
              <a:gd name="connsiteY100" fmla="*/ 403412 h 1344706"/>
              <a:gd name="connsiteX101" fmla="*/ 448235 w 3146612"/>
              <a:gd name="connsiteY101" fmla="*/ 439271 h 1344706"/>
              <a:gd name="connsiteX102" fmla="*/ 394447 w 3146612"/>
              <a:gd name="connsiteY102" fmla="*/ 510989 h 1344706"/>
              <a:gd name="connsiteX103" fmla="*/ 313765 w 3146612"/>
              <a:gd name="connsiteY103" fmla="*/ 555812 h 1344706"/>
              <a:gd name="connsiteX104" fmla="*/ 286871 w 3146612"/>
              <a:gd name="connsiteY104" fmla="*/ 573742 h 1344706"/>
              <a:gd name="connsiteX105" fmla="*/ 251012 w 3146612"/>
              <a:gd name="connsiteY105" fmla="*/ 591671 h 1344706"/>
              <a:gd name="connsiteX106" fmla="*/ 197224 w 3146612"/>
              <a:gd name="connsiteY106" fmla="*/ 636494 h 1344706"/>
              <a:gd name="connsiteX107" fmla="*/ 170330 w 3146612"/>
              <a:gd name="connsiteY107" fmla="*/ 654424 h 1344706"/>
              <a:gd name="connsiteX108" fmla="*/ 152400 w 3146612"/>
              <a:gd name="connsiteY108" fmla="*/ 672353 h 1344706"/>
              <a:gd name="connsiteX109" fmla="*/ 80682 w 3146612"/>
              <a:gd name="connsiteY109" fmla="*/ 726142 h 1344706"/>
              <a:gd name="connsiteX110" fmla="*/ 62753 w 3146612"/>
              <a:gd name="connsiteY110" fmla="*/ 753036 h 1344706"/>
              <a:gd name="connsiteX111" fmla="*/ 44824 w 3146612"/>
              <a:gd name="connsiteY111" fmla="*/ 806824 h 1344706"/>
              <a:gd name="connsiteX112" fmla="*/ 0 w 3146612"/>
              <a:gd name="connsiteY112" fmla="*/ 923365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46612" h="1344706">
                <a:moveTo>
                  <a:pt x="0" y="923365"/>
                </a:moveTo>
                <a:cubicBezTo>
                  <a:pt x="0" y="939800"/>
                  <a:pt x="30757" y="913251"/>
                  <a:pt x="44824" y="905436"/>
                </a:cubicBezTo>
                <a:cubicBezTo>
                  <a:pt x="57885" y="898180"/>
                  <a:pt x="66810" y="884091"/>
                  <a:pt x="80682" y="878542"/>
                </a:cubicBezTo>
                <a:cubicBezTo>
                  <a:pt x="97559" y="871791"/>
                  <a:pt x="116541" y="872565"/>
                  <a:pt x="134471" y="869577"/>
                </a:cubicBezTo>
                <a:cubicBezTo>
                  <a:pt x="159507" y="852886"/>
                  <a:pt x="174134" y="840466"/>
                  <a:pt x="206188" y="833718"/>
                </a:cubicBezTo>
                <a:cubicBezTo>
                  <a:pt x="247542" y="825012"/>
                  <a:pt x="290696" y="826039"/>
                  <a:pt x="331694" y="815789"/>
                </a:cubicBezTo>
                <a:cubicBezTo>
                  <a:pt x="435433" y="789854"/>
                  <a:pt x="378871" y="800090"/>
                  <a:pt x="502024" y="788894"/>
                </a:cubicBezTo>
                <a:cubicBezTo>
                  <a:pt x="513977" y="785906"/>
                  <a:pt x="525562" y="779930"/>
                  <a:pt x="537882" y="779930"/>
                </a:cubicBezTo>
                <a:cubicBezTo>
                  <a:pt x="624440" y="779930"/>
                  <a:pt x="726421" y="775516"/>
                  <a:pt x="815788" y="797859"/>
                </a:cubicBezTo>
                <a:cubicBezTo>
                  <a:pt x="876224" y="812969"/>
                  <a:pt x="808230" y="798462"/>
                  <a:pt x="869577" y="824753"/>
                </a:cubicBezTo>
                <a:cubicBezTo>
                  <a:pt x="880901" y="829606"/>
                  <a:pt x="893482" y="830730"/>
                  <a:pt x="905435" y="833718"/>
                </a:cubicBezTo>
                <a:cubicBezTo>
                  <a:pt x="975367" y="903648"/>
                  <a:pt x="885587" y="819540"/>
                  <a:pt x="968188" y="878542"/>
                </a:cubicBezTo>
                <a:cubicBezTo>
                  <a:pt x="1052979" y="939109"/>
                  <a:pt x="932674" y="874233"/>
                  <a:pt x="1030941" y="923365"/>
                </a:cubicBezTo>
                <a:cubicBezTo>
                  <a:pt x="1055390" y="947814"/>
                  <a:pt x="1063025" y="957985"/>
                  <a:pt x="1093694" y="977153"/>
                </a:cubicBezTo>
                <a:cubicBezTo>
                  <a:pt x="1105027" y="984236"/>
                  <a:pt x="1118678" y="987315"/>
                  <a:pt x="1129553" y="995083"/>
                </a:cubicBezTo>
                <a:cubicBezTo>
                  <a:pt x="1139869" y="1002452"/>
                  <a:pt x="1146821" y="1013726"/>
                  <a:pt x="1156447" y="1021977"/>
                </a:cubicBezTo>
                <a:cubicBezTo>
                  <a:pt x="1167791" y="1031701"/>
                  <a:pt x="1180148" y="1040187"/>
                  <a:pt x="1192306" y="1048871"/>
                </a:cubicBezTo>
                <a:cubicBezTo>
                  <a:pt x="1201073" y="1055133"/>
                  <a:pt x="1210923" y="1059903"/>
                  <a:pt x="1219200" y="1066800"/>
                </a:cubicBezTo>
                <a:cubicBezTo>
                  <a:pt x="1228940" y="1074916"/>
                  <a:pt x="1235778" y="1086325"/>
                  <a:pt x="1246094" y="1093694"/>
                </a:cubicBezTo>
                <a:cubicBezTo>
                  <a:pt x="1256969" y="1101462"/>
                  <a:pt x="1270620" y="1104541"/>
                  <a:pt x="1281953" y="1111624"/>
                </a:cubicBezTo>
                <a:cubicBezTo>
                  <a:pt x="1375043" y="1169805"/>
                  <a:pt x="1262822" y="1111024"/>
                  <a:pt x="1353671" y="1156447"/>
                </a:cubicBezTo>
                <a:cubicBezTo>
                  <a:pt x="1373498" y="1176275"/>
                  <a:pt x="1382496" y="1188789"/>
                  <a:pt x="1407459" y="1201271"/>
                </a:cubicBezTo>
                <a:cubicBezTo>
                  <a:pt x="1421852" y="1208467"/>
                  <a:pt x="1437889" y="1212003"/>
                  <a:pt x="1452282" y="1219200"/>
                </a:cubicBezTo>
                <a:cubicBezTo>
                  <a:pt x="1513839" y="1249978"/>
                  <a:pt x="1437523" y="1228800"/>
                  <a:pt x="1524000" y="1246094"/>
                </a:cubicBezTo>
                <a:cubicBezTo>
                  <a:pt x="1538941" y="1252071"/>
                  <a:pt x="1553701" y="1258525"/>
                  <a:pt x="1568824" y="1264024"/>
                </a:cubicBezTo>
                <a:cubicBezTo>
                  <a:pt x="1586585" y="1270483"/>
                  <a:pt x="1622612" y="1281953"/>
                  <a:pt x="1622612" y="1281953"/>
                </a:cubicBezTo>
                <a:cubicBezTo>
                  <a:pt x="1631577" y="1287930"/>
                  <a:pt x="1639869" y="1295065"/>
                  <a:pt x="1649506" y="1299883"/>
                </a:cubicBezTo>
                <a:cubicBezTo>
                  <a:pt x="1657958" y="1304109"/>
                  <a:pt x="1667552" y="1305529"/>
                  <a:pt x="1676400" y="1308847"/>
                </a:cubicBezTo>
                <a:cubicBezTo>
                  <a:pt x="1691468" y="1314497"/>
                  <a:pt x="1705810" y="1322153"/>
                  <a:pt x="1721224" y="1326777"/>
                </a:cubicBezTo>
                <a:cubicBezTo>
                  <a:pt x="1735818" y="1331155"/>
                  <a:pt x="1751173" y="1332437"/>
                  <a:pt x="1766047" y="1335742"/>
                </a:cubicBezTo>
                <a:cubicBezTo>
                  <a:pt x="1778074" y="1338415"/>
                  <a:pt x="1789953" y="1341718"/>
                  <a:pt x="1801906" y="1344706"/>
                </a:cubicBezTo>
                <a:cubicBezTo>
                  <a:pt x="1871298" y="1341402"/>
                  <a:pt x="2007370" y="1337632"/>
                  <a:pt x="2088777" y="1326777"/>
                </a:cubicBezTo>
                <a:cubicBezTo>
                  <a:pt x="2100989" y="1325149"/>
                  <a:pt x="2112513" y="1320016"/>
                  <a:pt x="2124635" y="1317812"/>
                </a:cubicBezTo>
                <a:cubicBezTo>
                  <a:pt x="2145424" y="1314032"/>
                  <a:pt x="2166470" y="1311835"/>
                  <a:pt x="2187388" y="1308847"/>
                </a:cubicBezTo>
                <a:cubicBezTo>
                  <a:pt x="2196353" y="1305859"/>
                  <a:pt x="2205830" y="1304109"/>
                  <a:pt x="2214282" y="1299883"/>
                </a:cubicBezTo>
                <a:cubicBezTo>
                  <a:pt x="2223919" y="1295065"/>
                  <a:pt x="2230955" y="1285360"/>
                  <a:pt x="2241177" y="1281953"/>
                </a:cubicBezTo>
                <a:cubicBezTo>
                  <a:pt x="2250014" y="1279007"/>
                  <a:pt x="2353455" y="1264526"/>
                  <a:pt x="2357718" y="1264024"/>
                </a:cubicBezTo>
                <a:cubicBezTo>
                  <a:pt x="2387544" y="1260515"/>
                  <a:pt x="2417499" y="1258203"/>
                  <a:pt x="2447365" y="1255059"/>
                </a:cubicBezTo>
                <a:lnTo>
                  <a:pt x="2528047" y="1246094"/>
                </a:lnTo>
                <a:cubicBezTo>
                  <a:pt x="2549533" y="1181637"/>
                  <a:pt x="2523474" y="1262103"/>
                  <a:pt x="2545977" y="1183342"/>
                </a:cubicBezTo>
                <a:cubicBezTo>
                  <a:pt x="2548573" y="1174256"/>
                  <a:pt x="2552345" y="1165533"/>
                  <a:pt x="2554941" y="1156447"/>
                </a:cubicBezTo>
                <a:cubicBezTo>
                  <a:pt x="2560207" y="1138017"/>
                  <a:pt x="2564605" y="1111878"/>
                  <a:pt x="2572871" y="1093694"/>
                </a:cubicBezTo>
                <a:cubicBezTo>
                  <a:pt x="2583931" y="1069362"/>
                  <a:pt x="2600279" y="1047333"/>
                  <a:pt x="2608730" y="1021977"/>
                </a:cubicBezTo>
                <a:cubicBezTo>
                  <a:pt x="2621101" y="984862"/>
                  <a:pt x="2612452" y="1002945"/>
                  <a:pt x="2635624" y="968189"/>
                </a:cubicBezTo>
                <a:cubicBezTo>
                  <a:pt x="2650318" y="924102"/>
                  <a:pt x="2635171" y="956181"/>
                  <a:pt x="2662518" y="923365"/>
                </a:cubicBezTo>
                <a:cubicBezTo>
                  <a:pt x="2672083" y="911887"/>
                  <a:pt x="2678847" y="898071"/>
                  <a:pt x="2689412" y="887506"/>
                </a:cubicBezTo>
                <a:cubicBezTo>
                  <a:pt x="2697030" y="879888"/>
                  <a:pt x="2707893" y="876308"/>
                  <a:pt x="2716306" y="869577"/>
                </a:cubicBezTo>
                <a:cubicBezTo>
                  <a:pt x="2722906" y="864297"/>
                  <a:pt x="2726675" y="855427"/>
                  <a:pt x="2734235" y="851647"/>
                </a:cubicBezTo>
                <a:cubicBezTo>
                  <a:pt x="2751139" y="843195"/>
                  <a:pt x="2771120" y="842170"/>
                  <a:pt x="2788024" y="833718"/>
                </a:cubicBezTo>
                <a:cubicBezTo>
                  <a:pt x="2799977" y="827742"/>
                  <a:pt x="2811369" y="820481"/>
                  <a:pt x="2823882" y="815789"/>
                </a:cubicBezTo>
                <a:cubicBezTo>
                  <a:pt x="2835418" y="811463"/>
                  <a:pt x="2847940" y="810364"/>
                  <a:pt x="2859741" y="806824"/>
                </a:cubicBezTo>
                <a:cubicBezTo>
                  <a:pt x="2877843" y="801393"/>
                  <a:pt x="2895600" y="794870"/>
                  <a:pt x="2913530" y="788894"/>
                </a:cubicBezTo>
                <a:lnTo>
                  <a:pt x="2940424" y="779930"/>
                </a:lnTo>
                <a:cubicBezTo>
                  <a:pt x="2946400" y="773953"/>
                  <a:pt x="2951753" y="767280"/>
                  <a:pt x="2958353" y="762000"/>
                </a:cubicBezTo>
                <a:cubicBezTo>
                  <a:pt x="2966766" y="755269"/>
                  <a:pt x="2977628" y="751689"/>
                  <a:pt x="2985247" y="744071"/>
                </a:cubicBezTo>
                <a:cubicBezTo>
                  <a:pt x="2992866" y="736452"/>
                  <a:pt x="2996446" y="725590"/>
                  <a:pt x="3003177" y="717177"/>
                </a:cubicBezTo>
                <a:cubicBezTo>
                  <a:pt x="3008457" y="710577"/>
                  <a:pt x="3015826" y="705847"/>
                  <a:pt x="3021106" y="699247"/>
                </a:cubicBezTo>
                <a:cubicBezTo>
                  <a:pt x="3027836" y="690834"/>
                  <a:pt x="3031416" y="679971"/>
                  <a:pt x="3039035" y="672353"/>
                </a:cubicBezTo>
                <a:cubicBezTo>
                  <a:pt x="3046654" y="664734"/>
                  <a:pt x="3056965" y="660400"/>
                  <a:pt x="3065930" y="654424"/>
                </a:cubicBezTo>
                <a:cubicBezTo>
                  <a:pt x="3074895" y="642471"/>
                  <a:pt x="3084256" y="630805"/>
                  <a:pt x="3092824" y="618565"/>
                </a:cubicBezTo>
                <a:cubicBezTo>
                  <a:pt x="3140129" y="550986"/>
                  <a:pt x="3110794" y="582665"/>
                  <a:pt x="3146612" y="546847"/>
                </a:cubicBezTo>
                <a:cubicBezTo>
                  <a:pt x="3129489" y="495480"/>
                  <a:pt x="3150635" y="541906"/>
                  <a:pt x="3101788" y="493059"/>
                </a:cubicBezTo>
                <a:cubicBezTo>
                  <a:pt x="3094170" y="485441"/>
                  <a:pt x="3091477" y="473783"/>
                  <a:pt x="3083859" y="466165"/>
                </a:cubicBezTo>
                <a:cubicBezTo>
                  <a:pt x="3068144" y="450450"/>
                  <a:pt x="3050485" y="445104"/>
                  <a:pt x="3030071" y="439271"/>
                </a:cubicBezTo>
                <a:cubicBezTo>
                  <a:pt x="2916512" y="406825"/>
                  <a:pt x="2797454" y="416412"/>
                  <a:pt x="2680447" y="412377"/>
                </a:cubicBezTo>
                <a:cubicBezTo>
                  <a:pt x="2665506" y="409389"/>
                  <a:pt x="2650406" y="407108"/>
                  <a:pt x="2635624" y="403412"/>
                </a:cubicBezTo>
                <a:cubicBezTo>
                  <a:pt x="2626457" y="401120"/>
                  <a:pt x="2618070" y="395884"/>
                  <a:pt x="2608730" y="394447"/>
                </a:cubicBezTo>
                <a:cubicBezTo>
                  <a:pt x="2579048" y="389881"/>
                  <a:pt x="2548965" y="388471"/>
                  <a:pt x="2519082" y="385483"/>
                </a:cubicBezTo>
                <a:cubicBezTo>
                  <a:pt x="2457408" y="364924"/>
                  <a:pt x="2531967" y="387825"/>
                  <a:pt x="2420471" y="367553"/>
                </a:cubicBezTo>
                <a:cubicBezTo>
                  <a:pt x="2411174" y="365863"/>
                  <a:pt x="2402663" y="361185"/>
                  <a:pt x="2393577" y="358589"/>
                </a:cubicBezTo>
                <a:cubicBezTo>
                  <a:pt x="2381730" y="355204"/>
                  <a:pt x="2369519" y="353164"/>
                  <a:pt x="2357718" y="349624"/>
                </a:cubicBezTo>
                <a:cubicBezTo>
                  <a:pt x="2242083" y="314932"/>
                  <a:pt x="2349087" y="349790"/>
                  <a:pt x="2277035" y="313765"/>
                </a:cubicBezTo>
                <a:cubicBezTo>
                  <a:pt x="2264170" y="307332"/>
                  <a:pt x="2225777" y="298710"/>
                  <a:pt x="2214282" y="295836"/>
                </a:cubicBezTo>
                <a:cubicBezTo>
                  <a:pt x="2202329" y="289859"/>
                  <a:pt x="2190707" y="283170"/>
                  <a:pt x="2178424" y="277906"/>
                </a:cubicBezTo>
                <a:cubicBezTo>
                  <a:pt x="2160425" y="270192"/>
                  <a:pt x="2133859" y="264524"/>
                  <a:pt x="2115671" y="259977"/>
                </a:cubicBezTo>
                <a:cubicBezTo>
                  <a:pt x="2095995" y="246859"/>
                  <a:pt x="2075669" y="231702"/>
                  <a:pt x="2052918" y="224118"/>
                </a:cubicBezTo>
                <a:cubicBezTo>
                  <a:pt x="2038463" y="219300"/>
                  <a:pt x="2023035" y="218141"/>
                  <a:pt x="2008094" y="215153"/>
                </a:cubicBezTo>
                <a:cubicBezTo>
                  <a:pt x="1984188" y="203200"/>
                  <a:pt x="1962307" y="185776"/>
                  <a:pt x="1936377" y="179294"/>
                </a:cubicBezTo>
                <a:cubicBezTo>
                  <a:pt x="1891350" y="168038"/>
                  <a:pt x="1912207" y="174226"/>
                  <a:pt x="1873624" y="161365"/>
                </a:cubicBezTo>
                <a:cubicBezTo>
                  <a:pt x="1867647" y="155389"/>
                  <a:pt x="1863254" y="147216"/>
                  <a:pt x="1855694" y="143436"/>
                </a:cubicBezTo>
                <a:cubicBezTo>
                  <a:pt x="1844674" y="137926"/>
                  <a:pt x="1831682" y="137856"/>
                  <a:pt x="1819835" y="134471"/>
                </a:cubicBezTo>
                <a:cubicBezTo>
                  <a:pt x="1810749" y="131875"/>
                  <a:pt x="1801627" y="129228"/>
                  <a:pt x="1792941" y="125506"/>
                </a:cubicBezTo>
                <a:cubicBezTo>
                  <a:pt x="1757026" y="110114"/>
                  <a:pt x="1763823" y="107021"/>
                  <a:pt x="1730188" y="98612"/>
                </a:cubicBezTo>
                <a:lnTo>
                  <a:pt x="1658471" y="80683"/>
                </a:lnTo>
                <a:cubicBezTo>
                  <a:pt x="1649506" y="74706"/>
                  <a:pt x="1641703" y="66435"/>
                  <a:pt x="1631577" y="62753"/>
                </a:cubicBezTo>
                <a:cubicBezTo>
                  <a:pt x="1608419" y="54332"/>
                  <a:pt x="1583236" y="52617"/>
                  <a:pt x="1559859" y="44824"/>
                </a:cubicBezTo>
                <a:cubicBezTo>
                  <a:pt x="1512919" y="29177"/>
                  <a:pt x="1542320" y="37195"/>
                  <a:pt x="1470212" y="26894"/>
                </a:cubicBezTo>
                <a:cubicBezTo>
                  <a:pt x="1415349" y="8608"/>
                  <a:pt x="1465731" y="23447"/>
                  <a:pt x="1371600" y="8965"/>
                </a:cubicBezTo>
                <a:cubicBezTo>
                  <a:pt x="1356540" y="6648"/>
                  <a:pt x="1341718" y="2988"/>
                  <a:pt x="1326777" y="0"/>
                </a:cubicBezTo>
                <a:cubicBezTo>
                  <a:pt x="1218891" y="3173"/>
                  <a:pt x="1070455" y="-2102"/>
                  <a:pt x="950259" y="17930"/>
                </a:cubicBezTo>
                <a:cubicBezTo>
                  <a:pt x="907559" y="25047"/>
                  <a:pt x="908458" y="32862"/>
                  <a:pt x="860612" y="44824"/>
                </a:cubicBezTo>
                <a:cubicBezTo>
                  <a:pt x="848659" y="47812"/>
                  <a:pt x="836835" y="51373"/>
                  <a:pt x="824753" y="53789"/>
                </a:cubicBezTo>
                <a:cubicBezTo>
                  <a:pt x="751185" y="68502"/>
                  <a:pt x="728471" y="65586"/>
                  <a:pt x="636494" y="71718"/>
                </a:cubicBezTo>
                <a:cubicBezTo>
                  <a:pt x="591670" y="101600"/>
                  <a:pt x="615576" y="80683"/>
                  <a:pt x="573741" y="143436"/>
                </a:cubicBezTo>
                <a:cubicBezTo>
                  <a:pt x="567765" y="152401"/>
                  <a:pt x="559219" y="160109"/>
                  <a:pt x="555812" y="170330"/>
                </a:cubicBezTo>
                <a:cubicBezTo>
                  <a:pt x="552824" y="179295"/>
                  <a:pt x="551073" y="188772"/>
                  <a:pt x="546847" y="197224"/>
                </a:cubicBezTo>
                <a:cubicBezTo>
                  <a:pt x="542029" y="206861"/>
                  <a:pt x="533736" y="214481"/>
                  <a:pt x="528918" y="224118"/>
                </a:cubicBezTo>
                <a:cubicBezTo>
                  <a:pt x="518081" y="245792"/>
                  <a:pt x="519606" y="263891"/>
                  <a:pt x="510988" y="286871"/>
                </a:cubicBezTo>
                <a:cubicBezTo>
                  <a:pt x="506296" y="299384"/>
                  <a:pt x="498022" y="310322"/>
                  <a:pt x="493059" y="322730"/>
                </a:cubicBezTo>
                <a:cubicBezTo>
                  <a:pt x="486040" y="340277"/>
                  <a:pt x="481106" y="358589"/>
                  <a:pt x="475130" y="376518"/>
                </a:cubicBezTo>
                <a:cubicBezTo>
                  <a:pt x="472142" y="385483"/>
                  <a:pt x="470391" y="394960"/>
                  <a:pt x="466165" y="403412"/>
                </a:cubicBezTo>
                <a:cubicBezTo>
                  <a:pt x="460188" y="415365"/>
                  <a:pt x="455111" y="427812"/>
                  <a:pt x="448235" y="439271"/>
                </a:cubicBezTo>
                <a:cubicBezTo>
                  <a:pt x="438121" y="456128"/>
                  <a:pt x="415677" y="495067"/>
                  <a:pt x="394447" y="510989"/>
                </a:cubicBezTo>
                <a:cubicBezTo>
                  <a:pt x="281378" y="595790"/>
                  <a:pt x="383650" y="520868"/>
                  <a:pt x="313765" y="555812"/>
                </a:cubicBezTo>
                <a:cubicBezTo>
                  <a:pt x="304128" y="560631"/>
                  <a:pt x="296226" y="568396"/>
                  <a:pt x="286871" y="573742"/>
                </a:cubicBezTo>
                <a:cubicBezTo>
                  <a:pt x="275268" y="580372"/>
                  <a:pt x="262615" y="585041"/>
                  <a:pt x="251012" y="591671"/>
                </a:cubicBezTo>
                <a:cubicBezTo>
                  <a:pt x="208522" y="615950"/>
                  <a:pt x="237675" y="602784"/>
                  <a:pt x="197224" y="636494"/>
                </a:cubicBezTo>
                <a:cubicBezTo>
                  <a:pt x="188947" y="643392"/>
                  <a:pt x="178743" y="647693"/>
                  <a:pt x="170330" y="654424"/>
                </a:cubicBezTo>
                <a:cubicBezTo>
                  <a:pt x="163730" y="659704"/>
                  <a:pt x="159162" y="667282"/>
                  <a:pt x="152400" y="672353"/>
                </a:cubicBezTo>
                <a:cubicBezTo>
                  <a:pt x="123723" y="693861"/>
                  <a:pt x="101241" y="700443"/>
                  <a:pt x="80682" y="726142"/>
                </a:cubicBezTo>
                <a:cubicBezTo>
                  <a:pt x="73951" y="734555"/>
                  <a:pt x="67129" y="743190"/>
                  <a:pt x="62753" y="753036"/>
                </a:cubicBezTo>
                <a:cubicBezTo>
                  <a:pt x="55077" y="770306"/>
                  <a:pt x="50800" y="788895"/>
                  <a:pt x="44824" y="806824"/>
                </a:cubicBezTo>
                <a:cubicBezTo>
                  <a:pt x="25464" y="864904"/>
                  <a:pt x="0" y="906930"/>
                  <a:pt x="0" y="923365"/>
                </a:cubicBezTo>
                <a:close/>
              </a:path>
            </a:pathLst>
          </a:custGeom>
          <a:solidFill>
            <a:schemeClr val="accent2">
              <a:lumMod val="40000"/>
              <a:lumOff val="60000"/>
              <a:alpha val="9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p:nvPr/>
        </p:nvCxnSpPr>
        <p:spPr>
          <a:xfrm flipV="1">
            <a:off x="5796001" y="2916000"/>
            <a:ext cx="0" cy="684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V="1">
            <a:off x="5801930" y="3512752"/>
            <a:ext cx="0" cy="360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a:off x="6409058" y="3758206"/>
            <a:ext cx="778697" cy="590394"/>
            <a:chOff x="6409058" y="3345256"/>
            <a:chExt cx="778697" cy="590394"/>
          </a:xfrm>
        </p:grpSpPr>
        <p:sp>
          <p:nvSpPr>
            <p:cNvPr id="58" name="フリーフォーム 57"/>
            <p:cNvSpPr/>
            <p:nvPr/>
          </p:nvSpPr>
          <p:spPr>
            <a:xfrm rot="274825">
              <a:off x="6409058" y="3699363"/>
              <a:ext cx="537883" cy="215153"/>
            </a:xfrm>
            <a:custGeom>
              <a:avLst/>
              <a:gdLst>
                <a:gd name="connsiteX0" fmla="*/ 0 w 537883"/>
                <a:gd name="connsiteY0" fmla="*/ 0 h 215153"/>
                <a:gd name="connsiteX1" fmla="*/ 286871 w 537883"/>
                <a:gd name="connsiteY1" fmla="*/ 161365 h 215153"/>
                <a:gd name="connsiteX2" fmla="*/ 537883 w 537883"/>
                <a:gd name="connsiteY2" fmla="*/ 215153 h 215153"/>
              </a:gdLst>
              <a:ahLst/>
              <a:cxnLst>
                <a:cxn ang="0">
                  <a:pos x="connsiteX0" y="connsiteY0"/>
                </a:cxn>
                <a:cxn ang="0">
                  <a:pos x="connsiteX1" y="connsiteY1"/>
                </a:cxn>
                <a:cxn ang="0">
                  <a:pos x="connsiteX2" y="connsiteY2"/>
                </a:cxn>
              </a:cxnLst>
              <a:rect l="l" t="t" r="r" b="b"/>
              <a:pathLst>
                <a:path w="537883" h="215153">
                  <a:moveTo>
                    <a:pt x="0" y="0"/>
                  </a:moveTo>
                  <a:cubicBezTo>
                    <a:pt x="98612" y="62753"/>
                    <a:pt x="197224" y="125506"/>
                    <a:pt x="286871" y="161365"/>
                  </a:cubicBezTo>
                  <a:cubicBezTo>
                    <a:pt x="376518" y="197224"/>
                    <a:pt x="457200" y="206188"/>
                    <a:pt x="537883" y="215153"/>
                  </a:cubicBezTo>
                </a:path>
              </a:pathLst>
            </a:custGeom>
            <a:noFill/>
            <a:ln>
              <a:solidFill>
                <a:srgbClr val="0000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8"/>
            <p:cNvSpPr/>
            <p:nvPr/>
          </p:nvSpPr>
          <p:spPr>
            <a:xfrm>
              <a:off x="6954673" y="3621885"/>
              <a:ext cx="233082" cy="313765"/>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Lst>
              <a:ahLst/>
              <a:cxnLst>
                <a:cxn ang="0">
                  <a:pos x="connsiteX0" y="connsiteY0"/>
                </a:cxn>
                <a:cxn ang="0">
                  <a:pos x="connsiteX1" y="connsiteY1"/>
                </a:cxn>
                <a:cxn ang="0">
                  <a:pos x="connsiteX2" y="connsiteY2"/>
                </a:cxn>
              </a:cxnLst>
              <a:rect l="l" t="t" r="r" b="b"/>
              <a:pathLst>
                <a:path w="233082" h="313765">
                  <a:moveTo>
                    <a:pt x="0" y="313765"/>
                  </a:moveTo>
                  <a:cubicBezTo>
                    <a:pt x="16435" y="250265"/>
                    <a:pt x="46467" y="193564"/>
                    <a:pt x="85314" y="141270"/>
                  </a:cubicBezTo>
                  <a:cubicBezTo>
                    <a:pt x="124161" y="88976"/>
                    <a:pt x="171823" y="41088"/>
                    <a:pt x="233082" y="0"/>
                  </a:cubicBezTo>
                </a:path>
              </a:pathLst>
            </a:custGeom>
            <a:noFill/>
            <a:ln>
              <a:solidFill>
                <a:srgbClr val="0000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p:cNvSpPr/>
            <p:nvPr/>
          </p:nvSpPr>
          <p:spPr>
            <a:xfrm rot="274825">
              <a:off x="6648203" y="3369789"/>
              <a:ext cx="537883" cy="215153"/>
            </a:xfrm>
            <a:custGeom>
              <a:avLst/>
              <a:gdLst>
                <a:gd name="connsiteX0" fmla="*/ 0 w 537883"/>
                <a:gd name="connsiteY0" fmla="*/ 0 h 215153"/>
                <a:gd name="connsiteX1" fmla="*/ 286871 w 537883"/>
                <a:gd name="connsiteY1" fmla="*/ 161365 h 215153"/>
                <a:gd name="connsiteX2" fmla="*/ 537883 w 537883"/>
                <a:gd name="connsiteY2" fmla="*/ 215153 h 215153"/>
              </a:gdLst>
              <a:ahLst/>
              <a:cxnLst>
                <a:cxn ang="0">
                  <a:pos x="connsiteX0" y="connsiteY0"/>
                </a:cxn>
                <a:cxn ang="0">
                  <a:pos x="connsiteX1" y="connsiteY1"/>
                </a:cxn>
                <a:cxn ang="0">
                  <a:pos x="connsiteX2" y="connsiteY2"/>
                </a:cxn>
              </a:cxnLst>
              <a:rect l="l" t="t" r="r" b="b"/>
              <a:pathLst>
                <a:path w="537883" h="215153">
                  <a:moveTo>
                    <a:pt x="0" y="0"/>
                  </a:moveTo>
                  <a:cubicBezTo>
                    <a:pt x="98612" y="62753"/>
                    <a:pt x="197224" y="125506"/>
                    <a:pt x="286871" y="161365"/>
                  </a:cubicBezTo>
                  <a:cubicBezTo>
                    <a:pt x="376518" y="197224"/>
                    <a:pt x="457200" y="206188"/>
                    <a:pt x="537883" y="215153"/>
                  </a:cubicBezTo>
                </a:path>
              </a:pathLst>
            </a:custGeom>
            <a:noFill/>
            <a:ln>
              <a:solidFill>
                <a:srgbClr val="0000FF"/>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6414187" y="3345256"/>
              <a:ext cx="233082" cy="313765"/>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Lst>
              <a:ahLst/>
              <a:cxnLst>
                <a:cxn ang="0">
                  <a:pos x="connsiteX0" y="connsiteY0"/>
                </a:cxn>
                <a:cxn ang="0">
                  <a:pos x="connsiteX1" y="connsiteY1"/>
                </a:cxn>
                <a:cxn ang="0">
                  <a:pos x="connsiteX2" y="connsiteY2"/>
                </a:cxn>
              </a:cxnLst>
              <a:rect l="l" t="t" r="r" b="b"/>
              <a:pathLst>
                <a:path w="233082" h="313765">
                  <a:moveTo>
                    <a:pt x="0" y="313765"/>
                  </a:moveTo>
                  <a:cubicBezTo>
                    <a:pt x="16435" y="250265"/>
                    <a:pt x="46467" y="193564"/>
                    <a:pt x="85314" y="141270"/>
                  </a:cubicBezTo>
                  <a:cubicBezTo>
                    <a:pt x="124161" y="88976"/>
                    <a:pt x="171823" y="41088"/>
                    <a:pt x="233082" y="0"/>
                  </a:cubicBezTo>
                </a:path>
              </a:pathLst>
            </a:custGeom>
            <a:noFill/>
            <a:ln>
              <a:solidFill>
                <a:srgbClr val="0000FF"/>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平行四辺形 63"/>
          <p:cNvSpPr>
            <a:spLocks/>
          </p:cNvSpPr>
          <p:nvPr/>
        </p:nvSpPr>
        <p:spPr>
          <a:xfrm rot="428485">
            <a:off x="396000" y="5530790"/>
            <a:ext cx="3348373" cy="1044012"/>
          </a:xfrm>
          <a:prstGeom prst="parallelogram">
            <a:avLst>
              <a:gd name="adj" fmla="val 7778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矢印コネクタ 64"/>
          <p:cNvCxnSpPr/>
          <p:nvPr/>
        </p:nvCxnSpPr>
        <p:spPr>
          <a:xfrm>
            <a:off x="886332" y="6140654"/>
            <a:ext cx="1677626" cy="202519"/>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a:cxnSpLocks/>
          </p:cNvCxnSpPr>
          <p:nvPr/>
        </p:nvCxnSpPr>
        <p:spPr>
          <a:xfrm flipV="1">
            <a:off x="997200" y="5609857"/>
            <a:ext cx="716938" cy="72268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flipV="1">
            <a:off x="1152000" y="3546210"/>
            <a:ext cx="0" cy="2628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flipV="1">
            <a:off x="1152000" y="3798210"/>
            <a:ext cx="0" cy="360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1" name="フリーフォーム 70"/>
          <p:cNvSpPr/>
          <p:nvPr/>
        </p:nvSpPr>
        <p:spPr>
          <a:xfrm>
            <a:off x="360000" y="3485857"/>
            <a:ext cx="3348000" cy="1344706"/>
          </a:xfrm>
          <a:custGeom>
            <a:avLst/>
            <a:gdLst>
              <a:gd name="connsiteX0" fmla="*/ 0 w 3146612"/>
              <a:gd name="connsiteY0" fmla="*/ 923365 h 1344706"/>
              <a:gd name="connsiteX1" fmla="*/ 44824 w 3146612"/>
              <a:gd name="connsiteY1" fmla="*/ 905436 h 1344706"/>
              <a:gd name="connsiteX2" fmla="*/ 80682 w 3146612"/>
              <a:gd name="connsiteY2" fmla="*/ 878542 h 1344706"/>
              <a:gd name="connsiteX3" fmla="*/ 134471 w 3146612"/>
              <a:gd name="connsiteY3" fmla="*/ 869577 h 1344706"/>
              <a:gd name="connsiteX4" fmla="*/ 206188 w 3146612"/>
              <a:gd name="connsiteY4" fmla="*/ 833718 h 1344706"/>
              <a:gd name="connsiteX5" fmla="*/ 331694 w 3146612"/>
              <a:gd name="connsiteY5" fmla="*/ 815789 h 1344706"/>
              <a:gd name="connsiteX6" fmla="*/ 502024 w 3146612"/>
              <a:gd name="connsiteY6" fmla="*/ 788894 h 1344706"/>
              <a:gd name="connsiteX7" fmla="*/ 537882 w 3146612"/>
              <a:gd name="connsiteY7" fmla="*/ 779930 h 1344706"/>
              <a:gd name="connsiteX8" fmla="*/ 815788 w 3146612"/>
              <a:gd name="connsiteY8" fmla="*/ 797859 h 1344706"/>
              <a:gd name="connsiteX9" fmla="*/ 869577 w 3146612"/>
              <a:gd name="connsiteY9" fmla="*/ 824753 h 1344706"/>
              <a:gd name="connsiteX10" fmla="*/ 905435 w 3146612"/>
              <a:gd name="connsiteY10" fmla="*/ 833718 h 1344706"/>
              <a:gd name="connsiteX11" fmla="*/ 968188 w 3146612"/>
              <a:gd name="connsiteY11" fmla="*/ 878542 h 1344706"/>
              <a:gd name="connsiteX12" fmla="*/ 1030941 w 3146612"/>
              <a:gd name="connsiteY12" fmla="*/ 923365 h 1344706"/>
              <a:gd name="connsiteX13" fmla="*/ 1093694 w 3146612"/>
              <a:gd name="connsiteY13" fmla="*/ 977153 h 1344706"/>
              <a:gd name="connsiteX14" fmla="*/ 1129553 w 3146612"/>
              <a:gd name="connsiteY14" fmla="*/ 995083 h 1344706"/>
              <a:gd name="connsiteX15" fmla="*/ 1156447 w 3146612"/>
              <a:gd name="connsiteY15" fmla="*/ 1021977 h 1344706"/>
              <a:gd name="connsiteX16" fmla="*/ 1192306 w 3146612"/>
              <a:gd name="connsiteY16" fmla="*/ 1048871 h 1344706"/>
              <a:gd name="connsiteX17" fmla="*/ 1219200 w 3146612"/>
              <a:gd name="connsiteY17" fmla="*/ 1066800 h 1344706"/>
              <a:gd name="connsiteX18" fmla="*/ 1246094 w 3146612"/>
              <a:gd name="connsiteY18" fmla="*/ 1093694 h 1344706"/>
              <a:gd name="connsiteX19" fmla="*/ 1281953 w 3146612"/>
              <a:gd name="connsiteY19" fmla="*/ 1111624 h 1344706"/>
              <a:gd name="connsiteX20" fmla="*/ 1353671 w 3146612"/>
              <a:gd name="connsiteY20" fmla="*/ 1156447 h 1344706"/>
              <a:gd name="connsiteX21" fmla="*/ 1407459 w 3146612"/>
              <a:gd name="connsiteY21" fmla="*/ 1201271 h 1344706"/>
              <a:gd name="connsiteX22" fmla="*/ 1452282 w 3146612"/>
              <a:gd name="connsiteY22" fmla="*/ 1219200 h 1344706"/>
              <a:gd name="connsiteX23" fmla="*/ 1524000 w 3146612"/>
              <a:gd name="connsiteY23" fmla="*/ 1246094 h 1344706"/>
              <a:gd name="connsiteX24" fmla="*/ 1568824 w 3146612"/>
              <a:gd name="connsiteY24" fmla="*/ 1264024 h 1344706"/>
              <a:gd name="connsiteX25" fmla="*/ 1622612 w 3146612"/>
              <a:gd name="connsiteY25" fmla="*/ 1281953 h 1344706"/>
              <a:gd name="connsiteX26" fmla="*/ 1649506 w 3146612"/>
              <a:gd name="connsiteY26" fmla="*/ 1299883 h 1344706"/>
              <a:gd name="connsiteX27" fmla="*/ 1676400 w 3146612"/>
              <a:gd name="connsiteY27" fmla="*/ 1308847 h 1344706"/>
              <a:gd name="connsiteX28" fmla="*/ 1721224 w 3146612"/>
              <a:gd name="connsiteY28" fmla="*/ 1326777 h 1344706"/>
              <a:gd name="connsiteX29" fmla="*/ 1766047 w 3146612"/>
              <a:gd name="connsiteY29" fmla="*/ 1335742 h 1344706"/>
              <a:gd name="connsiteX30" fmla="*/ 1801906 w 3146612"/>
              <a:gd name="connsiteY30" fmla="*/ 1344706 h 1344706"/>
              <a:gd name="connsiteX31" fmla="*/ 2088777 w 3146612"/>
              <a:gd name="connsiteY31" fmla="*/ 1326777 h 1344706"/>
              <a:gd name="connsiteX32" fmla="*/ 2124635 w 3146612"/>
              <a:gd name="connsiteY32" fmla="*/ 1317812 h 1344706"/>
              <a:gd name="connsiteX33" fmla="*/ 2187388 w 3146612"/>
              <a:gd name="connsiteY33" fmla="*/ 1308847 h 1344706"/>
              <a:gd name="connsiteX34" fmla="*/ 2214282 w 3146612"/>
              <a:gd name="connsiteY34" fmla="*/ 1299883 h 1344706"/>
              <a:gd name="connsiteX35" fmla="*/ 2241177 w 3146612"/>
              <a:gd name="connsiteY35" fmla="*/ 1281953 h 1344706"/>
              <a:gd name="connsiteX36" fmla="*/ 2357718 w 3146612"/>
              <a:gd name="connsiteY36" fmla="*/ 1264024 h 1344706"/>
              <a:gd name="connsiteX37" fmla="*/ 2447365 w 3146612"/>
              <a:gd name="connsiteY37" fmla="*/ 1255059 h 1344706"/>
              <a:gd name="connsiteX38" fmla="*/ 2528047 w 3146612"/>
              <a:gd name="connsiteY38" fmla="*/ 1246094 h 1344706"/>
              <a:gd name="connsiteX39" fmla="*/ 2545977 w 3146612"/>
              <a:gd name="connsiteY39" fmla="*/ 1183342 h 1344706"/>
              <a:gd name="connsiteX40" fmla="*/ 2554941 w 3146612"/>
              <a:gd name="connsiteY40" fmla="*/ 1156447 h 1344706"/>
              <a:gd name="connsiteX41" fmla="*/ 2572871 w 3146612"/>
              <a:gd name="connsiteY41" fmla="*/ 1093694 h 1344706"/>
              <a:gd name="connsiteX42" fmla="*/ 2608730 w 3146612"/>
              <a:gd name="connsiteY42" fmla="*/ 1021977 h 1344706"/>
              <a:gd name="connsiteX43" fmla="*/ 2635624 w 3146612"/>
              <a:gd name="connsiteY43" fmla="*/ 968189 h 1344706"/>
              <a:gd name="connsiteX44" fmla="*/ 2662518 w 3146612"/>
              <a:gd name="connsiteY44" fmla="*/ 923365 h 1344706"/>
              <a:gd name="connsiteX45" fmla="*/ 2689412 w 3146612"/>
              <a:gd name="connsiteY45" fmla="*/ 887506 h 1344706"/>
              <a:gd name="connsiteX46" fmla="*/ 2716306 w 3146612"/>
              <a:gd name="connsiteY46" fmla="*/ 869577 h 1344706"/>
              <a:gd name="connsiteX47" fmla="*/ 2734235 w 3146612"/>
              <a:gd name="connsiteY47" fmla="*/ 851647 h 1344706"/>
              <a:gd name="connsiteX48" fmla="*/ 2788024 w 3146612"/>
              <a:gd name="connsiteY48" fmla="*/ 833718 h 1344706"/>
              <a:gd name="connsiteX49" fmla="*/ 2823882 w 3146612"/>
              <a:gd name="connsiteY49" fmla="*/ 815789 h 1344706"/>
              <a:gd name="connsiteX50" fmla="*/ 2859741 w 3146612"/>
              <a:gd name="connsiteY50" fmla="*/ 806824 h 1344706"/>
              <a:gd name="connsiteX51" fmla="*/ 2913530 w 3146612"/>
              <a:gd name="connsiteY51" fmla="*/ 788894 h 1344706"/>
              <a:gd name="connsiteX52" fmla="*/ 2940424 w 3146612"/>
              <a:gd name="connsiteY52" fmla="*/ 779930 h 1344706"/>
              <a:gd name="connsiteX53" fmla="*/ 2958353 w 3146612"/>
              <a:gd name="connsiteY53" fmla="*/ 762000 h 1344706"/>
              <a:gd name="connsiteX54" fmla="*/ 2985247 w 3146612"/>
              <a:gd name="connsiteY54" fmla="*/ 744071 h 1344706"/>
              <a:gd name="connsiteX55" fmla="*/ 3003177 w 3146612"/>
              <a:gd name="connsiteY55" fmla="*/ 717177 h 1344706"/>
              <a:gd name="connsiteX56" fmla="*/ 3021106 w 3146612"/>
              <a:gd name="connsiteY56" fmla="*/ 699247 h 1344706"/>
              <a:gd name="connsiteX57" fmla="*/ 3039035 w 3146612"/>
              <a:gd name="connsiteY57" fmla="*/ 672353 h 1344706"/>
              <a:gd name="connsiteX58" fmla="*/ 3065930 w 3146612"/>
              <a:gd name="connsiteY58" fmla="*/ 654424 h 1344706"/>
              <a:gd name="connsiteX59" fmla="*/ 3092824 w 3146612"/>
              <a:gd name="connsiteY59" fmla="*/ 618565 h 1344706"/>
              <a:gd name="connsiteX60" fmla="*/ 3146612 w 3146612"/>
              <a:gd name="connsiteY60" fmla="*/ 546847 h 1344706"/>
              <a:gd name="connsiteX61" fmla="*/ 3101788 w 3146612"/>
              <a:gd name="connsiteY61" fmla="*/ 493059 h 1344706"/>
              <a:gd name="connsiteX62" fmla="*/ 3083859 w 3146612"/>
              <a:gd name="connsiteY62" fmla="*/ 466165 h 1344706"/>
              <a:gd name="connsiteX63" fmla="*/ 3030071 w 3146612"/>
              <a:gd name="connsiteY63" fmla="*/ 439271 h 1344706"/>
              <a:gd name="connsiteX64" fmla="*/ 2680447 w 3146612"/>
              <a:gd name="connsiteY64" fmla="*/ 412377 h 1344706"/>
              <a:gd name="connsiteX65" fmla="*/ 2635624 w 3146612"/>
              <a:gd name="connsiteY65" fmla="*/ 403412 h 1344706"/>
              <a:gd name="connsiteX66" fmla="*/ 2608730 w 3146612"/>
              <a:gd name="connsiteY66" fmla="*/ 394447 h 1344706"/>
              <a:gd name="connsiteX67" fmla="*/ 2519082 w 3146612"/>
              <a:gd name="connsiteY67" fmla="*/ 385483 h 1344706"/>
              <a:gd name="connsiteX68" fmla="*/ 2420471 w 3146612"/>
              <a:gd name="connsiteY68" fmla="*/ 367553 h 1344706"/>
              <a:gd name="connsiteX69" fmla="*/ 2393577 w 3146612"/>
              <a:gd name="connsiteY69" fmla="*/ 358589 h 1344706"/>
              <a:gd name="connsiteX70" fmla="*/ 2357718 w 3146612"/>
              <a:gd name="connsiteY70" fmla="*/ 349624 h 1344706"/>
              <a:gd name="connsiteX71" fmla="*/ 2277035 w 3146612"/>
              <a:gd name="connsiteY71" fmla="*/ 313765 h 1344706"/>
              <a:gd name="connsiteX72" fmla="*/ 2214282 w 3146612"/>
              <a:gd name="connsiteY72" fmla="*/ 295836 h 1344706"/>
              <a:gd name="connsiteX73" fmla="*/ 2178424 w 3146612"/>
              <a:gd name="connsiteY73" fmla="*/ 277906 h 1344706"/>
              <a:gd name="connsiteX74" fmla="*/ 2115671 w 3146612"/>
              <a:gd name="connsiteY74" fmla="*/ 259977 h 1344706"/>
              <a:gd name="connsiteX75" fmla="*/ 2052918 w 3146612"/>
              <a:gd name="connsiteY75" fmla="*/ 224118 h 1344706"/>
              <a:gd name="connsiteX76" fmla="*/ 2008094 w 3146612"/>
              <a:gd name="connsiteY76" fmla="*/ 215153 h 1344706"/>
              <a:gd name="connsiteX77" fmla="*/ 1936377 w 3146612"/>
              <a:gd name="connsiteY77" fmla="*/ 179294 h 1344706"/>
              <a:gd name="connsiteX78" fmla="*/ 1873624 w 3146612"/>
              <a:gd name="connsiteY78" fmla="*/ 161365 h 1344706"/>
              <a:gd name="connsiteX79" fmla="*/ 1855694 w 3146612"/>
              <a:gd name="connsiteY79" fmla="*/ 143436 h 1344706"/>
              <a:gd name="connsiteX80" fmla="*/ 1819835 w 3146612"/>
              <a:gd name="connsiteY80" fmla="*/ 134471 h 1344706"/>
              <a:gd name="connsiteX81" fmla="*/ 1792941 w 3146612"/>
              <a:gd name="connsiteY81" fmla="*/ 125506 h 1344706"/>
              <a:gd name="connsiteX82" fmla="*/ 1730188 w 3146612"/>
              <a:gd name="connsiteY82" fmla="*/ 98612 h 1344706"/>
              <a:gd name="connsiteX83" fmla="*/ 1658471 w 3146612"/>
              <a:gd name="connsiteY83" fmla="*/ 80683 h 1344706"/>
              <a:gd name="connsiteX84" fmla="*/ 1631577 w 3146612"/>
              <a:gd name="connsiteY84" fmla="*/ 62753 h 1344706"/>
              <a:gd name="connsiteX85" fmla="*/ 1559859 w 3146612"/>
              <a:gd name="connsiteY85" fmla="*/ 44824 h 1344706"/>
              <a:gd name="connsiteX86" fmla="*/ 1470212 w 3146612"/>
              <a:gd name="connsiteY86" fmla="*/ 26894 h 1344706"/>
              <a:gd name="connsiteX87" fmla="*/ 1371600 w 3146612"/>
              <a:gd name="connsiteY87" fmla="*/ 8965 h 1344706"/>
              <a:gd name="connsiteX88" fmla="*/ 1326777 w 3146612"/>
              <a:gd name="connsiteY88" fmla="*/ 0 h 1344706"/>
              <a:gd name="connsiteX89" fmla="*/ 950259 w 3146612"/>
              <a:gd name="connsiteY89" fmla="*/ 17930 h 1344706"/>
              <a:gd name="connsiteX90" fmla="*/ 860612 w 3146612"/>
              <a:gd name="connsiteY90" fmla="*/ 44824 h 1344706"/>
              <a:gd name="connsiteX91" fmla="*/ 824753 w 3146612"/>
              <a:gd name="connsiteY91" fmla="*/ 53789 h 1344706"/>
              <a:gd name="connsiteX92" fmla="*/ 636494 w 3146612"/>
              <a:gd name="connsiteY92" fmla="*/ 71718 h 1344706"/>
              <a:gd name="connsiteX93" fmla="*/ 573741 w 3146612"/>
              <a:gd name="connsiteY93" fmla="*/ 143436 h 1344706"/>
              <a:gd name="connsiteX94" fmla="*/ 555812 w 3146612"/>
              <a:gd name="connsiteY94" fmla="*/ 170330 h 1344706"/>
              <a:gd name="connsiteX95" fmla="*/ 546847 w 3146612"/>
              <a:gd name="connsiteY95" fmla="*/ 197224 h 1344706"/>
              <a:gd name="connsiteX96" fmla="*/ 528918 w 3146612"/>
              <a:gd name="connsiteY96" fmla="*/ 224118 h 1344706"/>
              <a:gd name="connsiteX97" fmla="*/ 510988 w 3146612"/>
              <a:gd name="connsiteY97" fmla="*/ 286871 h 1344706"/>
              <a:gd name="connsiteX98" fmla="*/ 493059 w 3146612"/>
              <a:gd name="connsiteY98" fmla="*/ 322730 h 1344706"/>
              <a:gd name="connsiteX99" fmla="*/ 475130 w 3146612"/>
              <a:gd name="connsiteY99" fmla="*/ 376518 h 1344706"/>
              <a:gd name="connsiteX100" fmla="*/ 466165 w 3146612"/>
              <a:gd name="connsiteY100" fmla="*/ 403412 h 1344706"/>
              <a:gd name="connsiteX101" fmla="*/ 448235 w 3146612"/>
              <a:gd name="connsiteY101" fmla="*/ 439271 h 1344706"/>
              <a:gd name="connsiteX102" fmla="*/ 394447 w 3146612"/>
              <a:gd name="connsiteY102" fmla="*/ 510989 h 1344706"/>
              <a:gd name="connsiteX103" fmla="*/ 313765 w 3146612"/>
              <a:gd name="connsiteY103" fmla="*/ 555812 h 1344706"/>
              <a:gd name="connsiteX104" fmla="*/ 286871 w 3146612"/>
              <a:gd name="connsiteY104" fmla="*/ 573742 h 1344706"/>
              <a:gd name="connsiteX105" fmla="*/ 251012 w 3146612"/>
              <a:gd name="connsiteY105" fmla="*/ 591671 h 1344706"/>
              <a:gd name="connsiteX106" fmla="*/ 197224 w 3146612"/>
              <a:gd name="connsiteY106" fmla="*/ 636494 h 1344706"/>
              <a:gd name="connsiteX107" fmla="*/ 170330 w 3146612"/>
              <a:gd name="connsiteY107" fmla="*/ 654424 h 1344706"/>
              <a:gd name="connsiteX108" fmla="*/ 152400 w 3146612"/>
              <a:gd name="connsiteY108" fmla="*/ 672353 h 1344706"/>
              <a:gd name="connsiteX109" fmla="*/ 80682 w 3146612"/>
              <a:gd name="connsiteY109" fmla="*/ 726142 h 1344706"/>
              <a:gd name="connsiteX110" fmla="*/ 62753 w 3146612"/>
              <a:gd name="connsiteY110" fmla="*/ 753036 h 1344706"/>
              <a:gd name="connsiteX111" fmla="*/ 44824 w 3146612"/>
              <a:gd name="connsiteY111" fmla="*/ 806824 h 1344706"/>
              <a:gd name="connsiteX112" fmla="*/ 0 w 3146612"/>
              <a:gd name="connsiteY112" fmla="*/ 923365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46612" h="1344706">
                <a:moveTo>
                  <a:pt x="0" y="923365"/>
                </a:moveTo>
                <a:cubicBezTo>
                  <a:pt x="0" y="939800"/>
                  <a:pt x="30757" y="913251"/>
                  <a:pt x="44824" y="905436"/>
                </a:cubicBezTo>
                <a:cubicBezTo>
                  <a:pt x="57885" y="898180"/>
                  <a:pt x="66810" y="884091"/>
                  <a:pt x="80682" y="878542"/>
                </a:cubicBezTo>
                <a:cubicBezTo>
                  <a:pt x="97559" y="871791"/>
                  <a:pt x="116541" y="872565"/>
                  <a:pt x="134471" y="869577"/>
                </a:cubicBezTo>
                <a:cubicBezTo>
                  <a:pt x="159507" y="852886"/>
                  <a:pt x="174134" y="840466"/>
                  <a:pt x="206188" y="833718"/>
                </a:cubicBezTo>
                <a:cubicBezTo>
                  <a:pt x="247542" y="825012"/>
                  <a:pt x="290696" y="826039"/>
                  <a:pt x="331694" y="815789"/>
                </a:cubicBezTo>
                <a:cubicBezTo>
                  <a:pt x="435433" y="789854"/>
                  <a:pt x="378871" y="800090"/>
                  <a:pt x="502024" y="788894"/>
                </a:cubicBezTo>
                <a:cubicBezTo>
                  <a:pt x="513977" y="785906"/>
                  <a:pt x="525562" y="779930"/>
                  <a:pt x="537882" y="779930"/>
                </a:cubicBezTo>
                <a:cubicBezTo>
                  <a:pt x="624440" y="779930"/>
                  <a:pt x="726421" y="775516"/>
                  <a:pt x="815788" y="797859"/>
                </a:cubicBezTo>
                <a:cubicBezTo>
                  <a:pt x="876224" y="812969"/>
                  <a:pt x="808230" y="798462"/>
                  <a:pt x="869577" y="824753"/>
                </a:cubicBezTo>
                <a:cubicBezTo>
                  <a:pt x="880901" y="829606"/>
                  <a:pt x="893482" y="830730"/>
                  <a:pt x="905435" y="833718"/>
                </a:cubicBezTo>
                <a:cubicBezTo>
                  <a:pt x="975367" y="903648"/>
                  <a:pt x="885587" y="819540"/>
                  <a:pt x="968188" y="878542"/>
                </a:cubicBezTo>
                <a:cubicBezTo>
                  <a:pt x="1052979" y="939109"/>
                  <a:pt x="932674" y="874233"/>
                  <a:pt x="1030941" y="923365"/>
                </a:cubicBezTo>
                <a:cubicBezTo>
                  <a:pt x="1055390" y="947814"/>
                  <a:pt x="1063025" y="957985"/>
                  <a:pt x="1093694" y="977153"/>
                </a:cubicBezTo>
                <a:cubicBezTo>
                  <a:pt x="1105027" y="984236"/>
                  <a:pt x="1118678" y="987315"/>
                  <a:pt x="1129553" y="995083"/>
                </a:cubicBezTo>
                <a:cubicBezTo>
                  <a:pt x="1139869" y="1002452"/>
                  <a:pt x="1146821" y="1013726"/>
                  <a:pt x="1156447" y="1021977"/>
                </a:cubicBezTo>
                <a:cubicBezTo>
                  <a:pt x="1167791" y="1031701"/>
                  <a:pt x="1180148" y="1040187"/>
                  <a:pt x="1192306" y="1048871"/>
                </a:cubicBezTo>
                <a:cubicBezTo>
                  <a:pt x="1201073" y="1055133"/>
                  <a:pt x="1210923" y="1059903"/>
                  <a:pt x="1219200" y="1066800"/>
                </a:cubicBezTo>
                <a:cubicBezTo>
                  <a:pt x="1228940" y="1074916"/>
                  <a:pt x="1235778" y="1086325"/>
                  <a:pt x="1246094" y="1093694"/>
                </a:cubicBezTo>
                <a:cubicBezTo>
                  <a:pt x="1256969" y="1101462"/>
                  <a:pt x="1270620" y="1104541"/>
                  <a:pt x="1281953" y="1111624"/>
                </a:cubicBezTo>
                <a:cubicBezTo>
                  <a:pt x="1375043" y="1169805"/>
                  <a:pt x="1262822" y="1111024"/>
                  <a:pt x="1353671" y="1156447"/>
                </a:cubicBezTo>
                <a:cubicBezTo>
                  <a:pt x="1373498" y="1176275"/>
                  <a:pt x="1382496" y="1188789"/>
                  <a:pt x="1407459" y="1201271"/>
                </a:cubicBezTo>
                <a:cubicBezTo>
                  <a:pt x="1421852" y="1208467"/>
                  <a:pt x="1437889" y="1212003"/>
                  <a:pt x="1452282" y="1219200"/>
                </a:cubicBezTo>
                <a:cubicBezTo>
                  <a:pt x="1513839" y="1249978"/>
                  <a:pt x="1437523" y="1228800"/>
                  <a:pt x="1524000" y="1246094"/>
                </a:cubicBezTo>
                <a:cubicBezTo>
                  <a:pt x="1538941" y="1252071"/>
                  <a:pt x="1553701" y="1258525"/>
                  <a:pt x="1568824" y="1264024"/>
                </a:cubicBezTo>
                <a:cubicBezTo>
                  <a:pt x="1586585" y="1270483"/>
                  <a:pt x="1622612" y="1281953"/>
                  <a:pt x="1622612" y="1281953"/>
                </a:cubicBezTo>
                <a:cubicBezTo>
                  <a:pt x="1631577" y="1287930"/>
                  <a:pt x="1639869" y="1295065"/>
                  <a:pt x="1649506" y="1299883"/>
                </a:cubicBezTo>
                <a:cubicBezTo>
                  <a:pt x="1657958" y="1304109"/>
                  <a:pt x="1667552" y="1305529"/>
                  <a:pt x="1676400" y="1308847"/>
                </a:cubicBezTo>
                <a:cubicBezTo>
                  <a:pt x="1691468" y="1314497"/>
                  <a:pt x="1705810" y="1322153"/>
                  <a:pt x="1721224" y="1326777"/>
                </a:cubicBezTo>
                <a:cubicBezTo>
                  <a:pt x="1735818" y="1331155"/>
                  <a:pt x="1751173" y="1332437"/>
                  <a:pt x="1766047" y="1335742"/>
                </a:cubicBezTo>
                <a:cubicBezTo>
                  <a:pt x="1778074" y="1338415"/>
                  <a:pt x="1789953" y="1341718"/>
                  <a:pt x="1801906" y="1344706"/>
                </a:cubicBezTo>
                <a:cubicBezTo>
                  <a:pt x="1871298" y="1341402"/>
                  <a:pt x="2007370" y="1337632"/>
                  <a:pt x="2088777" y="1326777"/>
                </a:cubicBezTo>
                <a:cubicBezTo>
                  <a:pt x="2100989" y="1325149"/>
                  <a:pt x="2112513" y="1320016"/>
                  <a:pt x="2124635" y="1317812"/>
                </a:cubicBezTo>
                <a:cubicBezTo>
                  <a:pt x="2145424" y="1314032"/>
                  <a:pt x="2166470" y="1311835"/>
                  <a:pt x="2187388" y="1308847"/>
                </a:cubicBezTo>
                <a:cubicBezTo>
                  <a:pt x="2196353" y="1305859"/>
                  <a:pt x="2205830" y="1304109"/>
                  <a:pt x="2214282" y="1299883"/>
                </a:cubicBezTo>
                <a:cubicBezTo>
                  <a:pt x="2223919" y="1295065"/>
                  <a:pt x="2230955" y="1285360"/>
                  <a:pt x="2241177" y="1281953"/>
                </a:cubicBezTo>
                <a:cubicBezTo>
                  <a:pt x="2250014" y="1279007"/>
                  <a:pt x="2353455" y="1264526"/>
                  <a:pt x="2357718" y="1264024"/>
                </a:cubicBezTo>
                <a:cubicBezTo>
                  <a:pt x="2387544" y="1260515"/>
                  <a:pt x="2417499" y="1258203"/>
                  <a:pt x="2447365" y="1255059"/>
                </a:cubicBezTo>
                <a:lnTo>
                  <a:pt x="2528047" y="1246094"/>
                </a:lnTo>
                <a:cubicBezTo>
                  <a:pt x="2549533" y="1181637"/>
                  <a:pt x="2523474" y="1262103"/>
                  <a:pt x="2545977" y="1183342"/>
                </a:cubicBezTo>
                <a:cubicBezTo>
                  <a:pt x="2548573" y="1174256"/>
                  <a:pt x="2552345" y="1165533"/>
                  <a:pt x="2554941" y="1156447"/>
                </a:cubicBezTo>
                <a:cubicBezTo>
                  <a:pt x="2560207" y="1138017"/>
                  <a:pt x="2564605" y="1111878"/>
                  <a:pt x="2572871" y="1093694"/>
                </a:cubicBezTo>
                <a:cubicBezTo>
                  <a:pt x="2583931" y="1069362"/>
                  <a:pt x="2600279" y="1047333"/>
                  <a:pt x="2608730" y="1021977"/>
                </a:cubicBezTo>
                <a:cubicBezTo>
                  <a:pt x="2621101" y="984862"/>
                  <a:pt x="2612452" y="1002945"/>
                  <a:pt x="2635624" y="968189"/>
                </a:cubicBezTo>
                <a:cubicBezTo>
                  <a:pt x="2650318" y="924102"/>
                  <a:pt x="2635171" y="956181"/>
                  <a:pt x="2662518" y="923365"/>
                </a:cubicBezTo>
                <a:cubicBezTo>
                  <a:pt x="2672083" y="911887"/>
                  <a:pt x="2678847" y="898071"/>
                  <a:pt x="2689412" y="887506"/>
                </a:cubicBezTo>
                <a:cubicBezTo>
                  <a:pt x="2697030" y="879888"/>
                  <a:pt x="2707893" y="876308"/>
                  <a:pt x="2716306" y="869577"/>
                </a:cubicBezTo>
                <a:cubicBezTo>
                  <a:pt x="2722906" y="864297"/>
                  <a:pt x="2726675" y="855427"/>
                  <a:pt x="2734235" y="851647"/>
                </a:cubicBezTo>
                <a:cubicBezTo>
                  <a:pt x="2751139" y="843195"/>
                  <a:pt x="2771120" y="842170"/>
                  <a:pt x="2788024" y="833718"/>
                </a:cubicBezTo>
                <a:cubicBezTo>
                  <a:pt x="2799977" y="827742"/>
                  <a:pt x="2811369" y="820481"/>
                  <a:pt x="2823882" y="815789"/>
                </a:cubicBezTo>
                <a:cubicBezTo>
                  <a:pt x="2835418" y="811463"/>
                  <a:pt x="2847940" y="810364"/>
                  <a:pt x="2859741" y="806824"/>
                </a:cubicBezTo>
                <a:cubicBezTo>
                  <a:pt x="2877843" y="801393"/>
                  <a:pt x="2895600" y="794870"/>
                  <a:pt x="2913530" y="788894"/>
                </a:cubicBezTo>
                <a:lnTo>
                  <a:pt x="2940424" y="779930"/>
                </a:lnTo>
                <a:cubicBezTo>
                  <a:pt x="2946400" y="773953"/>
                  <a:pt x="2951753" y="767280"/>
                  <a:pt x="2958353" y="762000"/>
                </a:cubicBezTo>
                <a:cubicBezTo>
                  <a:pt x="2966766" y="755269"/>
                  <a:pt x="2977628" y="751689"/>
                  <a:pt x="2985247" y="744071"/>
                </a:cubicBezTo>
                <a:cubicBezTo>
                  <a:pt x="2992866" y="736452"/>
                  <a:pt x="2996446" y="725590"/>
                  <a:pt x="3003177" y="717177"/>
                </a:cubicBezTo>
                <a:cubicBezTo>
                  <a:pt x="3008457" y="710577"/>
                  <a:pt x="3015826" y="705847"/>
                  <a:pt x="3021106" y="699247"/>
                </a:cubicBezTo>
                <a:cubicBezTo>
                  <a:pt x="3027836" y="690834"/>
                  <a:pt x="3031416" y="679971"/>
                  <a:pt x="3039035" y="672353"/>
                </a:cubicBezTo>
                <a:cubicBezTo>
                  <a:pt x="3046654" y="664734"/>
                  <a:pt x="3056965" y="660400"/>
                  <a:pt x="3065930" y="654424"/>
                </a:cubicBezTo>
                <a:cubicBezTo>
                  <a:pt x="3074895" y="642471"/>
                  <a:pt x="3084256" y="630805"/>
                  <a:pt x="3092824" y="618565"/>
                </a:cubicBezTo>
                <a:cubicBezTo>
                  <a:pt x="3140129" y="550986"/>
                  <a:pt x="3110794" y="582665"/>
                  <a:pt x="3146612" y="546847"/>
                </a:cubicBezTo>
                <a:cubicBezTo>
                  <a:pt x="3129489" y="495480"/>
                  <a:pt x="3150635" y="541906"/>
                  <a:pt x="3101788" y="493059"/>
                </a:cubicBezTo>
                <a:cubicBezTo>
                  <a:pt x="3094170" y="485441"/>
                  <a:pt x="3091477" y="473783"/>
                  <a:pt x="3083859" y="466165"/>
                </a:cubicBezTo>
                <a:cubicBezTo>
                  <a:pt x="3068144" y="450450"/>
                  <a:pt x="3050485" y="445104"/>
                  <a:pt x="3030071" y="439271"/>
                </a:cubicBezTo>
                <a:cubicBezTo>
                  <a:pt x="2916512" y="406825"/>
                  <a:pt x="2797454" y="416412"/>
                  <a:pt x="2680447" y="412377"/>
                </a:cubicBezTo>
                <a:cubicBezTo>
                  <a:pt x="2665506" y="409389"/>
                  <a:pt x="2650406" y="407108"/>
                  <a:pt x="2635624" y="403412"/>
                </a:cubicBezTo>
                <a:cubicBezTo>
                  <a:pt x="2626457" y="401120"/>
                  <a:pt x="2618070" y="395884"/>
                  <a:pt x="2608730" y="394447"/>
                </a:cubicBezTo>
                <a:cubicBezTo>
                  <a:pt x="2579048" y="389881"/>
                  <a:pt x="2548965" y="388471"/>
                  <a:pt x="2519082" y="385483"/>
                </a:cubicBezTo>
                <a:cubicBezTo>
                  <a:pt x="2457408" y="364924"/>
                  <a:pt x="2531967" y="387825"/>
                  <a:pt x="2420471" y="367553"/>
                </a:cubicBezTo>
                <a:cubicBezTo>
                  <a:pt x="2411174" y="365863"/>
                  <a:pt x="2402663" y="361185"/>
                  <a:pt x="2393577" y="358589"/>
                </a:cubicBezTo>
                <a:cubicBezTo>
                  <a:pt x="2381730" y="355204"/>
                  <a:pt x="2369519" y="353164"/>
                  <a:pt x="2357718" y="349624"/>
                </a:cubicBezTo>
                <a:cubicBezTo>
                  <a:pt x="2242083" y="314932"/>
                  <a:pt x="2349087" y="349790"/>
                  <a:pt x="2277035" y="313765"/>
                </a:cubicBezTo>
                <a:cubicBezTo>
                  <a:pt x="2264170" y="307332"/>
                  <a:pt x="2225777" y="298710"/>
                  <a:pt x="2214282" y="295836"/>
                </a:cubicBezTo>
                <a:cubicBezTo>
                  <a:pt x="2202329" y="289859"/>
                  <a:pt x="2190707" y="283170"/>
                  <a:pt x="2178424" y="277906"/>
                </a:cubicBezTo>
                <a:cubicBezTo>
                  <a:pt x="2160425" y="270192"/>
                  <a:pt x="2133859" y="264524"/>
                  <a:pt x="2115671" y="259977"/>
                </a:cubicBezTo>
                <a:cubicBezTo>
                  <a:pt x="2095995" y="246859"/>
                  <a:pt x="2075669" y="231702"/>
                  <a:pt x="2052918" y="224118"/>
                </a:cubicBezTo>
                <a:cubicBezTo>
                  <a:pt x="2038463" y="219300"/>
                  <a:pt x="2023035" y="218141"/>
                  <a:pt x="2008094" y="215153"/>
                </a:cubicBezTo>
                <a:cubicBezTo>
                  <a:pt x="1984188" y="203200"/>
                  <a:pt x="1962307" y="185776"/>
                  <a:pt x="1936377" y="179294"/>
                </a:cubicBezTo>
                <a:cubicBezTo>
                  <a:pt x="1891350" y="168038"/>
                  <a:pt x="1912207" y="174226"/>
                  <a:pt x="1873624" y="161365"/>
                </a:cubicBezTo>
                <a:cubicBezTo>
                  <a:pt x="1867647" y="155389"/>
                  <a:pt x="1863254" y="147216"/>
                  <a:pt x="1855694" y="143436"/>
                </a:cubicBezTo>
                <a:cubicBezTo>
                  <a:pt x="1844674" y="137926"/>
                  <a:pt x="1831682" y="137856"/>
                  <a:pt x="1819835" y="134471"/>
                </a:cubicBezTo>
                <a:cubicBezTo>
                  <a:pt x="1810749" y="131875"/>
                  <a:pt x="1801627" y="129228"/>
                  <a:pt x="1792941" y="125506"/>
                </a:cubicBezTo>
                <a:cubicBezTo>
                  <a:pt x="1757026" y="110114"/>
                  <a:pt x="1763823" y="107021"/>
                  <a:pt x="1730188" y="98612"/>
                </a:cubicBezTo>
                <a:lnTo>
                  <a:pt x="1658471" y="80683"/>
                </a:lnTo>
                <a:cubicBezTo>
                  <a:pt x="1649506" y="74706"/>
                  <a:pt x="1641703" y="66435"/>
                  <a:pt x="1631577" y="62753"/>
                </a:cubicBezTo>
                <a:cubicBezTo>
                  <a:pt x="1608419" y="54332"/>
                  <a:pt x="1583236" y="52617"/>
                  <a:pt x="1559859" y="44824"/>
                </a:cubicBezTo>
                <a:cubicBezTo>
                  <a:pt x="1512919" y="29177"/>
                  <a:pt x="1542320" y="37195"/>
                  <a:pt x="1470212" y="26894"/>
                </a:cubicBezTo>
                <a:cubicBezTo>
                  <a:pt x="1415349" y="8608"/>
                  <a:pt x="1465731" y="23447"/>
                  <a:pt x="1371600" y="8965"/>
                </a:cubicBezTo>
                <a:cubicBezTo>
                  <a:pt x="1356540" y="6648"/>
                  <a:pt x="1341718" y="2988"/>
                  <a:pt x="1326777" y="0"/>
                </a:cubicBezTo>
                <a:cubicBezTo>
                  <a:pt x="1218891" y="3173"/>
                  <a:pt x="1070455" y="-2102"/>
                  <a:pt x="950259" y="17930"/>
                </a:cubicBezTo>
                <a:cubicBezTo>
                  <a:pt x="907559" y="25047"/>
                  <a:pt x="908458" y="32862"/>
                  <a:pt x="860612" y="44824"/>
                </a:cubicBezTo>
                <a:cubicBezTo>
                  <a:pt x="848659" y="47812"/>
                  <a:pt x="836835" y="51373"/>
                  <a:pt x="824753" y="53789"/>
                </a:cubicBezTo>
                <a:cubicBezTo>
                  <a:pt x="751185" y="68502"/>
                  <a:pt x="728471" y="65586"/>
                  <a:pt x="636494" y="71718"/>
                </a:cubicBezTo>
                <a:cubicBezTo>
                  <a:pt x="591670" y="101600"/>
                  <a:pt x="615576" y="80683"/>
                  <a:pt x="573741" y="143436"/>
                </a:cubicBezTo>
                <a:cubicBezTo>
                  <a:pt x="567765" y="152401"/>
                  <a:pt x="559219" y="160109"/>
                  <a:pt x="555812" y="170330"/>
                </a:cubicBezTo>
                <a:cubicBezTo>
                  <a:pt x="552824" y="179295"/>
                  <a:pt x="551073" y="188772"/>
                  <a:pt x="546847" y="197224"/>
                </a:cubicBezTo>
                <a:cubicBezTo>
                  <a:pt x="542029" y="206861"/>
                  <a:pt x="533736" y="214481"/>
                  <a:pt x="528918" y="224118"/>
                </a:cubicBezTo>
                <a:cubicBezTo>
                  <a:pt x="518081" y="245792"/>
                  <a:pt x="519606" y="263891"/>
                  <a:pt x="510988" y="286871"/>
                </a:cubicBezTo>
                <a:cubicBezTo>
                  <a:pt x="506296" y="299384"/>
                  <a:pt x="498022" y="310322"/>
                  <a:pt x="493059" y="322730"/>
                </a:cubicBezTo>
                <a:cubicBezTo>
                  <a:pt x="486040" y="340277"/>
                  <a:pt x="481106" y="358589"/>
                  <a:pt x="475130" y="376518"/>
                </a:cubicBezTo>
                <a:cubicBezTo>
                  <a:pt x="472142" y="385483"/>
                  <a:pt x="470391" y="394960"/>
                  <a:pt x="466165" y="403412"/>
                </a:cubicBezTo>
                <a:cubicBezTo>
                  <a:pt x="460188" y="415365"/>
                  <a:pt x="455111" y="427812"/>
                  <a:pt x="448235" y="439271"/>
                </a:cubicBezTo>
                <a:cubicBezTo>
                  <a:pt x="438121" y="456128"/>
                  <a:pt x="415677" y="495067"/>
                  <a:pt x="394447" y="510989"/>
                </a:cubicBezTo>
                <a:cubicBezTo>
                  <a:pt x="281378" y="595790"/>
                  <a:pt x="383650" y="520868"/>
                  <a:pt x="313765" y="555812"/>
                </a:cubicBezTo>
                <a:cubicBezTo>
                  <a:pt x="304128" y="560631"/>
                  <a:pt x="296226" y="568396"/>
                  <a:pt x="286871" y="573742"/>
                </a:cubicBezTo>
                <a:cubicBezTo>
                  <a:pt x="275268" y="580372"/>
                  <a:pt x="262615" y="585041"/>
                  <a:pt x="251012" y="591671"/>
                </a:cubicBezTo>
                <a:cubicBezTo>
                  <a:pt x="208522" y="615950"/>
                  <a:pt x="237675" y="602784"/>
                  <a:pt x="197224" y="636494"/>
                </a:cubicBezTo>
                <a:cubicBezTo>
                  <a:pt x="188947" y="643392"/>
                  <a:pt x="178743" y="647693"/>
                  <a:pt x="170330" y="654424"/>
                </a:cubicBezTo>
                <a:cubicBezTo>
                  <a:pt x="163730" y="659704"/>
                  <a:pt x="159162" y="667282"/>
                  <a:pt x="152400" y="672353"/>
                </a:cubicBezTo>
                <a:cubicBezTo>
                  <a:pt x="123723" y="693861"/>
                  <a:pt x="101241" y="700443"/>
                  <a:pt x="80682" y="726142"/>
                </a:cubicBezTo>
                <a:cubicBezTo>
                  <a:pt x="73951" y="734555"/>
                  <a:pt x="67129" y="743190"/>
                  <a:pt x="62753" y="753036"/>
                </a:cubicBezTo>
                <a:cubicBezTo>
                  <a:pt x="55077" y="770306"/>
                  <a:pt x="50800" y="788895"/>
                  <a:pt x="44824" y="806824"/>
                </a:cubicBezTo>
                <a:cubicBezTo>
                  <a:pt x="25464" y="864904"/>
                  <a:pt x="0" y="906930"/>
                  <a:pt x="0" y="923365"/>
                </a:cubicBezTo>
                <a:close/>
              </a:path>
            </a:pathLst>
          </a:custGeom>
          <a:solidFill>
            <a:schemeClr val="accent2">
              <a:lumMod val="40000"/>
              <a:lumOff val="60000"/>
              <a:alpha val="9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矢印コネクタ 72"/>
          <p:cNvCxnSpPr/>
          <p:nvPr/>
        </p:nvCxnSpPr>
        <p:spPr>
          <a:xfrm flipV="1">
            <a:off x="1152000" y="2916000"/>
            <a:ext cx="0" cy="684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flipV="1">
            <a:off x="1157929" y="3512752"/>
            <a:ext cx="0" cy="360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5" name="フリーフォーム 74"/>
          <p:cNvSpPr/>
          <p:nvPr/>
        </p:nvSpPr>
        <p:spPr>
          <a:xfrm rot="274825">
            <a:off x="1691658" y="4114373"/>
            <a:ext cx="537883" cy="215153"/>
          </a:xfrm>
          <a:custGeom>
            <a:avLst/>
            <a:gdLst>
              <a:gd name="connsiteX0" fmla="*/ 0 w 537883"/>
              <a:gd name="connsiteY0" fmla="*/ 0 h 215153"/>
              <a:gd name="connsiteX1" fmla="*/ 286871 w 537883"/>
              <a:gd name="connsiteY1" fmla="*/ 161365 h 215153"/>
              <a:gd name="connsiteX2" fmla="*/ 537883 w 537883"/>
              <a:gd name="connsiteY2" fmla="*/ 215153 h 215153"/>
            </a:gdLst>
            <a:ahLst/>
            <a:cxnLst>
              <a:cxn ang="0">
                <a:pos x="connsiteX0" y="connsiteY0"/>
              </a:cxn>
              <a:cxn ang="0">
                <a:pos x="connsiteX1" y="connsiteY1"/>
              </a:cxn>
              <a:cxn ang="0">
                <a:pos x="connsiteX2" y="connsiteY2"/>
              </a:cxn>
            </a:cxnLst>
            <a:rect l="l" t="t" r="r" b="b"/>
            <a:pathLst>
              <a:path w="537883" h="215153">
                <a:moveTo>
                  <a:pt x="0" y="0"/>
                </a:moveTo>
                <a:cubicBezTo>
                  <a:pt x="98612" y="62753"/>
                  <a:pt x="197224" y="125506"/>
                  <a:pt x="286871" y="161365"/>
                </a:cubicBezTo>
                <a:cubicBezTo>
                  <a:pt x="376518" y="197224"/>
                  <a:pt x="457200" y="206188"/>
                  <a:pt x="537883" y="215153"/>
                </a:cubicBezTo>
              </a:path>
            </a:pathLst>
          </a:custGeom>
          <a:noFill/>
          <a:ln>
            <a:solidFill>
              <a:srgbClr val="0000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リーフォーム 75"/>
          <p:cNvSpPr/>
          <p:nvPr/>
        </p:nvSpPr>
        <p:spPr>
          <a:xfrm>
            <a:off x="2237273" y="3978210"/>
            <a:ext cx="181513" cy="363631"/>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185457"/>
              <a:gd name="connsiteY0" fmla="*/ 356627 h 356627"/>
              <a:gd name="connsiteX1" fmla="*/ 85314 w 185457"/>
              <a:gd name="connsiteY1" fmla="*/ 184132 h 356627"/>
              <a:gd name="connsiteX2" fmla="*/ 185457 w 185457"/>
              <a:gd name="connsiteY2" fmla="*/ 0 h 356627"/>
              <a:gd name="connsiteX0" fmla="*/ 0 w 185457"/>
              <a:gd name="connsiteY0" fmla="*/ 356627 h 356627"/>
              <a:gd name="connsiteX1" fmla="*/ 85314 w 185457"/>
              <a:gd name="connsiteY1" fmla="*/ 184132 h 356627"/>
              <a:gd name="connsiteX2" fmla="*/ 185457 w 185457"/>
              <a:gd name="connsiteY2" fmla="*/ 0 h 356627"/>
              <a:gd name="connsiteX0" fmla="*/ 0 w 142595"/>
              <a:gd name="connsiteY0" fmla="*/ 294714 h 294714"/>
              <a:gd name="connsiteX1" fmla="*/ 85314 w 142595"/>
              <a:gd name="connsiteY1" fmla="*/ 122219 h 294714"/>
              <a:gd name="connsiteX2" fmla="*/ 142595 w 142595"/>
              <a:gd name="connsiteY2" fmla="*/ 0 h 294714"/>
              <a:gd name="connsiteX0" fmla="*/ 0 w 142595"/>
              <a:gd name="connsiteY0" fmla="*/ 294714 h 294714"/>
              <a:gd name="connsiteX1" fmla="*/ 71026 w 142595"/>
              <a:gd name="connsiteY1" fmla="*/ 136506 h 294714"/>
              <a:gd name="connsiteX2" fmla="*/ 142595 w 142595"/>
              <a:gd name="connsiteY2" fmla="*/ 0 h 294714"/>
            </a:gdLst>
            <a:ahLst/>
            <a:cxnLst>
              <a:cxn ang="0">
                <a:pos x="connsiteX0" y="connsiteY0"/>
              </a:cxn>
              <a:cxn ang="0">
                <a:pos x="connsiteX1" y="connsiteY1"/>
              </a:cxn>
              <a:cxn ang="0">
                <a:pos x="connsiteX2" y="connsiteY2"/>
              </a:cxn>
            </a:cxnLst>
            <a:rect l="l" t="t" r="r" b="b"/>
            <a:pathLst>
              <a:path w="142595" h="294714">
                <a:moveTo>
                  <a:pt x="0" y="294714"/>
                </a:moveTo>
                <a:cubicBezTo>
                  <a:pt x="16435" y="231214"/>
                  <a:pt x="47260" y="185625"/>
                  <a:pt x="71026" y="136506"/>
                </a:cubicBezTo>
                <a:cubicBezTo>
                  <a:pt x="94792" y="87387"/>
                  <a:pt x="90861" y="69663"/>
                  <a:pt x="142595" y="0"/>
                </a:cubicBezTo>
              </a:path>
            </a:pathLst>
          </a:custGeom>
          <a:noFill/>
          <a:ln>
            <a:solidFill>
              <a:srgbClr val="0000FF"/>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リーフォーム 80"/>
          <p:cNvSpPr/>
          <p:nvPr/>
        </p:nvSpPr>
        <p:spPr>
          <a:xfrm>
            <a:off x="1491883" y="3192562"/>
            <a:ext cx="1490782" cy="1115028"/>
          </a:xfrm>
          <a:custGeom>
            <a:avLst/>
            <a:gdLst>
              <a:gd name="connsiteX0" fmla="*/ 962145 w 1490782"/>
              <a:gd name="connsiteY0" fmla="*/ 1115028 h 1115028"/>
              <a:gd name="connsiteX1" fmla="*/ 971670 w 1490782"/>
              <a:gd name="connsiteY1" fmla="*/ 1091216 h 1115028"/>
              <a:gd name="connsiteX2" fmla="*/ 985957 w 1490782"/>
              <a:gd name="connsiteY2" fmla="*/ 1072166 h 1115028"/>
              <a:gd name="connsiteX3" fmla="*/ 995482 w 1490782"/>
              <a:gd name="connsiteY3" fmla="*/ 1057878 h 1115028"/>
              <a:gd name="connsiteX4" fmla="*/ 1019295 w 1490782"/>
              <a:gd name="connsiteY4" fmla="*/ 1024541 h 1115028"/>
              <a:gd name="connsiteX5" fmla="*/ 1038345 w 1490782"/>
              <a:gd name="connsiteY5" fmla="*/ 995966 h 1115028"/>
              <a:gd name="connsiteX6" fmla="*/ 1052632 w 1490782"/>
              <a:gd name="connsiteY6" fmla="*/ 981678 h 1115028"/>
              <a:gd name="connsiteX7" fmla="*/ 1071682 w 1490782"/>
              <a:gd name="connsiteY7" fmla="*/ 953103 h 1115028"/>
              <a:gd name="connsiteX8" fmla="*/ 1085970 w 1490782"/>
              <a:gd name="connsiteY8" fmla="*/ 948341 h 1115028"/>
              <a:gd name="connsiteX9" fmla="*/ 1119307 w 1490782"/>
              <a:gd name="connsiteY9" fmla="*/ 915003 h 1115028"/>
              <a:gd name="connsiteX10" fmla="*/ 1143120 w 1490782"/>
              <a:gd name="connsiteY10" fmla="*/ 876903 h 1115028"/>
              <a:gd name="connsiteX11" fmla="*/ 1166932 w 1490782"/>
              <a:gd name="connsiteY11" fmla="*/ 848328 h 1115028"/>
              <a:gd name="connsiteX12" fmla="*/ 1185982 w 1490782"/>
              <a:gd name="connsiteY12" fmla="*/ 819753 h 1115028"/>
              <a:gd name="connsiteX13" fmla="*/ 1200270 w 1490782"/>
              <a:gd name="connsiteY13" fmla="*/ 795941 h 1115028"/>
              <a:gd name="connsiteX14" fmla="*/ 1214557 w 1490782"/>
              <a:gd name="connsiteY14" fmla="*/ 776891 h 1115028"/>
              <a:gd name="connsiteX15" fmla="*/ 1224082 w 1490782"/>
              <a:gd name="connsiteY15" fmla="*/ 748316 h 1115028"/>
              <a:gd name="connsiteX16" fmla="*/ 1252657 w 1490782"/>
              <a:gd name="connsiteY16" fmla="*/ 691166 h 1115028"/>
              <a:gd name="connsiteX17" fmla="*/ 1266945 w 1490782"/>
              <a:gd name="connsiteY17" fmla="*/ 653066 h 1115028"/>
              <a:gd name="connsiteX18" fmla="*/ 1281232 w 1490782"/>
              <a:gd name="connsiteY18" fmla="*/ 619728 h 1115028"/>
              <a:gd name="connsiteX19" fmla="*/ 1290757 w 1490782"/>
              <a:gd name="connsiteY19" fmla="*/ 591153 h 1115028"/>
              <a:gd name="connsiteX20" fmla="*/ 1314570 w 1490782"/>
              <a:gd name="connsiteY20" fmla="*/ 562578 h 1115028"/>
              <a:gd name="connsiteX21" fmla="*/ 1324095 w 1490782"/>
              <a:gd name="connsiteY21" fmla="*/ 548291 h 1115028"/>
              <a:gd name="connsiteX22" fmla="*/ 1357432 w 1490782"/>
              <a:gd name="connsiteY22" fmla="*/ 491141 h 1115028"/>
              <a:gd name="connsiteX23" fmla="*/ 1381245 w 1490782"/>
              <a:gd name="connsiteY23" fmla="*/ 453041 h 1115028"/>
              <a:gd name="connsiteX24" fmla="*/ 1400295 w 1490782"/>
              <a:gd name="connsiteY24" fmla="*/ 433991 h 1115028"/>
              <a:gd name="connsiteX25" fmla="*/ 1409820 w 1490782"/>
              <a:gd name="connsiteY25" fmla="*/ 410178 h 1115028"/>
              <a:gd name="connsiteX26" fmla="*/ 1428870 w 1490782"/>
              <a:gd name="connsiteY26" fmla="*/ 381603 h 1115028"/>
              <a:gd name="connsiteX27" fmla="*/ 1438395 w 1490782"/>
              <a:gd name="connsiteY27" fmla="*/ 367316 h 1115028"/>
              <a:gd name="connsiteX28" fmla="*/ 1452682 w 1490782"/>
              <a:gd name="connsiteY28" fmla="*/ 353028 h 1115028"/>
              <a:gd name="connsiteX29" fmla="*/ 1462207 w 1490782"/>
              <a:gd name="connsiteY29" fmla="*/ 333978 h 1115028"/>
              <a:gd name="connsiteX30" fmla="*/ 1471732 w 1490782"/>
              <a:gd name="connsiteY30" fmla="*/ 305403 h 1115028"/>
              <a:gd name="connsiteX31" fmla="*/ 1476495 w 1490782"/>
              <a:gd name="connsiteY31" fmla="*/ 291116 h 1115028"/>
              <a:gd name="connsiteX32" fmla="*/ 1481257 w 1490782"/>
              <a:gd name="connsiteY32" fmla="*/ 276828 h 1115028"/>
              <a:gd name="connsiteX33" fmla="*/ 1490782 w 1490782"/>
              <a:gd name="connsiteY33" fmla="*/ 262541 h 1115028"/>
              <a:gd name="connsiteX34" fmla="*/ 1476495 w 1490782"/>
              <a:gd name="connsiteY34" fmla="*/ 253016 h 1115028"/>
              <a:gd name="connsiteX35" fmla="*/ 1457445 w 1490782"/>
              <a:gd name="connsiteY35" fmla="*/ 248253 h 1115028"/>
              <a:gd name="connsiteX36" fmla="*/ 1443157 w 1490782"/>
              <a:gd name="connsiteY36" fmla="*/ 243491 h 1115028"/>
              <a:gd name="connsiteX37" fmla="*/ 1386007 w 1490782"/>
              <a:gd name="connsiteY37" fmla="*/ 233966 h 1115028"/>
              <a:gd name="connsiteX38" fmla="*/ 1362195 w 1490782"/>
              <a:gd name="connsiteY38" fmla="*/ 229203 h 1115028"/>
              <a:gd name="connsiteX39" fmla="*/ 1305045 w 1490782"/>
              <a:gd name="connsiteY39" fmla="*/ 219678 h 1115028"/>
              <a:gd name="connsiteX40" fmla="*/ 1285995 w 1490782"/>
              <a:gd name="connsiteY40" fmla="*/ 214916 h 1115028"/>
              <a:gd name="connsiteX41" fmla="*/ 1238370 w 1490782"/>
              <a:gd name="connsiteY41" fmla="*/ 210153 h 1115028"/>
              <a:gd name="connsiteX42" fmla="*/ 1224082 w 1490782"/>
              <a:gd name="connsiteY42" fmla="*/ 205391 h 1115028"/>
              <a:gd name="connsiteX43" fmla="*/ 1185982 w 1490782"/>
              <a:gd name="connsiteY43" fmla="*/ 195866 h 1115028"/>
              <a:gd name="connsiteX44" fmla="*/ 1171695 w 1490782"/>
              <a:gd name="connsiteY44" fmla="*/ 191103 h 1115028"/>
              <a:gd name="connsiteX45" fmla="*/ 1133595 w 1490782"/>
              <a:gd name="connsiteY45" fmla="*/ 186341 h 1115028"/>
              <a:gd name="connsiteX46" fmla="*/ 1114545 w 1490782"/>
              <a:gd name="connsiteY46" fmla="*/ 181578 h 1115028"/>
              <a:gd name="connsiteX47" fmla="*/ 1100257 w 1490782"/>
              <a:gd name="connsiteY47" fmla="*/ 176816 h 1115028"/>
              <a:gd name="connsiteX48" fmla="*/ 1057395 w 1490782"/>
              <a:gd name="connsiteY48" fmla="*/ 172053 h 1115028"/>
              <a:gd name="connsiteX49" fmla="*/ 1028820 w 1490782"/>
              <a:gd name="connsiteY49" fmla="*/ 167291 h 1115028"/>
              <a:gd name="connsiteX50" fmla="*/ 976432 w 1490782"/>
              <a:gd name="connsiteY50" fmla="*/ 157766 h 1115028"/>
              <a:gd name="connsiteX51" fmla="*/ 962145 w 1490782"/>
              <a:gd name="connsiteY51" fmla="*/ 153003 h 1115028"/>
              <a:gd name="connsiteX52" fmla="*/ 943095 w 1490782"/>
              <a:gd name="connsiteY52" fmla="*/ 148241 h 1115028"/>
              <a:gd name="connsiteX53" fmla="*/ 919282 w 1490782"/>
              <a:gd name="connsiteY53" fmla="*/ 143478 h 1115028"/>
              <a:gd name="connsiteX54" fmla="*/ 876420 w 1490782"/>
              <a:gd name="connsiteY54" fmla="*/ 133953 h 1115028"/>
              <a:gd name="connsiteX55" fmla="*/ 857370 w 1490782"/>
              <a:gd name="connsiteY55" fmla="*/ 124428 h 1115028"/>
              <a:gd name="connsiteX56" fmla="*/ 824032 w 1490782"/>
              <a:gd name="connsiteY56" fmla="*/ 114903 h 1115028"/>
              <a:gd name="connsiteX57" fmla="*/ 809745 w 1490782"/>
              <a:gd name="connsiteY57" fmla="*/ 105378 h 1115028"/>
              <a:gd name="connsiteX58" fmla="*/ 781170 w 1490782"/>
              <a:gd name="connsiteY58" fmla="*/ 95853 h 1115028"/>
              <a:gd name="connsiteX59" fmla="*/ 766882 w 1490782"/>
              <a:gd name="connsiteY59" fmla="*/ 86328 h 1115028"/>
              <a:gd name="connsiteX60" fmla="*/ 728782 w 1490782"/>
              <a:gd name="connsiteY60" fmla="*/ 76803 h 1115028"/>
              <a:gd name="connsiteX61" fmla="*/ 714495 w 1490782"/>
              <a:gd name="connsiteY61" fmla="*/ 67278 h 1115028"/>
              <a:gd name="connsiteX62" fmla="*/ 662107 w 1490782"/>
              <a:gd name="connsiteY62" fmla="*/ 52991 h 1115028"/>
              <a:gd name="connsiteX63" fmla="*/ 643057 w 1490782"/>
              <a:gd name="connsiteY63" fmla="*/ 43466 h 1115028"/>
              <a:gd name="connsiteX64" fmla="*/ 624007 w 1490782"/>
              <a:gd name="connsiteY64" fmla="*/ 38703 h 1115028"/>
              <a:gd name="connsiteX65" fmla="*/ 595432 w 1490782"/>
              <a:gd name="connsiteY65" fmla="*/ 29178 h 1115028"/>
              <a:gd name="connsiteX66" fmla="*/ 581145 w 1490782"/>
              <a:gd name="connsiteY66" fmla="*/ 24416 h 1115028"/>
              <a:gd name="connsiteX67" fmla="*/ 543045 w 1490782"/>
              <a:gd name="connsiteY67" fmla="*/ 19653 h 1115028"/>
              <a:gd name="connsiteX68" fmla="*/ 528757 w 1490782"/>
              <a:gd name="connsiteY68" fmla="*/ 603 h 1115028"/>
              <a:gd name="connsiteX69" fmla="*/ 514470 w 1490782"/>
              <a:gd name="connsiteY69" fmla="*/ 5366 h 1115028"/>
              <a:gd name="connsiteX70" fmla="*/ 471607 w 1490782"/>
              <a:gd name="connsiteY70" fmla="*/ 38703 h 1115028"/>
              <a:gd name="connsiteX71" fmla="*/ 452557 w 1490782"/>
              <a:gd name="connsiteY71" fmla="*/ 62516 h 1115028"/>
              <a:gd name="connsiteX72" fmla="*/ 433507 w 1490782"/>
              <a:gd name="connsiteY72" fmla="*/ 76803 h 1115028"/>
              <a:gd name="connsiteX73" fmla="*/ 414457 w 1490782"/>
              <a:gd name="connsiteY73" fmla="*/ 86328 h 1115028"/>
              <a:gd name="connsiteX74" fmla="*/ 381120 w 1490782"/>
              <a:gd name="connsiteY74" fmla="*/ 114903 h 1115028"/>
              <a:gd name="connsiteX75" fmla="*/ 362070 w 1490782"/>
              <a:gd name="connsiteY75" fmla="*/ 129191 h 1115028"/>
              <a:gd name="connsiteX76" fmla="*/ 347782 w 1490782"/>
              <a:gd name="connsiteY76" fmla="*/ 148241 h 1115028"/>
              <a:gd name="connsiteX77" fmla="*/ 328732 w 1490782"/>
              <a:gd name="connsiteY77" fmla="*/ 157766 h 1115028"/>
              <a:gd name="connsiteX78" fmla="*/ 314445 w 1490782"/>
              <a:gd name="connsiteY78" fmla="*/ 167291 h 1115028"/>
              <a:gd name="connsiteX79" fmla="*/ 271582 w 1490782"/>
              <a:gd name="connsiteY79" fmla="*/ 195866 h 1115028"/>
              <a:gd name="connsiteX80" fmla="*/ 257295 w 1490782"/>
              <a:gd name="connsiteY80" fmla="*/ 210153 h 1115028"/>
              <a:gd name="connsiteX81" fmla="*/ 228720 w 1490782"/>
              <a:gd name="connsiteY81" fmla="*/ 243491 h 1115028"/>
              <a:gd name="connsiteX82" fmla="*/ 185857 w 1490782"/>
              <a:gd name="connsiteY82" fmla="*/ 272066 h 1115028"/>
              <a:gd name="connsiteX83" fmla="*/ 157282 w 1490782"/>
              <a:gd name="connsiteY83" fmla="*/ 291116 h 1115028"/>
              <a:gd name="connsiteX84" fmla="*/ 142995 w 1490782"/>
              <a:gd name="connsiteY84" fmla="*/ 295878 h 1115028"/>
              <a:gd name="connsiteX85" fmla="*/ 128707 w 1490782"/>
              <a:gd name="connsiteY85" fmla="*/ 305403 h 1115028"/>
              <a:gd name="connsiteX86" fmla="*/ 114420 w 1490782"/>
              <a:gd name="connsiteY86" fmla="*/ 324453 h 1115028"/>
              <a:gd name="connsiteX87" fmla="*/ 100132 w 1490782"/>
              <a:gd name="connsiteY87" fmla="*/ 329216 h 1115028"/>
              <a:gd name="connsiteX88" fmla="*/ 62032 w 1490782"/>
              <a:gd name="connsiteY88" fmla="*/ 348266 h 1115028"/>
              <a:gd name="connsiteX89" fmla="*/ 42982 w 1490782"/>
              <a:gd name="connsiteY89" fmla="*/ 362553 h 1115028"/>
              <a:gd name="connsiteX90" fmla="*/ 14407 w 1490782"/>
              <a:gd name="connsiteY90" fmla="*/ 372078 h 1115028"/>
              <a:gd name="connsiteX91" fmla="*/ 120 w 1490782"/>
              <a:gd name="connsiteY91" fmla="*/ 381603 h 1115028"/>
              <a:gd name="connsiteX92" fmla="*/ 23932 w 1490782"/>
              <a:gd name="connsiteY92" fmla="*/ 405416 h 1115028"/>
              <a:gd name="connsiteX93" fmla="*/ 42982 w 1490782"/>
              <a:gd name="connsiteY93" fmla="*/ 419703 h 1115028"/>
              <a:gd name="connsiteX94" fmla="*/ 71557 w 1490782"/>
              <a:gd name="connsiteY94" fmla="*/ 438753 h 1115028"/>
              <a:gd name="connsiteX95" fmla="*/ 100132 w 1490782"/>
              <a:gd name="connsiteY95" fmla="*/ 457803 h 1115028"/>
              <a:gd name="connsiteX96" fmla="*/ 123945 w 1490782"/>
              <a:gd name="connsiteY96" fmla="*/ 481616 h 1115028"/>
              <a:gd name="connsiteX97" fmla="*/ 138232 w 1490782"/>
              <a:gd name="connsiteY97" fmla="*/ 495903 h 1115028"/>
              <a:gd name="connsiteX98" fmla="*/ 157282 w 1490782"/>
              <a:gd name="connsiteY98" fmla="*/ 510191 h 1115028"/>
              <a:gd name="connsiteX99" fmla="*/ 171570 w 1490782"/>
              <a:gd name="connsiteY99" fmla="*/ 524478 h 1115028"/>
              <a:gd name="connsiteX100" fmla="*/ 185857 w 1490782"/>
              <a:gd name="connsiteY100" fmla="*/ 534003 h 1115028"/>
              <a:gd name="connsiteX101" fmla="*/ 204907 w 1490782"/>
              <a:gd name="connsiteY101" fmla="*/ 548291 h 1115028"/>
              <a:gd name="connsiteX102" fmla="*/ 219195 w 1490782"/>
              <a:gd name="connsiteY102" fmla="*/ 557816 h 1115028"/>
              <a:gd name="connsiteX103" fmla="*/ 238245 w 1490782"/>
              <a:gd name="connsiteY103" fmla="*/ 576866 h 1115028"/>
              <a:gd name="connsiteX104" fmla="*/ 266820 w 1490782"/>
              <a:gd name="connsiteY104" fmla="*/ 595916 h 1115028"/>
              <a:gd name="connsiteX105" fmla="*/ 281107 w 1490782"/>
              <a:gd name="connsiteY105" fmla="*/ 610203 h 1115028"/>
              <a:gd name="connsiteX106" fmla="*/ 309682 w 1490782"/>
              <a:gd name="connsiteY106" fmla="*/ 629253 h 1115028"/>
              <a:gd name="connsiteX107" fmla="*/ 323970 w 1490782"/>
              <a:gd name="connsiteY107" fmla="*/ 643541 h 1115028"/>
              <a:gd name="connsiteX108" fmla="*/ 343020 w 1490782"/>
              <a:gd name="connsiteY108" fmla="*/ 653066 h 1115028"/>
              <a:gd name="connsiteX109" fmla="*/ 366832 w 1490782"/>
              <a:gd name="connsiteY109" fmla="*/ 681641 h 1115028"/>
              <a:gd name="connsiteX110" fmla="*/ 385882 w 1490782"/>
              <a:gd name="connsiteY110" fmla="*/ 695928 h 1115028"/>
              <a:gd name="connsiteX111" fmla="*/ 409695 w 1490782"/>
              <a:gd name="connsiteY111" fmla="*/ 729266 h 1115028"/>
              <a:gd name="connsiteX112" fmla="*/ 428745 w 1490782"/>
              <a:gd name="connsiteY112" fmla="*/ 743553 h 1115028"/>
              <a:gd name="connsiteX113" fmla="*/ 447795 w 1490782"/>
              <a:gd name="connsiteY113" fmla="*/ 772128 h 1115028"/>
              <a:gd name="connsiteX114" fmla="*/ 476370 w 1490782"/>
              <a:gd name="connsiteY114" fmla="*/ 791178 h 1115028"/>
              <a:gd name="connsiteX115" fmla="*/ 481132 w 1490782"/>
              <a:gd name="connsiteY115" fmla="*/ 805466 h 1115028"/>
              <a:gd name="connsiteX116" fmla="*/ 495420 w 1490782"/>
              <a:gd name="connsiteY116" fmla="*/ 814991 h 1115028"/>
              <a:gd name="connsiteX117" fmla="*/ 538282 w 1490782"/>
              <a:gd name="connsiteY117" fmla="*/ 843566 h 1115028"/>
              <a:gd name="connsiteX118" fmla="*/ 566857 w 1490782"/>
              <a:gd name="connsiteY118" fmla="*/ 862616 h 1115028"/>
              <a:gd name="connsiteX119" fmla="*/ 600195 w 1490782"/>
              <a:gd name="connsiteY119" fmla="*/ 886428 h 1115028"/>
              <a:gd name="connsiteX120" fmla="*/ 614482 w 1490782"/>
              <a:gd name="connsiteY120" fmla="*/ 891191 h 1115028"/>
              <a:gd name="connsiteX121" fmla="*/ 643057 w 1490782"/>
              <a:gd name="connsiteY121" fmla="*/ 915003 h 1115028"/>
              <a:gd name="connsiteX122" fmla="*/ 647820 w 1490782"/>
              <a:gd name="connsiteY122" fmla="*/ 929291 h 1115028"/>
              <a:gd name="connsiteX123" fmla="*/ 681157 w 1490782"/>
              <a:gd name="connsiteY123" fmla="*/ 953103 h 1115028"/>
              <a:gd name="connsiteX124" fmla="*/ 695445 w 1490782"/>
              <a:gd name="connsiteY124" fmla="*/ 962628 h 1115028"/>
              <a:gd name="connsiteX125" fmla="*/ 728782 w 1490782"/>
              <a:gd name="connsiteY125" fmla="*/ 995966 h 1115028"/>
              <a:gd name="connsiteX126" fmla="*/ 743070 w 1490782"/>
              <a:gd name="connsiteY126" fmla="*/ 1005491 h 1115028"/>
              <a:gd name="connsiteX127" fmla="*/ 757357 w 1490782"/>
              <a:gd name="connsiteY127" fmla="*/ 1015016 h 1115028"/>
              <a:gd name="connsiteX128" fmla="*/ 781170 w 1490782"/>
              <a:gd name="connsiteY128" fmla="*/ 1019778 h 1115028"/>
              <a:gd name="connsiteX129" fmla="*/ 819270 w 1490782"/>
              <a:gd name="connsiteY129" fmla="*/ 1038828 h 1115028"/>
              <a:gd name="connsiteX130" fmla="*/ 862132 w 1490782"/>
              <a:gd name="connsiteY130" fmla="*/ 1053116 h 1115028"/>
              <a:gd name="connsiteX131" fmla="*/ 876420 w 1490782"/>
              <a:gd name="connsiteY131" fmla="*/ 1057878 h 1115028"/>
              <a:gd name="connsiteX132" fmla="*/ 914520 w 1490782"/>
              <a:gd name="connsiteY132" fmla="*/ 1076928 h 1115028"/>
              <a:gd name="connsiteX133" fmla="*/ 947857 w 1490782"/>
              <a:gd name="connsiteY133" fmla="*/ 1091216 h 1115028"/>
              <a:gd name="connsiteX134" fmla="*/ 962145 w 1490782"/>
              <a:gd name="connsiteY134" fmla="*/ 1115028 h 111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90782" h="1115028">
                <a:moveTo>
                  <a:pt x="962145" y="1115028"/>
                </a:moveTo>
                <a:cubicBezTo>
                  <a:pt x="966114" y="1115028"/>
                  <a:pt x="967518" y="1098689"/>
                  <a:pt x="971670" y="1091216"/>
                </a:cubicBezTo>
                <a:cubicBezTo>
                  <a:pt x="975525" y="1084277"/>
                  <a:pt x="981344" y="1078625"/>
                  <a:pt x="985957" y="1072166"/>
                </a:cubicBezTo>
                <a:cubicBezTo>
                  <a:pt x="989284" y="1067508"/>
                  <a:pt x="992307" y="1062641"/>
                  <a:pt x="995482" y="1057878"/>
                </a:cubicBezTo>
                <a:cubicBezTo>
                  <a:pt x="1004783" y="1020678"/>
                  <a:pt x="991840" y="1055427"/>
                  <a:pt x="1019295" y="1024541"/>
                </a:cubicBezTo>
                <a:cubicBezTo>
                  <a:pt x="1026900" y="1015985"/>
                  <a:pt x="1031995" y="1005491"/>
                  <a:pt x="1038345" y="995966"/>
                </a:cubicBezTo>
                <a:cubicBezTo>
                  <a:pt x="1042081" y="990362"/>
                  <a:pt x="1047870" y="986441"/>
                  <a:pt x="1052632" y="981678"/>
                </a:cubicBezTo>
                <a:cubicBezTo>
                  <a:pt x="1057625" y="966701"/>
                  <a:pt x="1056395" y="963295"/>
                  <a:pt x="1071682" y="953103"/>
                </a:cubicBezTo>
                <a:cubicBezTo>
                  <a:pt x="1075859" y="950318"/>
                  <a:pt x="1081207" y="949928"/>
                  <a:pt x="1085970" y="948341"/>
                </a:cubicBezTo>
                <a:cubicBezTo>
                  <a:pt x="1124064" y="897547"/>
                  <a:pt x="1074862" y="959448"/>
                  <a:pt x="1119307" y="915003"/>
                </a:cubicBezTo>
                <a:cubicBezTo>
                  <a:pt x="1134486" y="899824"/>
                  <a:pt x="1133059" y="894510"/>
                  <a:pt x="1143120" y="876903"/>
                </a:cubicBezTo>
                <a:cubicBezTo>
                  <a:pt x="1151960" y="861434"/>
                  <a:pt x="1153801" y="861460"/>
                  <a:pt x="1166932" y="848328"/>
                </a:cubicBezTo>
                <a:cubicBezTo>
                  <a:pt x="1176484" y="819676"/>
                  <a:pt x="1164578" y="848292"/>
                  <a:pt x="1185982" y="819753"/>
                </a:cubicBezTo>
                <a:cubicBezTo>
                  <a:pt x="1191536" y="812348"/>
                  <a:pt x="1195135" y="803643"/>
                  <a:pt x="1200270" y="795941"/>
                </a:cubicBezTo>
                <a:cubicBezTo>
                  <a:pt x="1204673" y="789337"/>
                  <a:pt x="1209795" y="783241"/>
                  <a:pt x="1214557" y="776891"/>
                </a:cubicBezTo>
                <a:cubicBezTo>
                  <a:pt x="1217732" y="767366"/>
                  <a:pt x="1220004" y="757491"/>
                  <a:pt x="1224082" y="748316"/>
                </a:cubicBezTo>
                <a:cubicBezTo>
                  <a:pt x="1232732" y="728853"/>
                  <a:pt x="1247491" y="711828"/>
                  <a:pt x="1252657" y="691166"/>
                </a:cubicBezTo>
                <a:cubicBezTo>
                  <a:pt x="1259142" y="665229"/>
                  <a:pt x="1254493" y="677970"/>
                  <a:pt x="1266945" y="653066"/>
                </a:cubicBezTo>
                <a:cubicBezTo>
                  <a:pt x="1279541" y="602678"/>
                  <a:pt x="1262440" y="662011"/>
                  <a:pt x="1281232" y="619728"/>
                </a:cubicBezTo>
                <a:cubicBezTo>
                  <a:pt x="1285310" y="610553"/>
                  <a:pt x="1285188" y="599507"/>
                  <a:pt x="1290757" y="591153"/>
                </a:cubicBezTo>
                <a:cubicBezTo>
                  <a:pt x="1314405" y="555682"/>
                  <a:pt x="1284012" y="599247"/>
                  <a:pt x="1314570" y="562578"/>
                </a:cubicBezTo>
                <a:cubicBezTo>
                  <a:pt x="1318234" y="558181"/>
                  <a:pt x="1320920" y="553053"/>
                  <a:pt x="1324095" y="548291"/>
                </a:cubicBezTo>
                <a:cubicBezTo>
                  <a:pt x="1334621" y="506183"/>
                  <a:pt x="1320288" y="553047"/>
                  <a:pt x="1357432" y="491141"/>
                </a:cubicBezTo>
                <a:cubicBezTo>
                  <a:pt x="1374665" y="462420"/>
                  <a:pt x="1366585" y="475030"/>
                  <a:pt x="1381245" y="453041"/>
                </a:cubicBezTo>
                <a:cubicBezTo>
                  <a:pt x="1396765" y="406475"/>
                  <a:pt x="1372074" y="467856"/>
                  <a:pt x="1400295" y="433991"/>
                </a:cubicBezTo>
                <a:cubicBezTo>
                  <a:pt x="1405768" y="427423"/>
                  <a:pt x="1405726" y="417683"/>
                  <a:pt x="1409820" y="410178"/>
                </a:cubicBezTo>
                <a:cubicBezTo>
                  <a:pt x="1415302" y="400128"/>
                  <a:pt x="1422520" y="391128"/>
                  <a:pt x="1428870" y="381603"/>
                </a:cubicBezTo>
                <a:cubicBezTo>
                  <a:pt x="1432045" y="376841"/>
                  <a:pt x="1434348" y="371363"/>
                  <a:pt x="1438395" y="367316"/>
                </a:cubicBezTo>
                <a:cubicBezTo>
                  <a:pt x="1443157" y="362553"/>
                  <a:pt x="1448767" y="358509"/>
                  <a:pt x="1452682" y="353028"/>
                </a:cubicBezTo>
                <a:cubicBezTo>
                  <a:pt x="1456808" y="347251"/>
                  <a:pt x="1459570" y="340570"/>
                  <a:pt x="1462207" y="333978"/>
                </a:cubicBezTo>
                <a:cubicBezTo>
                  <a:pt x="1465936" y="324656"/>
                  <a:pt x="1468557" y="314928"/>
                  <a:pt x="1471732" y="305403"/>
                </a:cubicBezTo>
                <a:lnTo>
                  <a:pt x="1476495" y="291116"/>
                </a:lnTo>
                <a:cubicBezTo>
                  <a:pt x="1478083" y="286353"/>
                  <a:pt x="1478472" y="281005"/>
                  <a:pt x="1481257" y="276828"/>
                </a:cubicBezTo>
                <a:lnTo>
                  <a:pt x="1490782" y="262541"/>
                </a:lnTo>
                <a:cubicBezTo>
                  <a:pt x="1486020" y="259366"/>
                  <a:pt x="1481756" y="255271"/>
                  <a:pt x="1476495" y="253016"/>
                </a:cubicBezTo>
                <a:cubicBezTo>
                  <a:pt x="1470479" y="250438"/>
                  <a:pt x="1463739" y="250051"/>
                  <a:pt x="1457445" y="248253"/>
                </a:cubicBezTo>
                <a:cubicBezTo>
                  <a:pt x="1452618" y="246874"/>
                  <a:pt x="1448027" y="244709"/>
                  <a:pt x="1443157" y="243491"/>
                </a:cubicBezTo>
                <a:cubicBezTo>
                  <a:pt x="1420693" y="237875"/>
                  <a:pt x="1410224" y="238002"/>
                  <a:pt x="1386007" y="233966"/>
                </a:cubicBezTo>
                <a:cubicBezTo>
                  <a:pt x="1378023" y="232635"/>
                  <a:pt x="1370166" y="230610"/>
                  <a:pt x="1362195" y="229203"/>
                </a:cubicBezTo>
                <a:cubicBezTo>
                  <a:pt x="1343176" y="225847"/>
                  <a:pt x="1323781" y="224362"/>
                  <a:pt x="1305045" y="219678"/>
                </a:cubicBezTo>
                <a:cubicBezTo>
                  <a:pt x="1298695" y="218091"/>
                  <a:pt x="1292475" y="215842"/>
                  <a:pt x="1285995" y="214916"/>
                </a:cubicBezTo>
                <a:cubicBezTo>
                  <a:pt x="1270201" y="212660"/>
                  <a:pt x="1254245" y="211741"/>
                  <a:pt x="1238370" y="210153"/>
                </a:cubicBezTo>
                <a:cubicBezTo>
                  <a:pt x="1233607" y="208566"/>
                  <a:pt x="1228925" y="206712"/>
                  <a:pt x="1224082" y="205391"/>
                </a:cubicBezTo>
                <a:cubicBezTo>
                  <a:pt x="1211452" y="201947"/>
                  <a:pt x="1198401" y="200006"/>
                  <a:pt x="1185982" y="195866"/>
                </a:cubicBezTo>
                <a:cubicBezTo>
                  <a:pt x="1181220" y="194278"/>
                  <a:pt x="1176634" y="192001"/>
                  <a:pt x="1171695" y="191103"/>
                </a:cubicBezTo>
                <a:cubicBezTo>
                  <a:pt x="1159103" y="188813"/>
                  <a:pt x="1146295" y="187928"/>
                  <a:pt x="1133595" y="186341"/>
                </a:cubicBezTo>
                <a:cubicBezTo>
                  <a:pt x="1127245" y="184753"/>
                  <a:pt x="1120839" y="183376"/>
                  <a:pt x="1114545" y="181578"/>
                </a:cubicBezTo>
                <a:cubicBezTo>
                  <a:pt x="1109718" y="180199"/>
                  <a:pt x="1105209" y="177641"/>
                  <a:pt x="1100257" y="176816"/>
                </a:cubicBezTo>
                <a:cubicBezTo>
                  <a:pt x="1086077" y="174453"/>
                  <a:pt x="1071644" y="173953"/>
                  <a:pt x="1057395" y="172053"/>
                </a:cubicBezTo>
                <a:cubicBezTo>
                  <a:pt x="1047823" y="170777"/>
                  <a:pt x="1038345" y="168878"/>
                  <a:pt x="1028820" y="167291"/>
                </a:cubicBezTo>
                <a:cubicBezTo>
                  <a:pt x="996052" y="156368"/>
                  <a:pt x="1035671" y="168537"/>
                  <a:pt x="976432" y="157766"/>
                </a:cubicBezTo>
                <a:cubicBezTo>
                  <a:pt x="971493" y="156868"/>
                  <a:pt x="966972" y="154382"/>
                  <a:pt x="962145" y="153003"/>
                </a:cubicBezTo>
                <a:cubicBezTo>
                  <a:pt x="955851" y="151205"/>
                  <a:pt x="949485" y="149661"/>
                  <a:pt x="943095" y="148241"/>
                </a:cubicBezTo>
                <a:cubicBezTo>
                  <a:pt x="935193" y="146485"/>
                  <a:pt x="927184" y="145234"/>
                  <a:pt x="919282" y="143478"/>
                </a:cubicBezTo>
                <a:cubicBezTo>
                  <a:pt x="858737" y="130024"/>
                  <a:pt x="948255" y="148322"/>
                  <a:pt x="876420" y="133953"/>
                </a:cubicBezTo>
                <a:cubicBezTo>
                  <a:pt x="870070" y="130778"/>
                  <a:pt x="863896" y="127225"/>
                  <a:pt x="857370" y="124428"/>
                </a:cubicBezTo>
                <a:cubicBezTo>
                  <a:pt x="847810" y="120331"/>
                  <a:pt x="833691" y="117318"/>
                  <a:pt x="824032" y="114903"/>
                </a:cubicBezTo>
                <a:cubicBezTo>
                  <a:pt x="819270" y="111728"/>
                  <a:pt x="814975" y="107703"/>
                  <a:pt x="809745" y="105378"/>
                </a:cubicBezTo>
                <a:cubicBezTo>
                  <a:pt x="800570" y="101300"/>
                  <a:pt x="789524" y="101422"/>
                  <a:pt x="781170" y="95853"/>
                </a:cubicBezTo>
                <a:cubicBezTo>
                  <a:pt x="776407" y="92678"/>
                  <a:pt x="772261" y="88284"/>
                  <a:pt x="766882" y="86328"/>
                </a:cubicBezTo>
                <a:cubicBezTo>
                  <a:pt x="754579" y="81854"/>
                  <a:pt x="728782" y="76803"/>
                  <a:pt x="728782" y="76803"/>
                </a:cubicBezTo>
                <a:cubicBezTo>
                  <a:pt x="724020" y="73628"/>
                  <a:pt x="719874" y="69234"/>
                  <a:pt x="714495" y="67278"/>
                </a:cubicBezTo>
                <a:cubicBezTo>
                  <a:pt x="698504" y="61463"/>
                  <a:pt x="678468" y="60002"/>
                  <a:pt x="662107" y="52991"/>
                </a:cubicBezTo>
                <a:cubicBezTo>
                  <a:pt x="655581" y="50194"/>
                  <a:pt x="649704" y="45959"/>
                  <a:pt x="643057" y="43466"/>
                </a:cubicBezTo>
                <a:cubicBezTo>
                  <a:pt x="636928" y="41168"/>
                  <a:pt x="630276" y="40584"/>
                  <a:pt x="624007" y="38703"/>
                </a:cubicBezTo>
                <a:cubicBezTo>
                  <a:pt x="614390" y="35818"/>
                  <a:pt x="604957" y="32353"/>
                  <a:pt x="595432" y="29178"/>
                </a:cubicBezTo>
                <a:cubicBezTo>
                  <a:pt x="590670" y="27591"/>
                  <a:pt x="586126" y="25039"/>
                  <a:pt x="581145" y="24416"/>
                </a:cubicBezTo>
                <a:lnTo>
                  <a:pt x="543045" y="19653"/>
                </a:lnTo>
                <a:cubicBezTo>
                  <a:pt x="538282" y="13303"/>
                  <a:pt x="535857" y="4153"/>
                  <a:pt x="528757" y="603"/>
                </a:cubicBezTo>
                <a:cubicBezTo>
                  <a:pt x="524267" y="-1642"/>
                  <a:pt x="518858" y="2928"/>
                  <a:pt x="514470" y="5366"/>
                </a:cubicBezTo>
                <a:cubicBezTo>
                  <a:pt x="496014" y="15619"/>
                  <a:pt x="484739" y="23695"/>
                  <a:pt x="471607" y="38703"/>
                </a:cubicBezTo>
                <a:cubicBezTo>
                  <a:pt x="464913" y="46353"/>
                  <a:pt x="459745" y="55328"/>
                  <a:pt x="452557" y="62516"/>
                </a:cubicBezTo>
                <a:cubicBezTo>
                  <a:pt x="446944" y="68129"/>
                  <a:pt x="440238" y="72596"/>
                  <a:pt x="433507" y="76803"/>
                </a:cubicBezTo>
                <a:cubicBezTo>
                  <a:pt x="427487" y="80566"/>
                  <a:pt x="420477" y="82565"/>
                  <a:pt x="414457" y="86328"/>
                </a:cubicBezTo>
                <a:cubicBezTo>
                  <a:pt x="388748" y="102397"/>
                  <a:pt x="402098" y="96921"/>
                  <a:pt x="381120" y="114903"/>
                </a:cubicBezTo>
                <a:cubicBezTo>
                  <a:pt x="375093" y="120069"/>
                  <a:pt x="367683" y="123578"/>
                  <a:pt x="362070" y="129191"/>
                </a:cubicBezTo>
                <a:cubicBezTo>
                  <a:pt x="356457" y="134804"/>
                  <a:pt x="353809" y="143075"/>
                  <a:pt x="347782" y="148241"/>
                </a:cubicBezTo>
                <a:cubicBezTo>
                  <a:pt x="342392" y="152861"/>
                  <a:pt x="334896" y="154244"/>
                  <a:pt x="328732" y="157766"/>
                </a:cubicBezTo>
                <a:cubicBezTo>
                  <a:pt x="323762" y="160606"/>
                  <a:pt x="319299" y="164258"/>
                  <a:pt x="314445" y="167291"/>
                </a:cubicBezTo>
                <a:cubicBezTo>
                  <a:pt x="294762" y="179593"/>
                  <a:pt x="288660" y="181228"/>
                  <a:pt x="271582" y="195866"/>
                </a:cubicBezTo>
                <a:cubicBezTo>
                  <a:pt x="266468" y="200249"/>
                  <a:pt x="261678" y="205039"/>
                  <a:pt x="257295" y="210153"/>
                </a:cubicBezTo>
                <a:cubicBezTo>
                  <a:pt x="244517" y="225061"/>
                  <a:pt x="243910" y="231677"/>
                  <a:pt x="228720" y="243491"/>
                </a:cubicBezTo>
                <a:cubicBezTo>
                  <a:pt x="228710" y="243499"/>
                  <a:pt x="193006" y="267300"/>
                  <a:pt x="185857" y="272066"/>
                </a:cubicBezTo>
                <a:lnTo>
                  <a:pt x="157282" y="291116"/>
                </a:lnTo>
                <a:lnTo>
                  <a:pt x="142995" y="295878"/>
                </a:lnTo>
                <a:cubicBezTo>
                  <a:pt x="138232" y="299053"/>
                  <a:pt x="132754" y="301356"/>
                  <a:pt x="128707" y="305403"/>
                </a:cubicBezTo>
                <a:cubicBezTo>
                  <a:pt x="123094" y="311016"/>
                  <a:pt x="120518" y="319372"/>
                  <a:pt x="114420" y="324453"/>
                </a:cubicBezTo>
                <a:cubicBezTo>
                  <a:pt x="110563" y="327667"/>
                  <a:pt x="104702" y="327139"/>
                  <a:pt x="100132" y="329216"/>
                </a:cubicBezTo>
                <a:cubicBezTo>
                  <a:pt x="87206" y="335092"/>
                  <a:pt x="73391" y="339747"/>
                  <a:pt x="62032" y="348266"/>
                </a:cubicBezTo>
                <a:cubicBezTo>
                  <a:pt x="55682" y="353028"/>
                  <a:pt x="50081" y="359003"/>
                  <a:pt x="42982" y="362553"/>
                </a:cubicBezTo>
                <a:cubicBezTo>
                  <a:pt x="34002" y="367043"/>
                  <a:pt x="14407" y="372078"/>
                  <a:pt x="14407" y="372078"/>
                </a:cubicBezTo>
                <a:cubicBezTo>
                  <a:pt x="9645" y="375253"/>
                  <a:pt x="1242" y="375990"/>
                  <a:pt x="120" y="381603"/>
                </a:cubicBezTo>
                <a:cubicBezTo>
                  <a:pt x="-1785" y="391128"/>
                  <a:pt x="19486" y="402241"/>
                  <a:pt x="23932" y="405416"/>
                </a:cubicBezTo>
                <a:cubicBezTo>
                  <a:pt x="30391" y="410030"/>
                  <a:pt x="36479" y="415151"/>
                  <a:pt x="42982" y="419703"/>
                </a:cubicBezTo>
                <a:cubicBezTo>
                  <a:pt x="52360" y="426268"/>
                  <a:pt x="63462" y="430658"/>
                  <a:pt x="71557" y="438753"/>
                </a:cubicBezTo>
                <a:cubicBezTo>
                  <a:pt x="89395" y="456591"/>
                  <a:pt x="79455" y="450911"/>
                  <a:pt x="100132" y="457803"/>
                </a:cubicBezTo>
                <a:cubicBezTo>
                  <a:pt x="117594" y="483997"/>
                  <a:pt x="100132" y="461772"/>
                  <a:pt x="123945" y="481616"/>
                </a:cubicBezTo>
                <a:cubicBezTo>
                  <a:pt x="129119" y="485928"/>
                  <a:pt x="133118" y="491520"/>
                  <a:pt x="138232" y="495903"/>
                </a:cubicBezTo>
                <a:cubicBezTo>
                  <a:pt x="144259" y="501069"/>
                  <a:pt x="151255" y="505025"/>
                  <a:pt x="157282" y="510191"/>
                </a:cubicBezTo>
                <a:cubicBezTo>
                  <a:pt x="162396" y="514574"/>
                  <a:pt x="166396" y="520166"/>
                  <a:pt x="171570" y="524478"/>
                </a:cubicBezTo>
                <a:cubicBezTo>
                  <a:pt x="175967" y="528142"/>
                  <a:pt x="181200" y="530676"/>
                  <a:pt x="185857" y="534003"/>
                </a:cubicBezTo>
                <a:cubicBezTo>
                  <a:pt x="192316" y="538617"/>
                  <a:pt x="198448" y="543677"/>
                  <a:pt x="204907" y="548291"/>
                </a:cubicBezTo>
                <a:cubicBezTo>
                  <a:pt x="209565" y="551618"/>
                  <a:pt x="214849" y="554091"/>
                  <a:pt x="219195" y="557816"/>
                </a:cubicBezTo>
                <a:cubicBezTo>
                  <a:pt x="226013" y="563660"/>
                  <a:pt x="231233" y="571256"/>
                  <a:pt x="238245" y="576866"/>
                </a:cubicBezTo>
                <a:cubicBezTo>
                  <a:pt x="247184" y="584017"/>
                  <a:pt x="258725" y="587821"/>
                  <a:pt x="266820" y="595916"/>
                </a:cubicBezTo>
                <a:cubicBezTo>
                  <a:pt x="271582" y="600678"/>
                  <a:pt x="275791" y="606068"/>
                  <a:pt x="281107" y="610203"/>
                </a:cubicBezTo>
                <a:cubicBezTo>
                  <a:pt x="290143" y="617231"/>
                  <a:pt x="301587" y="621158"/>
                  <a:pt x="309682" y="629253"/>
                </a:cubicBezTo>
                <a:cubicBezTo>
                  <a:pt x="314445" y="634016"/>
                  <a:pt x="318489" y="639626"/>
                  <a:pt x="323970" y="643541"/>
                </a:cubicBezTo>
                <a:cubicBezTo>
                  <a:pt x="329747" y="647668"/>
                  <a:pt x="337243" y="648940"/>
                  <a:pt x="343020" y="653066"/>
                </a:cubicBezTo>
                <a:cubicBezTo>
                  <a:pt x="370328" y="672571"/>
                  <a:pt x="345945" y="660754"/>
                  <a:pt x="366832" y="681641"/>
                </a:cubicBezTo>
                <a:cubicBezTo>
                  <a:pt x="372445" y="687254"/>
                  <a:pt x="379532" y="691166"/>
                  <a:pt x="385882" y="695928"/>
                </a:cubicBezTo>
                <a:cubicBezTo>
                  <a:pt x="391292" y="704043"/>
                  <a:pt x="403785" y="723356"/>
                  <a:pt x="409695" y="729266"/>
                </a:cubicBezTo>
                <a:cubicBezTo>
                  <a:pt x="415308" y="734879"/>
                  <a:pt x="422395" y="738791"/>
                  <a:pt x="428745" y="743553"/>
                </a:cubicBezTo>
                <a:cubicBezTo>
                  <a:pt x="435095" y="753078"/>
                  <a:pt x="438270" y="765778"/>
                  <a:pt x="447795" y="772128"/>
                </a:cubicBezTo>
                <a:lnTo>
                  <a:pt x="476370" y="791178"/>
                </a:lnTo>
                <a:cubicBezTo>
                  <a:pt x="477957" y="795941"/>
                  <a:pt x="477996" y="801546"/>
                  <a:pt x="481132" y="805466"/>
                </a:cubicBezTo>
                <a:cubicBezTo>
                  <a:pt x="484708" y="809936"/>
                  <a:pt x="491023" y="811327"/>
                  <a:pt x="495420" y="814991"/>
                </a:cubicBezTo>
                <a:cubicBezTo>
                  <a:pt x="539079" y="851373"/>
                  <a:pt x="469147" y="803237"/>
                  <a:pt x="538282" y="843566"/>
                </a:cubicBezTo>
                <a:cubicBezTo>
                  <a:pt x="548170" y="849334"/>
                  <a:pt x="557699" y="855748"/>
                  <a:pt x="566857" y="862616"/>
                </a:cubicBezTo>
                <a:cubicBezTo>
                  <a:pt x="571173" y="865853"/>
                  <a:pt x="593230" y="882945"/>
                  <a:pt x="600195" y="886428"/>
                </a:cubicBezTo>
                <a:cubicBezTo>
                  <a:pt x="604685" y="888673"/>
                  <a:pt x="609720" y="889603"/>
                  <a:pt x="614482" y="891191"/>
                </a:cubicBezTo>
                <a:cubicBezTo>
                  <a:pt x="647433" y="940615"/>
                  <a:pt x="594716" y="866662"/>
                  <a:pt x="643057" y="915003"/>
                </a:cubicBezTo>
                <a:cubicBezTo>
                  <a:pt x="646607" y="918553"/>
                  <a:pt x="645035" y="925114"/>
                  <a:pt x="647820" y="929291"/>
                </a:cubicBezTo>
                <a:cubicBezTo>
                  <a:pt x="658561" y="945402"/>
                  <a:pt x="665113" y="943935"/>
                  <a:pt x="681157" y="953103"/>
                </a:cubicBezTo>
                <a:cubicBezTo>
                  <a:pt x="686127" y="955943"/>
                  <a:pt x="690682" y="959453"/>
                  <a:pt x="695445" y="962628"/>
                </a:cubicBezTo>
                <a:cubicBezTo>
                  <a:pt x="703827" y="987776"/>
                  <a:pt x="696030" y="974132"/>
                  <a:pt x="728782" y="995966"/>
                </a:cubicBezTo>
                <a:lnTo>
                  <a:pt x="743070" y="1005491"/>
                </a:lnTo>
                <a:cubicBezTo>
                  <a:pt x="747832" y="1008666"/>
                  <a:pt x="751744" y="1013894"/>
                  <a:pt x="757357" y="1015016"/>
                </a:cubicBezTo>
                <a:lnTo>
                  <a:pt x="781170" y="1019778"/>
                </a:lnTo>
                <a:cubicBezTo>
                  <a:pt x="793870" y="1026128"/>
                  <a:pt x="805800" y="1034338"/>
                  <a:pt x="819270" y="1038828"/>
                </a:cubicBezTo>
                <a:lnTo>
                  <a:pt x="862132" y="1053116"/>
                </a:lnTo>
                <a:cubicBezTo>
                  <a:pt x="866895" y="1054704"/>
                  <a:pt x="871930" y="1055633"/>
                  <a:pt x="876420" y="1057878"/>
                </a:cubicBezTo>
                <a:cubicBezTo>
                  <a:pt x="889120" y="1064228"/>
                  <a:pt x="901050" y="1072437"/>
                  <a:pt x="914520" y="1076928"/>
                </a:cubicBezTo>
                <a:cubicBezTo>
                  <a:pt x="960527" y="1092266"/>
                  <a:pt x="888982" y="1067666"/>
                  <a:pt x="947857" y="1091216"/>
                </a:cubicBezTo>
                <a:cubicBezTo>
                  <a:pt x="957179" y="1094945"/>
                  <a:pt x="958176" y="1115028"/>
                  <a:pt x="962145" y="1115028"/>
                </a:cubicBezTo>
                <a:close/>
              </a:path>
            </a:pathLst>
          </a:custGeom>
          <a:solidFill>
            <a:schemeClr val="accent2">
              <a:lumMod val="20000"/>
              <a:lumOff val="80000"/>
              <a:alpha val="91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81"/>
          <p:cNvSpPr/>
          <p:nvPr/>
        </p:nvSpPr>
        <p:spPr>
          <a:xfrm>
            <a:off x="2418786" y="3649890"/>
            <a:ext cx="261937" cy="328320"/>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233082"/>
              <a:gd name="connsiteY0" fmla="*/ 313765 h 313765"/>
              <a:gd name="connsiteX1" fmla="*/ 85314 w 233082"/>
              <a:gd name="connsiteY1" fmla="*/ 160320 h 313765"/>
              <a:gd name="connsiteX2" fmla="*/ 233082 w 233082"/>
              <a:gd name="connsiteY2" fmla="*/ 0 h 313765"/>
              <a:gd name="connsiteX0" fmla="*/ 0 w 209269"/>
              <a:gd name="connsiteY0" fmla="*/ 275665 h 275665"/>
              <a:gd name="connsiteX1" fmla="*/ 61501 w 209269"/>
              <a:gd name="connsiteY1" fmla="*/ 160320 h 275665"/>
              <a:gd name="connsiteX2" fmla="*/ 209269 w 209269"/>
              <a:gd name="connsiteY2" fmla="*/ 0 h 275665"/>
              <a:gd name="connsiteX0" fmla="*/ 0 w 209269"/>
              <a:gd name="connsiteY0" fmla="*/ 275665 h 275665"/>
              <a:gd name="connsiteX1" fmla="*/ 61501 w 209269"/>
              <a:gd name="connsiteY1" fmla="*/ 141270 h 275665"/>
              <a:gd name="connsiteX2" fmla="*/ 209269 w 209269"/>
              <a:gd name="connsiteY2" fmla="*/ 0 h 275665"/>
              <a:gd name="connsiteX0" fmla="*/ 0 w 223557"/>
              <a:gd name="connsiteY0" fmla="*/ 275665 h 275665"/>
              <a:gd name="connsiteX1" fmla="*/ 75789 w 223557"/>
              <a:gd name="connsiteY1" fmla="*/ 141270 h 275665"/>
              <a:gd name="connsiteX2" fmla="*/ 223557 w 223557"/>
              <a:gd name="connsiteY2" fmla="*/ 0 h 275665"/>
              <a:gd name="connsiteX0" fmla="*/ 0 w 241091"/>
              <a:gd name="connsiteY0" fmla="*/ 317058 h 317058"/>
              <a:gd name="connsiteX1" fmla="*/ 75789 w 241091"/>
              <a:gd name="connsiteY1" fmla="*/ 182663 h 317058"/>
              <a:gd name="connsiteX2" fmla="*/ 241091 w 241091"/>
              <a:gd name="connsiteY2" fmla="*/ 0 h 317058"/>
              <a:gd name="connsiteX0" fmla="*/ 0 w 241091"/>
              <a:gd name="connsiteY0" fmla="*/ 317058 h 317058"/>
              <a:gd name="connsiteX1" fmla="*/ 75789 w 241091"/>
              <a:gd name="connsiteY1" fmla="*/ 164266 h 317058"/>
              <a:gd name="connsiteX2" fmla="*/ 241091 w 241091"/>
              <a:gd name="connsiteY2" fmla="*/ 0 h 317058"/>
              <a:gd name="connsiteX0" fmla="*/ 0 w 241091"/>
              <a:gd name="connsiteY0" fmla="*/ 317058 h 317058"/>
              <a:gd name="connsiteX1" fmla="*/ 75789 w 241091"/>
              <a:gd name="connsiteY1" fmla="*/ 164266 h 317058"/>
              <a:gd name="connsiteX2" fmla="*/ 241091 w 241091"/>
              <a:gd name="connsiteY2" fmla="*/ 0 h 317058"/>
            </a:gdLst>
            <a:ahLst/>
            <a:cxnLst>
              <a:cxn ang="0">
                <a:pos x="connsiteX0" y="connsiteY0"/>
              </a:cxn>
              <a:cxn ang="0">
                <a:pos x="connsiteX1" y="connsiteY1"/>
              </a:cxn>
              <a:cxn ang="0">
                <a:pos x="connsiteX2" y="connsiteY2"/>
              </a:cxn>
            </a:cxnLst>
            <a:rect l="l" t="t" r="r" b="b"/>
            <a:pathLst>
              <a:path w="241091" h="317058">
                <a:moveTo>
                  <a:pt x="0" y="317058"/>
                </a:moveTo>
                <a:cubicBezTo>
                  <a:pt x="16435" y="253558"/>
                  <a:pt x="39990" y="217109"/>
                  <a:pt x="75789" y="164266"/>
                </a:cubicBezTo>
                <a:cubicBezTo>
                  <a:pt x="111588" y="111423"/>
                  <a:pt x="179832" y="41088"/>
                  <a:pt x="241091" y="0"/>
                </a:cubicBezTo>
              </a:path>
            </a:pathLst>
          </a:custGeom>
          <a:noFill/>
          <a:ln>
            <a:solidFill>
              <a:srgbClr val="0000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リーフォーム 76"/>
          <p:cNvSpPr/>
          <p:nvPr/>
        </p:nvSpPr>
        <p:spPr>
          <a:xfrm rot="472323">
            <a:off x="2098963" y="3421787"/>
            <a:ext cx="591047" cy="163117"/>
          </a:xfrm>
          <a:custGeom>
            <a:avLst/>
            <a:gdLst>
              <a:gd name="connsiteX0" fmla="*/ 0 w 537883"/>
              <a:gd name="connsiteY0" fmla="*/ 0 h 215153"/>
              <a:gd name="connsiteX1" fmla="*/ 286871 w 537883"/>
              <a:gd name="connsiteY1" fmla="*/ 161365 h 215153"/>
              <a:gd name="connsiteX2" fmla="*/ 537883 w 537883"/>
              <a:gd name="connsiteY2" fmla="*/ 215153 h 215153"/>
              <a:gd name="connsiteX0" fmla="*/ 0 w 591047"/>
              <a:gd name="connsiteY0" fmla="*/ 0 h 172040"/>
              <a:gd name="connsiteX1" fmla="*/ 286871 w 591047"/>
              <a:gd name="connsiteY1" fmla="*/ 161365 h 172040"/>
              <a:gd name="connsiteX2" fmla="*/ 591047 w 591047"/>
              <a:gd name="connsiteY2" fmla="*/ 163117 h 172040"/>
              <a:gd name="connsiteX0" fmla="*/ 0 w 591047"/>
              <a:gd name="connsiteY0" fmla="*/ 0 h 163117"/>
              <a:gd name="connsiteX1" fmla="*/ 311551 w 591047"/>
              <a:gd name="connsiteY1" fmla="*/ 111610 h 163117"/>
              <a:gd name="connsiteX2" fmla="*/ 591047 w 591047"/>
              <a:gd name="connsiteY2" fmla="*/ 163117 h 163117"/>
              <a:gd name="connsiteX0" fmla="*/ 0 w 591047"/>
              <a:gd name="connsiteY0" fmla="*/ 0 h 163117"/>
              <a:gd name="connsiteX1" fmla="*/ 298830 w 591047"/>
              <a:gd name="connsiteY1" fmla="*/ 131740 h 163117"/>
              <a:gd name="connsiteX2" fmla="*/ 591047 w 591047"/>
              <a:gd name="connsiteY2" fmla="*/ 163117 h 163117"/>
            </a:gdLst>
            <a:ahLst/>
            <a:cxnLst>
              <a:cxn ang="0">
                <a:pos x="connsiteX0" y="connsiteY0"/>
              </a:cxn>
              <a:cxn ang="0">
                <a:pos x="connsiteX1" y="connsiteY1"/>
              </a:cxn>
              <a:cxn ang="0">
                <a:pos x="connsiteX2" y="connsiteY2"/>
              </a:cxn>
            </a:cxnLst>
            <a:rect l="l" t="t" r="r" b="b"/>
            <a:pathLst>
              <a:path w="591047" h="163117">
                <a:moveTo>
                  <a:pt x="0" y="0"/>
                </a:moveTo>
                <a:cubicBezTo>
                  <a:pt x="98612" y="62753"/>
                  <a:pt x="200322" y="104554"/>
                  <a:pt x="298830" y="131740"/>
                </a:cubicBezTo>
                <a:cubicBezTo>
                  <a:pt x="397338" y="158926"/>
                  <a:pt x="510364" y="154152"/>
                  <a:pt x="591047" y="163117"/>
                </a:cubicBezTo>
              </a:path>
            </a:pathLst>
          </a:custGeom>
          <a:noFill/>
          <a:ln>
            <a:solidFill>
              <a:srgbClr val="0000FF"/>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リーフォーム 77"/>
          <p:cNvSpPr/>
          <p:nvPr/>
        </p:nvSpPr>
        <p:spPr>
          <a:xfrm>
            <a:off x="1824857" y="3384158"/>
            <a:ext cx="266420" cy="256615"/>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233082"/>
              <a:gd name="connsiteY0" fmla="*/ 313765 h 313765"/>
              <a:gd name="connsiteX1" fmla="*/ 132939 w 233082"/>
              <a:gd name="connsiteY1" fmla="*/ 146033 h 313765"/>
              <a:gd name="connsiteX2" fmla="*/ 233082 w 233082"/>
              <a:gd name="connsiteY2" fmla="*/ 0 h 313765"/>
              <a:gd name="connsiteX0" fmla="*/ 0 w 233082"/>
              <a:gd name="connsiteY0" fmla="*/ 313765 h 313765"/>
              <a:gd name="connsiteX1" fmla="*/ 132939 w 233082"/>
              <a:gd name="connsiteY1" fmla="*/ 146033 h 313765"/>
              <a:gd name="connsiteX2" fmla="*/ 233082 w 233082"/>
              <a:gd name="connsiteY2" fmla="*/ 0 h 313765"/>
              <a:gd name="connsiteX0" fmla="*/ 0 w 266420"/>
              <a:gd name="connsiteY0" fmla="*/ 256615 h 256615"/>
              <a:gd name="connsiteX1" fmla="*/ 166277 w 266420"/>
              <a:gd name="connsiteY1" fmla="*/ 146033 h 256615"/>
              <a:gd name="connsiteX2" fmla="*/ 266420 w 266420"/>
              <a:gd name="connsiteY2" fmla="*/ 0 h 256615"/>
              <a:gd name="connsiteX0" fmla="*/ 0 w 266420"/>
              <a:gd name="connsiteY0" fmla="*/ 256615 h 256615"/>
              <a:gd name="connsiteX1" fmla="*/ 161515 w 266420"/>
              <a:gd name="connsiteY1" fmla="*/ 126983 h 256615"/>
              <a:gd name="connsiteX2" fmla="*/ 266420 w 266420"/>
              <a:gd name="connsiteY2" fmla="*/ 0 h 256615"/>
            </a:gdLst>
            <a:ahLst/>
            <a:cxnLst>
              <a:cxn ang="0">
                <a:pos x="connsiteX0" y="connsiteY0"/>
              </a:cxn>
              <a:cxn ang="0">
                <a:pos x="connsiteX1" y="connsiteY1"/>
              </a:cxn>
              <a:cxn ang="0">
                <a:pos x="connsiteX2" y="connsiteY2"/>
              </a:cxn>
            </a:cxnLst>
            <a:rect l="l" t="t" r="r" b="b"/>
            <a:pathLst>
              <a:path w="266420" h="256615">
                <a:moveTo>
                  <a:pt x="0" y="256615"/>
                </a:moveTo>
                <a:cubicBezTo>
                  <a:pt x="54535" y="212165"/>
                  <a:pt x="117112" y="169752"/>
                  <a:pt x="161515" y="126983"/>
                </a:cubicBezTo>
                <a:cubicBezTo>
                  <a:pt x="205918" y="84214"/>
                  <a:pt x="205161" y="41088"/>
                  <a:pt x="266420" y="0"/>
                </a:cubicBezTo>
              </a:path>
            </a:pathLst>
          </a:custGeom>
          <a:noFill/>
          <a:ln>
            <a:solidFill>
              <a:srgbClr val="0000FF"/>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82"/>
          <p:cNvSpPr/>
          <p:nvPr/>
        </p:nvSpPr>
        <p:spPr>
          <a:xfrm>
            <a:off x="2237272" y="3978210"/>
            <a:ext cx="181513" cy="363631"/>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185457"/>
              <a:gd name="connsiteY0" fmla="*/ 356627 h 356627"/>
              <a:gd name="connsiteX1" fmla="*/ 85314 w 185457"/>
              <a:gd name="connsiteY1" fmla="*/ 184132 h 356627"/>
              <a:gd name="connsiteX2" fmla="*/ 185457 w 185457"/>
              <a:gd name="connsiteY2" fmla="*/ 0 h 356627"/>
              <a:gd name="connsiteX0" fmla="*/ 0 w 185457"/>
              <a:gd name="connsiteY0" fmla="*/ 356627 h 356627"/>
              <a:gd name="connsiteX1" fmla="*/ 85314 w 185457"/>
              <a:gd name="connsiteY1" fmla="*/ 184132 h 356627"/>
              <a:gd name="connsiteX2" fmla="*/ 185457 w 185457"/>
              <a:gd name="connsiteY2" fmla="*/ 0 h 356627"/>
              <a:gd name="connsiteX0" fmla="*/ 0 w 142595"/>
              <a:gd name="connsiteY0" fmla="*/ 294714 h 294714"/>
              <a:gd name="connsiteX1" fmla="*/ 85314 w 142595"/>
              <a:gd name="connsiteY1" fmla="*/ 122219 h 294714"/>
              <a:gd name="connsiteX2" fmla="*/ 142595 w 142595"/>
              <a:gd name="connsiteY2" fmla="*/ 0 h 294714"/>
              <a:gd name="connsiteX0" fmla="*/ 0 w 142595"/>
              <a:gd name="connsiteY0" fmla="*/ 294714 h 294714"/>
              <a:gd name="connsiteX1" fmla="*/ 71026 w 142595"/>
              <a:gd name="connsiteY1" fmla="*/ 136506 h 294714"/>
              <a:gd name="connsiteX2" fmla="*/ 142595 w 142595"/>
              <a:gd name="connsiteY2" fmla="*/ 0 h 294714"/>
            </a:gdLst>
            <a:ahLst/>
            <a:cxnLst>
              <a:cxn ang="0">
                <a:pos x="connsiteX0" y="connsiteY0"/>
              </a:cxn>
              <a:cxn ang="0">
                <a:pos x="connsiteX1" y="connsiteY1"/>
              </a:cxn>
              <a:cxn ang="0">
                <a:pos x="connsiteX2" y="connsiteY2"/>
              </a:cxn>
            </a:cxnLst>
            <a:rect l="l" t="t" r="r" b="b"/>
            <a:pathLst>
              <a:path w="142595" h="294714">
                <a:moveTo>
                  <a:pt x="0" y="294714"/>
                </a:moveTo>
                <a:cubicBezTo>
                  <a:pt x="16435" y="231214"/>
                  <a:pt x="47260" y="185625"/>
                  <a:pt x="71026" y="136506"/>
                </a:cubicBezTo>
                <a:cubicBezTo>
                  <a:pt x="94792" y="87387"/>
                  <a:pt x="90861" y="69663"/>
                  <a:pt x="142595" y="0"/>
                </a:cubicBezTo>
              </a:path>
            </a:pathLst>
          </a:custGeom>
          <a:noFill/>
          <a:ln>
            <a:solidFill>
              <a:srgbClr val="0000FF"/>
            </a:solidFill>
            <a:prstDash val="sysDot"/>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83"/>
          <p:cNvSpPr/>
          <p:nvPr/>
        </p:nvSpPr>
        <p:spPr>
          <a:xfrm rot="717698">
            <a:off x="1815371" y="3692632"/>
            <a:ext cx="334723" cy="134999"/>
          </a:xfrm>
          <a:custGeom>
            <a:avLst/>
            <a:gdLst>
              <a:gd name="connsiteX0" fmla="*/ 0 w 537883"/>
              <a:gd name="connsiteY0" fmla="*/ 0 h 215153"/>
              <a:gd name="connsiteX1" fmla="*/ 286871 w 537883"/>
              <a:gd name="connsiteY1" fmla="*/ 161365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90410 w 537883"/>
              <a:gd name="connsiteY1" fmla="*/ 85205 h 215153"/>
              <a:gd name="connsiteX2" fmla="*/ 537883 w 537883"/>
              <a:gd name="connsiteY2" fmla="*/ 215153 h 215153"/>
              <a:gd name="connsiteX0" fmla="*/ 0 w 537883"/>
              <a:gd name="connsiteY0" fmla="*/ 0 h 215153"/>
              <a:gd name="connsiteX1" fmla="*/ 290410 w 537883"/>
              <a:gd name="connsiteY1" fmla="*/ 85205 h 215153"/>
              <a:gd name="connsiteX2" fmla="*/ 537883 w 537883"/>
              <a:gd name="connsiteY2" fmla="*/ 215153 h 215153"/>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59731"/>
              <a:gd name="connsiteX1" fmla="*/ 290410 w 515220"/>
              <a:gd name="connsiteY1" fmla="*/ 85205 h 259731"/>
              <a:gd name="connsiteX2" fmla="*/ 515220 w 515220"/>
              <a:gd name="connsiteY2" fmla="*/ 240605 h 259731"/>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40605"/>
              <a:gd name="connsiteX1" fmla="*/ 257105 w 515220"/>
              <a:gd name="connsiteY1" fmla="*/ 101987 h 240605"/>
              <a:gd name="connsiteX2" fmla="*/ 515220 w 515220"/>
              <a:gd name="connsiteY2" fmla="*/ 240605 h 240605"/>
              <a:gd name="connsiteX0" fmla="*/ 0 w 515220"/>
              <a:gd name="connsiteY0" fmla="*/ 0 h 240605"/>
              <a:gd name="connsiteX1" fmla="*/ 270307 w 515220"/>
              <a:gd name="connsiteY1" fmla="*/ 82003 h 240605"/>
              <a:gd name="connsiteX2" fmla="*/ 515220 w 515220"/>
              <a:gd name="connsiteY2" fmla="*/ 240605 h 240605"/>
              <a:gd name="connsiteX0" fmla="*/ 0 w 515220"/>
              <a:gd name="connsiteY0" fmla="*/ 0 h 240605"/>
              <a:gd name="connsiteX1" fmla="*/ 270307 w 515220"/>
              <a:gd name="connsiteY1" fmla="*/ 82003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25851"/>
              <a:gd name="connsiteY0" fmla="*/ 0 h 218009"/>
              <a:gd name="connsiteX1" fmla="*/ 245740 w 525851"/>
              <a:gd name="connsiteY1" fmla="*/ 113992 h 218009"/>
              <a:gd name="connsiteX2" fmla="*/ 525852 w 525851"/>
              <a:gd name="connsiteY2" fmla="*/ 218010 h 218009"/>
              <a:gd name="connsiteX0" fmla="*/ 0 w 559865"/>
              <a:gd name="connsiteY0" fmla="*/ 0 h 191222"/>
              <a:gd name="connsiteX1" fmla="*/ 245740 w 559865"/>
              <a:gd name="connsiteY1" fmla="*/ 113992 h 191222"/>
              <a:gd name="connsiteX2" fmla="*/ 559865 w 559865"/>
              <a:gd name="connsiteY2" fmla="*/ 191222 h 191222"/>
              <a:gd name="connsiteX0" fmla="*/ 0 w 559865"/>
              <a:gd name="connsiteY0" fmla="*/ 0 h 191222"/>
              <a:gd name="connsiteX1" fmla="*/ 245740 w 559865"/>
              <a:gd name="connsiteY1" fmla="*/ 113992 h 191222"/>
              <a:gd name="connsiteX2" fmla="*/ 559865 w 559865"/>
              <a:gd name="connsiteY2" fmla="*/ 191222 h 191222"/>
            </a:gdLst>
            <a:ahLst/>
            <a:cxnLst>
              <a:cxn ang="0">
                <a:pos x="connsiteX0" y="connsiteY0"/>
              </a:cxn>
              <a:cxn ang="0">
                <a:pos x="connsiteX1" y="connsiteY1"/>
              </a:cxn>
              <a:cxn ang="0">
                <a:pos x="connsiteX2" y="connsiteY2"/>
              </a:cxn>
            </a:cxnLst>
            <a:rect l="l" t="t" r="r" b="b"/>
            <a:pathLst>
              <a:path w="559865" h="191222">
                <a:moveTo>
                  <a:pt x="0" y="0"/>
                </a:moveTo>
                <a:cubicBezTo>
                  <a:pt x="130812" y="51267"/>
                  <a:pt x="152429" y="82122"/>
                  <a:pt x="245740" y="113992"/>
                </a:cubicBezTo>
                <a:cubicBezTo>
                  <a:pt x="339051" y="145862"/>
                  <a:pt x="423772" y="179916"/>
                  <a:pt x="559865" y="191222"/>
                </a:cubicBezTo>
              </a:path>
            </a:pathLst>
          </a:custGeom>
          <a:noFill/>
          <a:ln>
            <a:solidFill>
              <a:srgbClr val="0000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rot="6623763">
            <a:off x="1614578" y="4166772"/>
            <a:ext cx="507058" cy="522560"/>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185457"/>
              <a:gd name="connsiteY0" fmla="*/ 356627 h 356627"/>
              <a:gd name="connsiteX1" fmla="*/ 85314 w 185457"/>
              <a:gd name="connsiteY1" fmla="*/ 184132 h 356627"/>
              <a:gd name="connsiteX2" fmla="*/ 185457 w 185457"/>
              <a:gd name="connsiteY2" fmla="*/ 0 h 356627"/>
              <a:gd name="connsiteX0" fmla="*/ 0 w 185457"/>
              <a:gd name="connsiteY0" fmla="*/ 356627 h 356627"/>
              <a:gd name="connsiteX1" fmla="*/ 85314 w 185457"/>
              <a:gd name="connsiteY1" fmla="*/ 184132 h 356627"/>
              <a:gd name="connsiteX2" fmla="*/ 185457 w 185457"/>
              <a:gd name="connsiteY2" fmla="*/ 0 h 356627"/>
              <a:gd name="connsiteX0" fmla="*/ 0 w 142595"/>
              <a:gd name="connsiteY0" fmla="*/ 294714 h 294714"/>
              <a:gd name="connsiteX1" fmla="*/ 85314 w 142595"/>
              <a:gd name="connsiteY1" fmla="*/ 122219 h 294714"/>
              <a:gd name="connsiteX2" fmla="*/ 142595 w 142595"/>
              <a:gd name="connsiteY2" fmla="*/ 0 h 294714"/>
              <a:gd name="connsiteX0" fmla="*/ 0 w 142595"/>
              <a:gd name="connsiteY0" fmla="*/ 294714 h 294714"/>
              <a:gd name="connsiteX1" fmla="*/ 71026 w 142595"/>
              <a:gd name="connsiteY1" fmla="*/ 136506 h 294714"/>
              <a:gd name="connsiteX2" fmla="*/ 142595 w 142595"/>
              <a:gd name="connsiteY2" fmla="*/ 0 h 294714"/>
              <a:gd name="connsiteX0" fmla="*/ 0 w 160163"/>
              <a:gd name="connsiteY0" fmla="*/ 310600 h 310600"/>
              <a:gd name="connsiteX1" fmla="*/ 88594 w 160163"/>
              <a:gd name="connsiteY1" fmla="*/ 136506 h 310600"/>
              <a:gd name="connsiteX2" fmla="*/ 160163 w 160163"/>
              <a:gd name="connsiteY2" fmla="*/ 0 h 310600"/>
              <a:gd name="connsiteX0" fmla="*/ 0 w 160163"/>
              <a:gd name="connsiteY0" fmla="*/ 310600 h 310600"/>
              <a:gd name="connsiteX1" fmla="*/ 74778 w 160163"/>
              <a:gd name="connsiteY1" fmla="*/ 122779 h 310600"/>
              <a:gd name="connsiteX2" fmla="*/ 160163 w 160163"/>
              <a:gd name="connsiteY2" fmla="*/ 0 h 310600"/>
              <a:gd name="connsiteX0" fmla="*/ 0 w 171818"/>
              <a:gd name="connsiteY0" fmla="*/ 323471 h 323471"/>
              <a:gd name="connsiteX1" fmla="*/ 74778 w 171818"/>
              <a:gd name="connsiteY1" fmla="*/ 135650 h 323471"/>
              <a:gd name="connsiteX2" fmla="*/ 171818 w 171818"/>
              <a:gd name="connsiteY2" fmla="*/ 0 h 323471"/>
              <a:gd name="connsiteX0" fmla="*/ 0 w 171818"/>
              <a:gd name="connsiteY0" fmla="*/ 323471 h 323471"/>
              <a:gd name="connsiteX1" fmla="*/ 74778 w 171818"/>
              <a:gd name="connsiteY1" fmla="*/ 135650 h 323471"/>
              <a:gd name="connsiteX2" fmla="*/ 171818 w 171818"/>
              <a:gd name="connsiteY2" fmla="*/ 0 h 323471"/>
              <a:gd name="connsiteX0" fmla="*/ 0 w 176652"/>
              <a:gd name="connsiteY0" fmla="*/ 249763 h 249763"/>
              <a:gd name="connsiteX1" fmla="*/ 74778 w 176652"/>
              <a:gd name="connsiteY1" fmla="*/ 61942 h 249763"/>
              <a:gd name="connsiteX2" fmla="*/ 176652 w 176652"/>
              <a:gd name="connsiteY2" fmla="*/ 0 h 249763"/>
              <a:gd name="connsiteX0" fmla="*/ 0 w 176652"/>
              <a:gd name="connsiteY0" fmla="*/ 249763 h 249763"/>
              <a:gd name="connsiteX1" fmla="*/ 84122 w 176652"/>
              <a:gd name="connsiteY1" fmla="*/ 96418 h 249763"/>
              <a:gd name="connsiteX2" fmla="*/ 176652 w 176652"/>
              <a:gd name="connsiteY2" fmla="*/ 0 h 249763"/>
              <a:gd name="connsiteX0" fmla="*/ 0 w 176652"/>
              <a:gd name="connsiteY0" fmla="*/ 249763 h 249763"/>
              <a:gd name="connsiteX1" fmla="*/ 78797 w 176652"/>
              <a:gd name="connsiteY1" fmla="*/ 82976 h 249763"/>
              <a:gd name="connsiteX2" fmla="*/ 176652 w 176652"/>
              <a:gd name="connsiteY2" fmla="*/ 0 h 249763"/>
              <a:gd name="connsiteX0" fmla="*/ 0 w 176652"/>
              <a:gd name="connsiteY0" fmla="*/ 249763 h 249763"/>
              <a:gd name="connsiteX1" fmla="*/ 78797 w 176652"/>
              <a:gd name="connsiteY1" fmla="*/ 82976 h 249763"/>
              <a:gd name="connsiteX2" fmla="*/ 176652 w 176652"/>
              <a:gd name="connsiteY2" fmla="*/ 0 h 249763"/>
              <a:gd name="connsiteX0" fmla="*/ 0 w 176652"/>
              <a:gd name="connsiteY0" fmla="*/ 249763 h 249763"/>
              <a:gd name="connsiteX1" fmla="*/ 78797 w 176652"/>
              <a:gd name="connsiteY1" fmla="*/ 82976 h 249763"/>
              <a:gd name="connsiteX2" fmla="*/ 176652 w 176652"/>
              <a:gd name="connsiteY2" fmla="*/ 0 h 249763"/>
              <a:gd name="connsiteX0" fmla="*/ 0 w 176652"/>
              <a:gd name="connsiteY0" fmla="*/ 249763 h 249763"/>
              <a:gd name="connsiteX1" fmla="*/ 78797 w 176652"/>
              <a:gd name="connsiteY1" fmla="*/ 82976 h 249763"/>
              <a:gd name="connsiteX2" fmla="*/ 176652 w 176652"/>
              <a:gd name="connsiteY2" fmla="*/ 0 h 249763"/>
              <a:gd name="connsiteX0" fmla="*/ 0 w 176652"/>
              <a:gd name="connsiteY0" fmla="*/ 249763 h 249763"/>
              <a:gd name="connsiteX1" fmla="*/ 78797 w 176652"/>
              <a:gd name="connsiteY1" fmla="*/ 82976 h 249763"/>
              <a:gd name="connsiteX2" fmla="*/ 176652 w 176652"/>
              <a:gd name="connsiteY2" fmla="*/ 0 h 249763"/>
              <a:gd name="connsiteX0" fmla="*/ 0 w 176652"/>
              <a:gd name="connsiteY0" fmla="*/ 249763 h 249763"/>
              <a:gd name="connsiteX1" fmla="*/ 78797 w 176652"/>
              <a:gd name="connsiteY1" fmla="*/ 82976 h 249763"/>
              <a:gd name="connsiteX2" fmla="*/ 176652 w 176652"/>
              <a:gd name="connsiteY2" fmla="*/ 0 h 249763"/>
            </a:gdLst>
            <a:ahLst/>
            <a:cxnLst>
              <a:cxn ang="0">
                <a:pos x="connsiteX0" y="connsiteY0"/>
              </a:cxn>
              <a:cxn ang="0">
                <a:pos x="connsiteX1" y="connsiteY1"/>
              </a:cxn>
              <a:cxn ang="0">
                <a:pos x="connsiteX2" y="connsiteY2"/>
              </a:cxn>
            </a:cxnLst>
            <a:rect l="l" t="t" r="r" b="b"/>
            <a:pathLst>
              <a:path w="176652" h="249763">
                <a:moveTo>
                  <a:pt x="0" y="249763"/>
                </a:moveTo>
                <a:cubicBezTo>
                  <a:pt x="34969" y="149110"/>
                  <a:pt x="41036" y="131156"/>
                  <a:pt x="78797" y="82976"/>
                </a:cubicBezTo>
                <a:cubicBezTo>
                  <a:pt x="116558" y="34796"/>
                  <a:pt x="123136" y="38255"/>
                  <a:pt x="176652" y="0"/>
                </a:cubicBezTo>
              </a:path>
            </a:pathLst>
          </a:custGeom>
          <a:noFill/>
          <a:ln>
            <a:solidFill>
              <a:srgbClr val="FF0000"/>
            </a:solidFill>
            <a:prstDash val="sysDot"/>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rot="2793174">
            <a:off x="1882547" y="4819487"/>
            <a:ext cx="287791" cy="267214"/>
          </a:xfrm>
          <a:custGeom>
            <a:avLst/>
            <a:gdLst>
              <a:gd name="connsiteX0" fmla="*/ 0 w 537883"/>
              <a:gd name="connsiteY0" fmla="*/ 0 h 215153"/>
              <a:gd name="connsiteX1" fmla="*/ 286871 w 537883"/>
              <a:gd name="connsiteY1" fmla="*/ 161365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90410 w 537883"/>
              <a:gd name="connsiteY1" fmla="*/ 85205 h 215153"/>
              <a:gd name="connsiteX2" fmla="*/ 537883 w 537883"/>
              <a:gd name="connsiteY2" fmla="*/ 215153 h 215153"/>
              <a:gd name="connsiteX0" fmla="*/ 0 w 537883"/>
              <a:gd name="connsiteY0" fmla="*/ 0 h 215153"/>
              <a:gd name="connsiteX1" fmla="*/ 290410 w 537883"/>
              <a:gd name="connsiteY1" fmla="*/ 85205 h 215153"/>
              <a:gd name="connsiteX2" fmla="*/ 537883 w 537883"/>
              <a:gd name="connsiteY2" fmla="*/ 215153 h 215153"/>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59731"/>
              <a:gd name="connsiteX1" fmla="*/ 290410 w 515220"/>
              <a:gd name="connsiteY1" fmla="*/ 85205 h 259731"/>
              <a:gd name="connsiteX2" fmla="*/ 515220 w 515220"/>
              <a:gd name="connsiteY2" fmla="*/ 240605 h 259731"/>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40605"/>
              <a:gd name="connsiteX1" fmla="*/ 257105 w 515220"/>
              <a:gd name="connsiteY1" fmla="*/ 101987 h 240605"/>
              <a:gd name="connsiteX2" fmla="*/ 515220 w 515220"/>
              <a:gd name="connsiteY2" fmla="*/ 240605 h 240605"/>
              <a:gd name="connsiteX0" fmla="*/ 0 w 515220"/>
              <a:gd name="connsiteY0" fmla="*/ 0 h 240605"/>
              <a:gd name="connsiteX1" fmla="*/ 270307 w 515220"/>
              <a:gd name="connsiteY1" fmla="*/ 82003 h 240605"/>
              <a:gd name="connsiteX2" fmla="*/ 515220 w 515220"/>
              <a:gd name="connsiteY2" fmla="*/ 240605 h 240605"/>
              <a:gd name="connsiteX0" fmla="*/ 0 w 515220"/>
              <a:gd name="connsiteY0" fmla="*/ 0 h 240605"/>
              <a:gd name="connsiteX1" fmla="*/ 270307 w 515220"/>
              <a:gd name="connsiteY1" fmla="*/ 82003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25851"/>
              <a:gd name="connsiteY0" fmla="*/ 0 h 218009"/>
              <a:gd name="connsiteX1" fmla="*/ 245740 w 525851"/>
              <a:gd name="connsiteY1" fmla="*/ 113992 h 218009"/>
              <a:gd name="connsiteX2" fmla="*/ 525852 w 525851"/>
              <a:gd name="connsiteY2" fmla="*/ 218010 h 218009"/>
              <a:gd name="connsiteX0" fmla="*/ 0 w 559865"/>
              <a:gd name="connsiteY0" fmla="*/ 0 h 191222"/>
              <a:gd name="connsiteX1" fmla="*/ 245740 w 559865"/>
              <a:gd name="connsiteY1" fmla="*/ 113992 h 191222"/>
              <a:gd name="connsiteX2" fmla="*/ 559865 w 559865"/>
              <a:gd name="connsiteY2" fmla="*/ 191222 h 191222"/>
              <a:gd name="connsiteX0" fmla="*/ 0 w 559865"/>
              <a:gd name="connsiteY0" fmla="*/ 0 h 191222"/>
              <a:gd name="connsiteX1" fmla="*/ 245740 w 559865"/>
              <a:gd name="connsiteY1" fmla="*/ 113992 h 191222"/>
              <a:gd name="connsiteX2" fmla="*/ 559865 w 559865"/>
              <a:gd name="connsiteY2" fmla="*/ 191222 h 191222"/>
              <a:gd name="connsiteX0" fmla="*/ 0 w 522981"/>
              <a:gd name="connsiteY0" fmla="*/ 0 h 346549"/>
              <a:gd name="connsiteX1" fmla="*/ 245740 w 522981"/>
              <a:gd name="connsiteY1" fmla="*/ 113992 h 346549"/>
              <a:gd name="connsiteX2" fmla="*/ 522981 w 522981"/>
              <a:gd name="connsiteY2" fmla="*/ 346549 h 346549"/>
              <a:gd name="connsiteX0" fmla="*/ 0 w 522981"/>
              <a:gd name="connsiteY0" fmla="*/ 0 h 346549"/>
              <a:gd name="connsiteX1" fmla="*/ 245740 w 522981"/>
              <a:gd name="connsiteY1" fmla="*/ 113992 h 346549"/>
              <a:gd name="connsiteX2" fmla="*/ 522981 w 522981"/>
              <a:gd name="connsiteY2" fmla="*/ 346549 h 346549"/>
              <a:gd name="connsiteX0" fmla="*/ 0 w 545596"/>
              <a:gd name="connsiteY0" fmla="*/ 0 h 273295"/>
              <a:gd name="connsiteX1" fmla="*/ 245740 w 545596"/>
              <a:gd name="connsiteY1" fmla="*/ 113992 h 273295"/>
              <a:gd name="connsiteX2" fmla="*/ 545596 w 545596"/>
              <a:gd name="connsiteY2" fmla="*/ 273295 h 273295"/>
              <a:gd name="connsiteX0" fmla="*/ 0 w 545596"/>
              <a:gd name="connsiteY0" fmla="*/ 0 h 273295"/>
              <a:gd name="connsiteX1" fmla="*/ 245740 w 545596"/>
              <a:gd name="connsiteY1" fmla="*/ 113992 h 273295"/>
              <a:gd name="connsiteX2" fmla="*/ 545596 w 545596"/>
              <a:gd name="connsiteY2" fmla="*/ 273295 h 273295"/>
              <a:gd name="connsiteX0" fmla="*/ 0 w 505850"/>
              <a:gd name="connsiteY0" fmla="*/ 0 h 310780"/>
              <a:gd name="connsiteX1" fmla="*/ 245740 w 505850"/>
              <a:gd name="connsiteY1" fmla="*/ 113992 h 310780"/>
              <a:gd name="connsiteX2" fmla="*/ 505850 w 505850"/>
              <a:gd name="connsiteY2" fmla="*/ 310780 h 310780"/>
              <a:gd name="connsiteX0" fmla="*/ 0 w 400657"/>
              <a:gd name="connsiteY0" fmla="*/ 0 h 332105"/>
              <a:gd name="connsiteX1" fmla="*/ 245740 w 400657"/>
              <a:gd name="connsiteY1" fmla="*/ 113992 h 332105"/>
              <a:gd name="connsiteX2" fmla="*/ 400657 w 400657"/>
              <a:gd name="connsiteY2" fmla="*/ 332105 h 332105"/>
              <a:gd name="connsiteX0" fmla="*/ 0 w 400657"/>
              <a:gd name="connsiteY0" fmla="*/ 0 h 332105"/>
              <a:gd name="connsiteX1" fmla="*/ 205112 w 400657"/>
              <a:gd name="connsiteY1" fmla="*/ 115219 h 332105"/>
              <a:gd name="connsiteX2" fmla="*/ 400657 w 400657"/>
              <a:gd name="connsiteY2" fmla="*/ 332105 h 332105"/>
              <a:gd name="connsiteX0" fmla="*/ 0 w 400657"/>
              <a:gd name="connsiteY0" fmla="*/ 0 h 332105"/>
              <a:gd name="connsiteX1" fmla="*/ 185349 w 400657"/>
              <a:gd name="connsiteY1" fmla="*/ 138494 h 332105"/>
              <a:gd name="connsiteX2" fmla="*/ 400657 w 400657"/>
              <a:gd name="connsiteY2" fmla="*/ 332105 h 332105"/>
              <a:gd name="connsiteX0" fmla="*/ 0 w 400657"/>
              <a:gd name="connsiteY0" fmla="*/ 0 h 332105"/>
              <a:gd name="connsiteX1" fmla="*/ 185789 w 400657"/>
              <a:gd name="connsiteY1" fmla="*/ 156621 h 332105"/>
              <a:gd name="connsiteX2" fmla="*/ 400657 w 400657"/>
              <a:gd name="connsiteY2" fmla="*/ 332105 h 332105"/>
              <a:gd name="connsiteX0" fmla="*/ 0 w 400657"/>
              <a:gd name="connsiteY0" fmla="*/ 0 h 332105"/>
              <a:gd name="connsiteX1" fmla="*/ 185789 w 400657"/>
              <a:gd name="connsiteY1" fmla="*/ 156621 h 332105"/>
              <a:gd name="connsiteX2" fmla="*/ 400657 w 400657"/>
              <a:gd name="connsiteY2" fmla="*/ 332105 h 332105"/>
              <a:gd name="connsiteX0" fmla="*/ 0 w 400657"/>
              <a:gd name="connsiteY0" fmla="*/ 0 h 332105"/>
              <a:gd name="connsiteX1" fmla="*/ 185789 w 400657"/>
              <a:gd name="connsiteY1" fmla="*/ 156621 h 332105"/>
              <a:gd name="connsiteX2" fmla="*/ 400657 w 400657"/>
              <a:gd name="connsiteY2" fmla="*/ 332105 h 332105"/>
              <a:gd name="connsiteX0" fmla="*/ 0 w 392338"/>
              <a:gd name="connsiteY0" fmla="*/ 0 h 341900"/>
              <a:gd name="connsiteX1" fmla="*/ 185789 w 392338"/>
              <a:gd name="connsiteY1" fmla="*/ 156621 h 341900"/>
              <a:gd name="connsiteX2" fmla="*/ 392338 w 392338"/>
              <a:gd name="connsiteY2" fmla="*/ 341900 h 341900"/>
              <a:gd name="connsiteX0" fmla="*/ 0 w 392338"/>
              <a:gd name="connsiteY0" fmla="*/ 0 h 341900"/>
              <a:gd name="connsiteX1" fmla="*/ 185789 w 392338"/>
              <a:gd name="connsiteY1" fmla="*/ 156621 h 341900"/>
              <a:gd name="connsiteX2" fmla="*/ 392338 w 392338"/>
              <a:gd name="connsiteY2" fmla="*/ 341900 h 341900"/>
              <a:gd name="connsiteX0" fmla="*/ 0 w 386215"/>
              <a:gd name="connsiteY0" fmla="*/ 0 h 354014"/>
              <a:gd name="connsiteX1" fmla="*/ 185789 w 386215"/>
              <a:gd name="connsiteY1" fmla="*/ 156621 h 354014"/>
              <a:gd name="connsiteX2" fmla="*/ 386215 w 386215"/>
              <a:gd name="connsiteY2" fmla="*/ 354013 h 354014"/>
              <a:gd name="connsiteX0" fmla="*/ 0 w 386215"/>
              <a:gd name="connsiteY0" fmla="*/ 0 h 354013"/>
              <a:gd name="connsiteX1" fmla="*/ 185789 w 386215"/>
              <a:gd name="connsiteY1" fmla="*/ 156621 h 354013"/>
              <a:gd name="connsiteX2" fmla="*/ 386215 w 386215"/>
              <a:gd name="connsiteY2" fmla="*/ 354013 h 354013"/>
              <a:gd name="connsiteX0" fmla="*/ 0 w 365422"/>
              <a:gd name="connsiteY0" fmla="*/ 0 h 378501"/>
              <a:gd name="connsiteX1" fmla="*/ 185789 w 365422"/>
              <a:gd name="connsiteY1" fmla="*/ 156621 h 378501"/>
              <a:gd name="connsiteX2" fmla="*/ 365422 w 365422"/>
              <a:gd name="connsiteY2" fmla="*/ 378501 h 378501"/>
              <a:gd name="connsiteX0" fmla="*/ 0 w 365422"/>
              <a:gd name="connsiteY0" fmla="*/ 0 h 378501"/>
              <a:gd name="connsiteX1" fmla="*/ 177473 w 365422"/>
              <a:gd name="connsiteY1" fmla="*/ 166416 h 378501"/>
              <a:gd name="connsiteX2" fmla="*/ 365422 w 365422"/>
              <a:gd name="connsiteY2" fmla="*/ 378501 h 378501"/>
            </a:gdLst>
            <a:ahLst/>
            <a:cxnLst>
              <a:cxn ang="0">
                <a:pos x="connsiteX0" y="connsiteY0"/>
              </a:cxn>
              <a:cxn ang="0">
                <a:pos x="connsiteX1" y="connsiteY1"/>
              </a:cxn>
              <a:cxn ang="0">
                <a:pos x="connsiteX2" y="connsiteY2"/>
              </a:cxn>
            </a:cxnLst>
            <a:rect l="l" t="t" r="r" b="b"/>
            <a:pathLst>
              <a:path w="365422" h="378501">
                <a:moveTo>
                  <a:pt x="0" y="0"/>
                </a:moveTo>
                <a:cubicBezTo>
                  <a:pt x="111709" y="101737"/>
                  <a:pt x="116570" y="103333"/>
                  <a:pt x="177473" y="166416"/>
                </a:cubicBezTo>
                <a:cubicBezTo>
                  <a:pt x="238376" y="229499"/>
                  <a:pt x="250394" y="239824"/>
                  <a:pt x="365422" y="3785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a:grpSpLocks noChangeAspect="1"/>
          </p:cNvGrpSpPr>
          <p:nvPr/>
        </p:nvGrpSpPr>
        <p:grpSpPr>
          <a:xfrm>
            <a:off x="2191674" y="5098859"/>
            <a:ext cx="252000" cy="252000"/>
            <a:chOff x="2213119" y="4860000"/>
            <a:chExt cx="360000" cy="360000"/>
          </a:xfrm>
        </p:grpSpPr>
        <p:cxnSp>
          <p:nvCxnSpPr>
            <p:cNvPr id="7" name="直線コネクタ 6"/>
            <p:cNvCxnSpPr/>
            <p:nvPr/>
          </p:nvCxnSpPr>
          <p:spPr>
            <a:xfrm flipH="1">
              <a:off x="2213119" y="4860000"/>
              <a:ext cx="360000" cy="36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rot="16200000" flipH="1">
              <a:off x="2213119" y="4860000"/>
              <a:ext cx="360000" cy="36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テキスト ボックス 13"/>
          <p:cNvSpPr txBox="1"/>
          <p:nvPr/>
        </p:nvSpPr>
        <p:spPr>
          <a:xfrm>
            <a:off x="3389123" y="3507035"/>
            <a:ext cx="2050510" cy="338554"/>
          </a:xfrm>
          <a:prstGeom prst="rect">
            <a:avLst/>
          </a:prstGeom>
          <a:noFill/>
        </p:spPr>
        <p:txBody>
          <a:bodyPr wrap="square" rtlCol="0">
            <a:spAutoFit/>
          </a:bodyPr>
          <a:lstStyle/>
          <a:p>
            <a:r>
              <a:rPr kumimoji="1" lang="ja-JP" altLang="en-US" sz="1600"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系の平衡状態空間</a:t>
            </a:r>
            <a:endParaRPr kumimoji="1"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p:cNvSpPr txBox="1"/>
          <p:nvPr/>
        </p:nvSpPr>
        <p:spPr>
          <a:xfrm>
            <a:off x="3387188" y="6251178"/>
            <a:ext cx="2050510" cy="338554"/>
          </a:xfrm>
          <a:prstGeom prst="rect">
            <a:avLst/>
          </a:prstGeom>
          <a:noFill/>
        </p:spPr>
        <p:txBody>
          <a:bodyPr wrap="square" rtlCol="0">
            <a:spAutoFit/>
          </a:bodyPr>
          <a:lstStyle/>
          <a:p>
            <a:r>
              <a:rPr lang="ja-JP" altLang="en-US" sz="1600" dirty="0" smtClean="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制御変数の</a:t>
            </a:r>
            <a:r>
              <a:rPr kumimoji="1" lang="ja-JP" altLang="en-US" sz="1600" dirty="0" smtClean="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空間</a:t>
            </a:r>
            <a:endParaRPr kumimoji="1" lang="ja-JP" altLang="en-US" sz="160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a:off x="2486115" y="4970779"/>
            <a:ext cx="2050510" cy="338554"/>
          </a:xfrm>
          <a:prstGeom prst="rect">
            <a:avLst/>
          </a:prstGeom>
          <a:noFill/>
        </p:spPr>
        <p:txBody>
          <a:bodyPr wrap="square" rtlCol="0">
            <a:spAutoFit/>
          </a:bodyPr>
          <a:lstStyle/>
          <a:p>
            <a:r>
              <a:rPr kumimoji="1" lang="ja-JP" altLang="en-US" sz="16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行けない。</a:t>
            </a:r>
            <a:endParaRPr kumimoji="1"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854788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力学的仕事は微分形式である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92000"/>
              </a:xfrm>
            </p:spPr>
            <p:txBody>
              <a:bodyPr>
                <a:noAutofit/>
              </a:bodyPr>
              <a:lstStyle/>
              <a:p>
                <a:pPr>
                  <a:spcBef>
                    <a:spcPts val="0"/>
                  </a:spcBef>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気体に対する仕事は</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14:m>
                  <m:oMathPara xmlns:m="http://schemas.openxmlformats.org/officeDocument/2006/math">
                    <m:oMathParaPr>
                      <m:jc m:val="centerGroup"/>
                    </m:oMathParaPr>
                    <m:oMath xmlns:m="http://schemas.openxmlformats.org/officeDocument/2006/math">
                      <m:r>
                        <m:rPr>
                          <m:sty m:val="p"/>
                        </m:rPr>
                        <a:rPr lang="el-GR" altLang="ja-JP" i="1" smtClean="0">
                          <a:solidFill>
                            <a:schemeClr val="tx1"/>
                          </a:solidFill>
                          <a:latin typeface="Cambria Math"/>
                          <a:ea typeface="Cambria Math"/>
                        </a:rPr>
                        <m:t>δ</m:t>
                      </m:r>
                      <m:r>
                        <a:rPr lang="en-US" altLang="ja-JP" i="1">
                          <a:solidFill>
                            <a:schemeClr val="tx1"/>
                          </a:solidFill>
                          <a:latin typeface="Cambria Math"/>
                        </a:rPr>
                        <m:t>𝑊</m:t>
                      </m:r>
                      <m:r>
                        <a:rPr lang="en-US" altLang="ja-JP" b="0" i="1" smtClean="0">
                          <a:solidFill>
                            <a:schemeClr val="tx1"/>
                          </a:solidFill>
                          <a:latin typeface="Cambria Math"/>
                        </a:rPr>
                        <m:t>=−</m:t>
                      </m:r>
                      <m:r>
                        <a:rPr lang="en-US" altLang="ja-JP" b="0" i="1" smtClean="0">
                          <a:solidFill>
                            <a:schemeClr val="tx1"/>
                          </a:solidFill>
                          <a:latin typeface="Cambria Math"/>
                        </a:rPr>
                        <m:t>𝑝𝑑𝑉</m:t>
                      </m:r>
                    </m:oMath>
                  </m:oMathPara>
                </a14:m>
                <a:endParaRPr lang="en-US" altLang="ja-JP"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pPr>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一般には</a:t>
                </a:r>
                <a:endParaRPr lang="en-US" altLang="ja-JP"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14:m>
                  <m:oMathPara xmlns:m="http://schemas.openxmlformats.org/officeDocument/2006/math">
                    <m:oMathParaPr>
                      <m:jc m:val="centerGroup"/>
                    </m:oMathParaPr>
                    <m:oMath xmlns:m="http://schemas.openxmlformats.org/officeDocument/2006/math">
                      <m:r>
                        <m:rPr>
                          <m:sty m:val="p"/>
                        </m:rPr>
                        <a:rPr lang="el-GR" altLang="ja-JP" i="1">
                          <a:latin typeface="Cambria Math"/>
                          <a:ea typeface="Cambria Math"/>
                        </a:rPr>
                        <m:t>δ</m:t>
                      </m:r>
                      <m:r>
                        <a:rPr lang="en-US" altLang="ja-JP" i="1">
                          <a:latin typeface="Cambria Math"/>
                        </a:rPr>
                        <m:t>𝑊</m:t>
                      </m:r>
                      <m:r>
                        <a:rPr lang="en-US" altLang="ja-JP" i="1">
                          <a:latin typeface="Cambria Math"/>
                        </a:rPr>
                        <m:t>=</m:t>
                      </m:r>
                      <m:nary>
                        <m:naryPr>
                          <m:chr m:val="∑"/>
                          <m:supHide m:val="on"/>
                          <m:ctrlPr>
                            <a:rPr lang="en-US" altLang="ja-JP" i="1" smtClean="0">
                              <a:latin typeface="Cambria Math"/>
                            </a:rPr>
                          </m:ctrlPr>
                        </m:naryPr>
                        <m:sub>
                          <m:r>
                            <m:rPr>
                              <m:brk m:alnAt="7"/>
                            </m:rPr>
                            <a:rPr lang="en-US" altLang="ja-JP" b="0" i="1" smtClean="0">
                              <a:latin typeface="Cambria Math"/>
                            </a:rPr>
                            <m:t>𝑖</m:t>
                          </m:r>
                        </m:sub>
                        <m:sup/>
                        <m:e>
                          <m:sSub>
                            <m:sSubPr>
                              <m:ctrlPr>
                                <a:rPr lang="en-US" altLang="ja-JP" i="1" smtClean="0">
                                  <a:latin typeface="Cambria Math"/>
                                </a:rPr>
                              </m:ctrlPr>
                            </m:sSubPr>
                            <m:e>
                              <m:r>
                                <a:rPr lang="en-US" altLang="ja-JP" b="0" i="1" smtClean="0">
                                  <a:latin typeface="Cambria Math"/>
                                </a:rPr>
                                <m:t>𝐹</m:t>
                              </m:r>
                            </m:e>
                            <m:sub>
                              <m:r>
                                <a:rPr lang="en-US" altLang="ja-JP" b="0" i="1" smtClean="0">
                                  <a:latin typeface="Cambria Math"/>
                                </a:rPr>
                                <m:t>𝑖</m:t>
                              </m:r>
                            </m:sub>
                          </m:sSub>
                          <m:r>
                            <a:rPr lang="en-US" altLang="ja-JP" b="0" i="1" smtClean="0">
                              <a:latin typeface="Cambria Math"/>
                            </a:rPr>
                            <m:t> </m:t>
                          </m:r>
                          <m:r>
                            <a:rPr lang="en-US" altLang="ja-JP" b="0" i="1" smtClean="0">
                              <a:latin typeface="Cambria Math"/>
                            </a:rPr>
                            <m:t>𝑑</m:t>
                          </m:r>
                          <m:sSup>
                            <m:sSupPr>
                              <m:ctrlPr>
                                <a:rPr lang="en-US" altLang="ja-JP" b="0" i="1" smtClean="0">
                                  <a:latin typeface="Cambria Math"/>
                                </a:rPr>
                              </m:ctrlPr>
                            </m:sSupPr>
                            <m:e>
                              <m:r>
                                <a:rPr lang="en-US" altLang="ja-JP" b="0" i="1" smtClean="0">
                                  <a:latin typeface="Cambria Math"/>
                                </a:rPr>
                                <m:t>𝑥</m:t>
                              </m:r>
                            </m:e>
                            <m:sup>
                              <m:r>
                                <a:rPr lang="en-US" altLang="ja-JP" b="0" i="1" smtClean="0">
                                  <a:latin typeface="Cambria Math"/>
                                </a:rPr>
                                <m:t>𝑖</m:t>
                              </m:r>
                            </m:sup>
                          </m:sSup>
                        </m:e>
                      </m:nary>
                    </m:oMath>
                  </m:oMathPara>
                </a14:m>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92000"/>
              </a:xfrm>
              <a:blipFill rotWithShape="0">
                <a:blip r:embed="rId3"/>
                <a:stretch>
                  <a:fillRect l="-1704" t="-172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6163767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324000"/>
            <a:ext cx="8496000" cy="900000"/>
          </a:xfrm>
        </p:spPr>
        <p:txBody>
          <a:bodyPr>
            <a:noAutofit/>
          </a:bodyPr>
          <a:lstStyle/>
          <a:p>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熱力学と幾何学：</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600" dirty="0" err="1">
                <a:latin typeface="メイリオ" panose="020B0604030504040204" pitchFamily="50" charset="-128"/>
                <a:ea typeface="メイリオ" panose="020B0604030504040204" pitchFamily="50" charset="-128"/>
                <a:cs typeface="メイリオ" panose="020B0604030504040204" pitchFamily="50" charset="-128"/>
              </a:rPr>
              <a:t>Carathéodory</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の定理</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368000"/>
                <a:ext cx="8229600" cy="5292000"/>
              </a:xfrm>
            </p:spPr>
            <p:txBody>
              <a:bodyPr>
                <a:noAutofit/>
              </a:bodyPr>
              <a:lstStyle/>
              <a:p>
                <a:pPr marL="0" indent="0">
                  <a:spcBef>
                    <a:spcPts val="0"/>
                  </a:spcBef>
                  <a:buNone/>
                </a:pP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微分形式</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14:m>
                  <m:oMathPara xmlns:m="http://schemas.openxmlformats.org/officeDocument/2006/math">
                    <m:oMathParaPr>
                      <m:jc m:val="centerGroup"/>
                    </m:oMathParaPr>
                    <m:oMath xmlns:m="http://schemas.openxmlformats.org/officeDocument/2006/math">
                      <m:r>
                        <m:rPr>
                          <m:sty m:val="p"/>
                        </m:rPr>
                        <a:rPr lang="el-GR" altLang="ja-JP" sz="3000" i="1" smtClean="0">
                          <a:solidFill>
                            <a:schemeClr val="tx1"/>
                          </a:solidFill>
                          <a:latin typeface="Cambria Math"/>
                          <a:ea typeface="Cambria Math"/>
                        </a:rPr>
                        <m:t>δ</m:t>
                      </m:r>
                      <m:r>
                        <a:rPr lang="en-US" altLang="ja-JP" sz="3000" b="0" i="1" smtClean="0">
                          <a:solidFill>
                            <a:schemeClr val="tx1"/>
                          </a:solidFill>
                          <a:latin typeface="Cambria Math"/>
                          <a:ea typeface="Cambria Math"/>
                        </a:rPr>
                        <m:t>𝑄</m:t>
                      </m:r>
                      <m:r>
                        <a:rPr lang="en-US" altLang="ja-JP" sz="3000" b="0" i="1" smtClean="0">
                          <a:solidFill>
                            <a:schemeClr val="tx1"/>
                          </a:solidFill>
                          <a:latin typeface="Cambria Math"/>
                          <a:ea typeface="Cambria Math"/>
                        </a:rPr>
                        <m:t>≔</m:t>
                      </m:r>
                      <m:r>
                        <a:rPr lang="en-US" altLang="ja-JP" sz="3000" b="0" i="1" smtClean="0">
                          <a:solidFill>
                            <a:schemeClr val="tx1"/>
                          </a:solidFill>
                          <a:latin typeface="Cambria Math"/>
                          <a:ea typeface="Cambria Math"/>
                        </a:rPr>
                        <m:t>𝑑𝑈</m:t>
                      </m:r>
                      <m:r>
                        <a:rPr lang="en-US" altLang="ja-JP" sz="3000" b="0" i="1" smtClean="0">
                          <a:solidFill>
                            <a:schemeClr val="tx1"/>
                          </a:solidFill>
                          <a:latin typeface="Cambria Math"/>
                          <a:ea typeface="Cambria Math"/>
                        </a:rPr>
                        <m:t>−</m:t>
                      </m:r>
                      <m:r>
                        <m:rPr>
                          <m:sty m:val="p"/>
                        </m:rPr>
                        <a:rPr lang="el-GR" altLang="ja-JP" sz="3000" i="1">
                          <a:latin typeface="Cambria Math"/>
                          <a:ea typeface="Cambria Math"/>
                        </a:rPr>
                        <m:t>δ</m:t>
                      </m:r>
                      <m:r>
                        <a:rPr lang="en-US" altLang="ja-JP" sz="3000" i="1">
                          <a:solidFill>
                            <a:schemeClr val="tx1"/>
                          </a:solidFill>
                          <a:latin typeface="Cambria Math"/>
                        </a:rPr>
                        <m:t>𝑊</m:t>
                      </m:r>
                      <m:r>
                        <a:rPr lang="en-US" altLang="ja-JP" sz="3000" b="0" i="1" smtClean="0">
                          <a:solidFill>
                            <a:schemeClr val="tx1"/>
                          </a:solidFill>
                          <a:latin typeface="Cambria Math"/>
                        </a:rPr>
                        <m:t>=</m:t>
                      </m:r>
                      <m:r>
                        <a:rPr lang="en-US" altLang="ja-JP" sz="3000" b="0" i="1" smtClean="0">
                          <a:solidFill>
                            <a:schemeClr val="tx1"/>
                          </a:solidFill>
                          <a:latin typeface="Cambria Math"/>
                        </a:rPr>
                        <m:t>𝑑𝑈</m:t>
                      </m:r>
                      <m:r>
                        <a:rPr lang="en-US" altLang="ja-JP" sz="3000" b="0" i="1" smtClean="0">
                          <a:solidFill>
                            <a:schemeClr val="tx1"/>
                          </a:solidFill>
                          <a:latin typeface="Cambria Math"/>
                        </a:rPr>
                        <m:t>−</m:t>
                      </m:r>
                      <m:nary>
                        <m:naryPr>
                          <m:chr m:val="∑"/>
                          <m:supHide m:val="on"/>
                          <m:ctrlPr>
                            <a:rPr lang="en-US" altLang="ja-JP" sz="3000" i="1">
                              <a:latin typeface="Cambria Math"/>
                            </a:rPr>
                          </m:ctrlPr>
                        </m:naryPr>
                        <m:sub>
                          <m:r>
                            <m:rPr>
                              <m:brk m:alnAt="7"/>
                            </m:rPr>
                            <a:rPr lang="en-US" altLang="ja-JP" sz="3000" i="1">
                              <a:latin typeface="Cambria Math"/>
                            </a:rPr>
                            <m:t>𝑖</m:t>
                          </m:r>
                        </m:sub>
                        <m:sup/>
                        <m:e>
                          <m:sSub>
                            <m:sSubPr>
                              <m:ctrlPr>
                                <a:rPr lang="en-US" altLang="ja-JP" sz="3000" i="1">
                                  <a:latin typeface="Cambria Math"/>
                                </a:rPr>
                              </m:ctrlPr>
                            </m:sSubPr>
                            <m:e>
                              <m:r>
                                <a:rPr lang="en-US" altLang="ja-JP" sz="3000" i="1">
                                  <a:latin typeface="Cambria Math"/>
                                </a:rPr>
                                <m:t>𝐹</m:t>
                              </m:r>
                            </m:e>
                            <m:sub>
                              <m:r>
                                <a:rPr lang="en-US" altLang="ja-JP" sz="3000" i="1">
                                  <a:latin typeface="Cambria Math"/>
                                </a:rPr>
                                <m:t>𝑖</m:t>
                              </m:r>
                            </m:sub>
                          </m:sSub>
                          <m:r>
                            <a:rPr lang="en-US" altLang="ja-JP" sz="3000" i="1">
                              <a:latin typeface="Cambria Math"/>
                            </a:rPr>
                            <m:t> </m:t>
                          </m:r>
                          <m:r>
                            <a:rPr lang="en-US" altLang="ja-JP" sz="3000" i="1">
                              <a:latin typeface="Cambria Math"/>
                            </a:rPr>
                            <m:t>𝑑</m:t>
                          </m:r>
                          <m:sSup>
                            <m:sSupPr>
                              <m:ctrlPr>
                                <a:rPr lang="en-US" altLang="ja-JP" sz="3000" i="1">
                                  <a:latin typeface="Cambria Math"/>
                                </a:rPr>
                              </m:ctrlPr>
                            </m:sSupPr>
                            <m:e>
                              <m:r>
                                <a:rPr lang="en-US" altLang="ja-JP" sz="3000" i="1">
                                  <a:latin typeface="Cambria Math"/>
                                </a:rPr>
                                <m:t>𝑥</m:t>
                              </m:r>
                            </m:e>
                            <m:sup>
                              <m:r>
                                <a:rPr lang="en-US" altLang="ja-JP" sz="3000" i="1">
                                  <a:latin typeface="Cambria Math"/>
                                </a:rPr>
                                <m:t>𝑖</m:t>
                              </m:r>
                            </m:sup>
                          </m:sSup>
                        </m:e>
                      </m:nary>
                    </m:oMath>
                  </m:oMathPara>
                </a14:m>
                <a:endParaRPr lang="en-US" altLang="ja-JP" sz="3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r>
                  <a:rPr lang="ja-JP" altLang="en-US" sz="3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が定める方程式</a:t>
                </a:r>
                <a14:m>
                  <m:oMath xmlns:m="http://schemas.openxmlformats.org/officeDocument/2006/math">
                    <m:r>
                      <m:rPr>
                        <m:sty m:val="p"/>
                      </m:rPr>
                      <a:rPr lang="el-GR" altLang="ja-JP" sz="3000" i="1">
                        <a:latin typeface="Cambria Math"/>
                        <a:ea typeface="Cambria Math"/>
                      </a:rPr>
                      <m:t>δ</m:t>
                    </m:r>
                    <m:r>
                      <a:rPr lang="en-US" altLang="ja-JP" sz="3000" i="1">
                        <a:latin typeface="Cambria Math"/>
                        <a:ea typeface="Cambria Math"/>
                      </a:rPr>
                      <m:t>𝑄</m:t>
                    </m:r>
                    <m:r>
                      <a:rPr lang="en-US" altLang="ja-JP" sz="3000" b="0" i="1" smtClean="0">
                        <a:latin typeface="Cambria Math"/>
                        <a:ea typeface="Cambria Math"/>
                      </a:rPr>
                      <m:t>=0</m:t>
                    </m:r>
                  </m:oMath>
                </a14:m>
                <a:r>
                  <a:rPr lang="ja-JP" altLang="en-US" sz="3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（断熱拘束条件）が葉層構造を持つならば、関数 </a:t>
                </a:r>
                <a14:m>
                  <m:oMath xmlns:m="http://schemas.openxmlformats.org/officeDocument/2006/math">
                    <m:r>
                      <a:rPr lang="en-US" altLang="ja-JP" sz="3000" i="1">
                        <a:latin typeface="Cambria Math"/>
                      </a:rPr>
                      <m:t>𝑇</m:t>
                    </m:r>
                    <m:r>
                      <a:rPr lang="en-US" altLang="ja-JP" sz="3000" i="1">
                        <a:latin typeface="Cambria Math"/>
                      </a:rPr>
                      <m:t>,</m:t>
                    </m:r>
                    <m:r>
                      <a:rPr lang="en-US" altLang="ja-JP" sz="3000" i="1">
                        <a:latin typeface="Cambria Math"/>
                      </a:rPr>
                      <m:t>𝑆</m:t>
                    </m:r>
                  </m:oMath>
                </a14:m>
                <a:r>
                  <a:rPr lang="ja-JP" altLang="en-US" sz="3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で</a:t>
                </a:r>
                <a:endParaRPr lang="en-US" altLang="ja-JP" sz="3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14:m>
                  <m:oMathPara xmlns:m="http://schemas.openxmlformats.org/officeDocument/2006/math">
                    <m:oMathParaPr>
                      <m:jc m:val="centerGroup"/>
                    </m:oMathParaPr>
                    <m:oMath xmlns:m="http://schemas.openxmlformats.org/officeDocument/2006/math">
                      <m:r>
                        <m:rPr>
                          <m:sty m:val="p"/>
                        </m:rPr>
                        <a:rPr lang="el-GR" altLang="ja-JP" sz="3000" i="1">
                          <a:latin typeface="Cambria Math"/>
                          <a:ea typeface="Cambria Math"/>
                        </a:rPr>
                        <m:t>δ</m:t>
                      </m:r>
                      <m:r>
                        <a:rPr lang="en-US" altLang="ja-JP" sz="3000" b="0" i="1" smtClean="0">
                          <a:latin typeface="Cambria Math"/>
                          <a:ea typeface="Cambria Math"/>
                        </a:rPr>
                        <m:t>𝑄</m:t>
                      </m:r>
                      <m:r>
                        <a:rPr lang="en-US" altLang="ja-JP" sz="3000" i="1">
                          <a:latin typeface="Cambria Math"/>
                        </a:rPr>
                        <m:t>=</m:t>
                      </m:r>
                      <m:r>
                        <a:rPr lang="en-US" altLang="ja-JP" sz="3000" b="0" i="1" smtClean="0">
                          <a:latin typeface="Cambria Math"/>
                        </a:rPr>
                        <m:t>𝑇𝑑𝑆</m:t>
                      </m:r>
                    </m:oMath>
                  </m:oMathPara>
                </a14:m>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を満たすものが存在する。ただし</a:t>
                </a:r>
                <a14:m>
                  <m:oMath xmlns:m="http://schemas.openxmlformats.org/officeDocument/2006/math">
                    <m:r>
                      <a:rPr lang="en-US" altLang="ja-JP" sz="3000" b="0" i="0" smtClean="0">
                        <a:latin typeface="Cambria Math"/>
                      </a:rPr>
                      <m:t> </m:t>
                    </m:r>
                    <m:r>
                      <a:rPr lang="en-US" altLang="ja-JP" sz="3000" i="1">
                        <a:latin typeface="Cambria Math"/>
                      </a:rPr>
                      <m:t>𝑇</m:t>
                    </m:r>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 はゼロにならない関数である。</a:t>
                </a:r>
                <a14:m>
                  <m:oMath xmlns:m="http://schemas.openxmlformats.org/officeDocument/2006/math">
                    <m:r>
                      <a:rPr lang="en-US" altLang="ja-JP" sz="3000" i="1">
                        <a:latin typeface="Cambria Math"/>
                      </a:rPr>
                      <m:t>𝑇</m:t>
                    </m:r>
                    <m:r>
                      <a:rPr lang="en-US" altLang="ja-JP" sz="3000" b="0" i="1" smtClean="0">
                        <a:latin typeface="Cambria Math"/>
                      </a:rPr>
                      <m:t>,</m:t>
                    </m:r>
                    <m:r>
                      <a:rPr lang="en-US" altLang="ja-JP" sz="3000" i="1">
                        <a:latin typeface="Cambria Math"/>
                      </a:rPr>
                      <m:t>𝑆</m:t>
                    </m:r>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は定数</a:t>
                </a:r>
                <a14:m>
                  <m:oMath xmlns:m="http://schemas.openxmlformats.org/officeDocument/2006/math">
                    <m:r>
                      <a:rPr lang="en-US" altLang="ja-JP" sz="3000" b="0" i="1" smtClean="0">
                        <a:latin typeface="Cambria Math"/>
                      </a:rPr>
                      <m:t>𝑎</m:t>
                    </m:r>
                    <m:r>
                      <a:rPr lang="en-US" altLang="ja-JP" sz="3000" b="0" i="1" smtClean="0">
                        <a:latin typeface="Cambria Math"/>
                      </a:rPr>
                      <m:t>,</m:t>
                    </m:r>
                    <m:r>
                      <a:rPr lang="en-US" altLang="ja-JP" sz="3000" b="0" i="1" smtClean="0">
                        <a:latin typeface="Cambria Math"/>
                      </a:rPr>
                      <m:t>𝑏</m:t>
                    </m:r>
                  </m:oMath>
                </a14:m>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による変換</a:t>
                </a:r>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14:m>
                  <m:oMathPara xmlns:m="http://schemas.openxmlformats.org/officeDocument/2006/math">
                    <m:oMathParaPr>
                      <m:jc m:val="centerGroup"/>
                    </m:oMathParaPr>
                    <m:oMath xmlns:m="http://schemas.openxmlformats.org/officeDocument/2006/math">
                      <m:r>
                        <a:rPr lang="en-US" altLang="ja-JP" sz="3000" i="1">
                          <a:latin typeface="Cambria Math"/>
                        </a:rPr>
                        <m:t>𝑇</m:t>
                      </m:r>
                      <m:r>
                        <a:rPr lang="en-US" altLang="ja-JP" sz="3000" i="1" smtClean="0">
                          <a:latin typeface="Cambria Math"/>
                          <a:ea typeface="Cambria Math"/>
                        </a:rPr>
                        <m:t>↦</m:t>
                      </m:r>
                      <m:sSup>
                        <m:sSupPr>
                          <m:ctrlPr>
                            <a:rPr lang="en-US" altLang="ja-JP" sz="3000" i="1" smtClean="0">
                              <a:latin typeface="Cambria Math"/>
                              <a:ea typeface="Cambria Math"/>
                            </a:rPr>
                          </m:ctrlPr>
                        </m:sSupPr>
                        <m:e>
                          <m:r>
                            <a:rPr lang="en-US" altLang="ja-JP" sz="3000" b="0" i="1" smtClean="0">
                              <a:latin typeface="Cambria Math"/>
                              <a:ea typeface="Cambria Math"/>
                            </a:rPr>
                            <m:t>𝑎</m:t>
                          </m:r>
                        </m:e>
                        <m:sup>
                          <m:r>
                            <a:rPr lang="en-US" altLang="ja-JP" sz="3000" b="0" i="1" smtClean="0">
                              <a:latin typeface="Cambria Math"/>
                              <a:ea typeface="Cambria Math"/>
                            </a:rPr>
                            <m:t>−1</m:t>
                          </m:r>
                        </m:sup>
                      </m:sSup>
                      <m:r>
                        <a:rPr lang="en-US" altLang="ja-JP" sz="3000" b="0" i="1" smtClean="0">
                          <a:latin typeface="Cambria Math"/>
                          <a:ea typeface="Cambria Math"/>
                        </a:rPr>
                        <m:t>𝑇</m:t>
                      </m:r>
                      <m:r>
                        <a:rPr lang="en-US" altLang="ja-JP" sz="3000" i="1">
                          <a:latin typeface="Cambria Math"/>
                        </a:rPr>
                        <m:t>,</m:t>
                      </m:r>
                      <m:r>
                        <a:rPr lang="en-US" altLang="ja-JP" sz="3000" b="0" i="1" smtClean="0">
                          <a:latin typeface="Cambria Math"/>
                        </a:rPr>
                        <m:t>  </m:t>
                      </m:r>
                      <m:r>
                        <a:rPr lang="en-US" altLang="ja-JP" sz="3000" i="1">
                          <a:latin typeface="Cambria Math"/>
                        </a:rPr>
                        <m:t>𝑆</m:t>
                      </m:r>
                      <m:r>
                        <a:rPr lang="en-US" altLang="ja-JP" sz="3000" i="1" smtClean="0">
                          <a:latin typeface="Cambria Math"/>
                          <a:ea typeface="Cambria Math"/>
                        </a:rPr>
                        <m:t>↦</m:t>
                      </m:r>
                      <m:r>
                        <a:rPr lang="en-US" altLang="ja-JP" sz="3000" b="0" i="1" smtClean="0">
                          <a:latin typeface="Cambria Math"/>
                          <a:ea typeface="Cambria Math"/>
                        </a:rPr>
                        <m:t>𝑎𝑆</m:t>
                      </m:r>
                      <m:r>
                        <a:rPr lang="en-US" altLang="ja-JP" sz="3000" b="0" i="1" smtClean="0">
                          <a:latin typeface="Cambria Math"/>
                          <a:ea typeface="Cambria Math"/>
                        </a:rPr>
                        <m:t>+</m:t>
                      </m:r>
                      <m:r>
                        <a:rPr lang="en-US" altLang="ja-JP" sz="3000" b="0" i="1" smtClean="0">
                          <a:latin typeface="Cambria Math"/>
                          <a:ea typeface="Cambria Math"/>
                        </a:rPr>
                        <m:t>𝑏</m:t>
                      </m:r>
                    </m:oMath>
                  </m:oMathPara>
                </a14:m>
                <a:endParaRPr lang="en-US" altLang="ja-JP" sz="3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0"/>
                  </a:spcBef>
                  <a:buNone/>
                </a:pPr>
                <a:r>
                  <a:rPr lang="ja-JP" altLang="en-US" sz="3000" dirty="0" smtClean="0">
                    <a:latin typeface="メイリオ" panose="020B0604030504040204" pitchFamily="50" charset="-128"/>
                    <a:ea typeface="メイリオ" panose="020B0604030504040204" pitchFamily="50" charset="-128"/>
                    <a:cs typeface="メイリオ" panose="020B0604030504040204" pitchFamily="50" charset="-128"/>
                  </a:rPr>
                  <a:t>を除いて一意的である．</a:t>
                </a:r>
                <a:endParaRPr lang="en-US" altLang="ja-JP" sz="3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pPr>
                <a:endParaRPr lang="en-US" altLang="ja-JP" sz="3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368000"/>
                <a:ext cx="8229600" cy="5292000"/>
              </a:xfrm>
              <a:blipFill rotWithShape="0">
                <a:blip r:embed="rId3"/>
                <a:stretch>
                  <a:fillRect l="-1704" t="-1496" r="-170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80821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2000"/>
            <a:ext cx="5290457"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宙返りのモデル</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コンテンツ プレースホルダー 3"/>
          <p:cNvSpPr>
            <a:spLocks noGrp="1"/>
          </p:cNvSpPr>
          <p:nvPr>
            <p:ph idx="1"/>
          </p:nvPr>
        </p:nvSpPr>
        <p:spPr>
          <a:xfrm>
            <a:off x="457200" y="1512000"/>
            <a:ext cx="4901609" cy="4525963"/>
          </a:xfrm>
        </p:spPr>
        <p:txBody>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２つの円筒を関節でつなげたもの</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腰の曲げ角とねじれ角だけの２自由度</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2" descr="D:\home\official_Kyoto_2\分野紹介\fallingc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4854" y="139882"/>
            <a:ext cx="351155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458454" y="5717620"/>
            <a:ext cx="5337682" cy="738664"/>
          </a:xfrm>
          <a:prstGeom prst="rect">
            <a:avLst/>
          </a:prstGeom>
          <a:noFill/>
        </p:spPr>
        <p:txBody>
          <a:bodyPr wrap="square" rtlCol="0">
            <a:spAutoFit/>
          </a:bodyPr>
          <a:lstStyle/>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イラスト</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京都大学大学院情報学研究科数理物理学講座</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力学系理論分野（岩井研究室）作成</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65348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368000"/>
            <a:ext cx="8229600" cy="5292000"/>
          </a:xfrm>
        </p:spPr>
        <p:txBody>
          <a:bodyPr>
            <a:noAutofit/>
          </a:bodyPr>
          <a:lstStyle/>
          <a:p>
            <a:pPr marL="0" indent="0">
              <a:spcBef>
                <a:spcPts val="0"/>
              </a:spcBef>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つまり</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dirty="0" err="1" smtClean="0">
                <a:latin typeface="メイリオ" panose="020B0604030504040204" pitchFamily="50" charset="-128"/>
                <a:ea typeface="メイリオ" panose="020B0604030504040204" pitchFamily="50" charset="-128"/>
                <a:cs typeface="メイリオ" panose="020B0604030504040204" pitchFamily="50" charset="-128"/>
              </a:rPr>
              <a:t>Carathéodory</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の原理を認めれば、</a:t>
            </a:r>
            <a:r>
              <a:rPr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温度とエントロピーの存在</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が証明される。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テキスト ボックス 61"/>
          <p:cNvSpPr txBox="1"/>
          <p:nvPr/>
        </p:nvSpPr>
        <p:spPr>
          <a:xfrm>
            <a:off x="5647731" y="2467979"/>
            <a:ext cx="3171993" cy="1569660"/>
          </a:xfrm>
          <a:prstGeom prst="rect">
            <a:avLst/>
          </a:prstGeom>
          <a:noFill/>
        </p:spPr>
        <p:txBody>
          <a:bodyPr wrap="square" rtlCol="0">
            <a:spAutoFit/>
          </a:bodyPr>
          <a:lstStyle/>
          <a:p>
            <a:r>
              <a:rPr kumimoji="1" lang="ja-JP" altLang="en-US" sz="160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青の経路は断熱過程によりアクセス可能。エントロピーの増える側にのみ行ける。制御変数でループを描いても、エントロピーの値は元には戻らない。→</a:t>
            </a:r>
            <a:endParaRPr kumimoji="1" lang="en-US" altLang="ja-JP" sz="160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エントロピー増分＝ホロノミー</a:t>
            </a:r>
            <a:endParaRPr kumimoji="1" lang="ja-JP" altLang="en-US" sz="16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6" name="グループ化 15"/>
          <p:cNvGrpSpPr/>
          <p:nvPr/>
        </p:nvGrpSpPr>
        <p:grpSpPr>
          <a:xfrm>
            <a:off x="2041394" y="3038551"/>
            <a:ext cx="4599901" cy="3658802"/>
            <a:chOff x="2126235" y="2916000"/>
            <a:chExt cx="4599901" cy="3658802"/>
          </a:xfrm>
        </p:grpSpPr>
        <p:sp>
          <p:nvSpPr>
            <p:cNvPr id="5" name="平行四辺形 4"/>
            <p:cNvSpPr>
              <a:spLocks/>
            </p:cNvSpPr>
            <p:nvPr/>
          </p:nvSpPr>
          <p:spPr>
            <a:xfrm rot="428485">
              <a:off x="2162236" y="5530790"/>
              <a:ext cx="3348373" cy="1044012"/>
            </a:xfrm>
            <a:prstGeom prst="parallelogram">
              <a:avLst>
                <a:gd name="adj" fmla="val 7778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p:cNvCxnSpPr/>
            <p:nvPr/>
          </p:nvCxnSpPr>
          <p:spPr>
            <a:xfrm>
              <a:off x="2652568" y="6140654"/>
              <a:ext cx="1677626" cy="202519"/>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a:cxnSpLocks/>
            </p:cNvCxnSpPr>
            <p:nvPr/>
          </p:nvCxnSpPr>
          <p:spPr>
            <a:xfrm flipV="1">
              <a:off x="2763436" y="5609857"/>
              <a:ext cx="716938" cy="72268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2918236" y="3546210"/>
              <a:ext cx="0" cy="2628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フリーフォーム 8"/>
            <p:cNvSpPr/>
            <p:nvPr/>
          </p:nvSpPr>
          <p:spPr>
            <a:xfrm>
              <a:off x="2126235" y="4205857"/>
              <a:ext cx="3348000" cy="1344706"/>
            </a:xfrm>
            <a:custGeom>
              <a:avLst/>
              <a:gdLst>
                <a:gd name="connsiteX0" fmla="*/ 0 w 3146612"/>
                <a:gd name="connsiteY0" fmla="*/ 923365 h 1344706"/>
                <a:gd name="connsiteX1" fmla="*/ 44824 w 3146612"/>
                <a:gd name="connsiteY1" fmla="*/ 905436 h 1344706"/>
                <a:gd name="connsiteX2" fmla="*/ 80682 w 3146612"/>
                <a:gd name="connsiteY2" fmla="*/ 878542 h 1344706"/>
                <a:gd name="connsiteX3" fmla="*/ 134471 w 3146612"/>
                <a:gd name="connsiteY3" fmla="*/ 869577 h 1344706"/>
                <a:gd name="connsiteX4" fmla="*/ 206188 w 3146612"/>
                <a:gd name="connsiteY4" fmla="*/ 833718 h 1344706"/>
                <a:gd name="connsiteX5" fmla="*/ 331694 w 3146612"/>
                <a:gd name="connsiteY5" fmla="*/ 815789 h 1344706"/>
                <a:gd name="connsiteX6" fmla="*/ 502024 w 3146612"/>
                <a:gd name="connsiteY6" fmla="*/ 788894 h 1344706"/>
                <a:gd name="connsiteX7" fmla="*/ 537882 w 3146612"/>
                <a:gd name="connsiteY7" fmla="*/ 779930 h 1344706"/>
                <a:gd name="connsiteX8" fmla="*/ 815788 w 3146612"/>
                <a:gd name="connsiteY8" fmla="*/ 797859 h 1344706"/>
                <a:gd name="connsiteX9" fmla="*/ 869577 w 3146612"/>
                <a:gd name="connsiteY9" fmla="*/ 824753 h 1344706"/>
                <a:gd name="connsiteX10" fmla="*/ 905435 w 3146612"/>
                <a:gd name="connsiteY10" fmla="*/ 833718 h 1344706"/>
                <a:gd name="connsiteX11" fmla="*/ 968188 w 3146612"/>
                <a:gd name="connsiteY11" fmla="*/ 878542 h 1344706"/>
                <a:gd name="connsiteX12" fmla="*/ 1030941 w 3146612"/>
                <a:gd name="connsiteY12" fmla="*/ 923365 h 1344706"/>
                <a:gd name="connsiteX13" fmla="*/ 1093694 w 3146612"/>
                <a:gd name="connsiteY13" fmla="*/ 977153 h 1344706"/>
                <a:gd name="connsiteX14" fmla="*/ 1129553 w 3146612"/>
                <a:gd name="connsiteY14" fmla="*/ 995083 h 1344706"/>
                <a:gd name="connsiteX15" fmla="*/ 1156447 w 3146612"/>
                <a:gd name="connsiteY15" fmla="*/ 1021977 h 1344706"/>
                <a:gd name="connsiteX16" fmla="*/ 1192306 w 3146612"/>
                <a:gd name="connsiteY16" fmla="*/ 1048871 h 1344706"/>
                <a:gd name="connsiteX17" fmla="*/ 1219200 w 3146612"/>
                <a:gd name="connsiteY17" fmla="*/ 1066800 h 1344706"/>
                <a:gd name="connsiteX18" fmla="*/ 1246094 w 3146612"/>
                <a:gd name="connsiteY18" fmla="*/ 1093694 h 1344706"/>
                <a:gd name="connsiteX19" fmla="*/ 1281953 w 3146612"/>
                <a:gd name="connsiteY19" fmla="*/ 1111624 h 1344706"/>
                <a:gd name="connsiteX20" fmla="*/ 1353671 w 3146612"/>
                <a:gd name="connsiteY20" fmla="*/ 1156447 h 1344706"/>
                <a:gd name="connsiteX21" fmla="*/ 1407459 w 3146612"/>
                <a:gd name="connsiteY21" fmla="*/ 1201271 h 1344706"/>
                <a:gd name="connsiteX22" fmla="*/ 1452282 w 3146612"/>
                <a:gd name="connsiteY22" fmla="*/ 1219200 h 1344706"/>
                <a:gd name="connsiteX23" fmla="*/ 1524000 w 3146612"/>
                <a:gd name="connsiteY23" fmla="*/ 1246094 h 1344706"/>
                <a:gd name="connsiteX24" fmla="*/ 1568824 w 3146612"/>
                <a:gd name="connsiteY24" fmla="*/ 1264024 h 1344706"/>
                <a:gd name="connsiteX25" fmla="*/ 1622612 w 3146612"/>
                <a:gd name="connsiteY25" fmla="*/ 1281953 h 1344706"/>
                <a:gd name="connsiteX26" fmla="*/ 1649506 w 3146612"/>
                <a:gd name="connsiteY26" fmla="*/ 1299883 h 1344706"/>
                <a:gd name="connsiteX27" fmla="*/ 1676400 w 3146612"/>
                <a:gd name="connsiteY27" fmla="*/ 1308847 h 1344706"/>
                <a:gd name="connsiteX28" fmla="*/ 1721224 w 3146612"/>
                <a:gd name="connsiteY28" fmla="*/ 1326777 h 1344706"/>
                <a:gd name="connsiteX29" fmla="*/ 1766047 w 3146612"/>
                <a:gd name="connsiteY29" fmla="*/ 1335742 h 1344706"/>
                <a:gd name="connsiteX30" fmla="*/ 1801906 w 3146612"/>
                <a:gd name="connsiteY30" fmla="*/ 1344706 h 1344706"/>
                <a:gd name="connsiteX31" fmla="*/ 2088777 w 3146612"/>
                <a:gd name="connsiteY31" fmla="*/ 1326777 h 1344706"/>
                <a:gd name="connsiteX32" fmla="*/ 2124635 w 3146612"/>
                <a:gd name="connsiteY32" fmla="*/ 1317812 h 1344706"/>
                <a:gd name="connsiteX33" fmla="*/ 2187388 w 3146612"/>
                <a:gd name="connsiteY33" fmla="*/ 1308847 h 1344706"/>
                <a:gd name="connsiteX34" fmla="*/ 2214282 w 3146612"/>
                <a:gd name="connsiteY34" fmla="*/ 1299883 h 1344706"/>
                <a:gd name="connsiteX35" fmla="*/ 2241177 w 3146612"/>
                <a:gd name="connsiteY35" fmla="*/ 1281953 h 1344706"/>
                <a:gd name="connsiteX36" fmla="*/ 2357718 w 3146612"/>
                <a:gd name="connsiteY36" fmla="*/ 1264024 h 1344706"/>
                <a:gd name="connsiteX37" fmla="*/ 2447365 w 3146612"/>
                <a:gd name="connsiteY37" fmla="*/ 1255059 h 1344706"/>
                <a:gd name="connsiteX38" fmla="*/ 2528047 w 3146612"/>
                <a:gd name="connsiteY38" fmla="*/ 1246094 h 1344706"/>
                <a:gd name="connsiteX39" fmla="*/ 2545977 w 3146612"/>
                <a:gd name="connsiteY39" fmla="*/ 1183342 h 1344706"/>
                <a:gd name="connsiteX40" fmla="*/ 2554941 w 3146612"/>
                <a:gd name="connsiteY40" fmla="*/ 1156447 h 1344706"/>
                <a:gd name="connsiteX41" fmla="*/ 2572871 w 3146612"/>
                <a:gd name="connsiteY41" fmla="*/ 1093694 h 1344706"/>
                <a:gd name="connsiteX42" fmla="*/ 2608730 w 3146612"/>
                <a:gd name="connsiteY42" fmla="*/ 1021977 h 1344706"/>
                <a:gd name="connsiteX43" fmla="*/ 2635624 w 3146612"/>
                <a:gd name="connsiteY43" fmla="*/ 968189 h 1344706"/>
                <a:gd name="connsiteX44" fmla="*/ 2662518 w 3146612"/>
                <a:gd name="connsiteY44" fmla="*/ 923365 h 1344706"/>
                <a:gd name="connsiteX45" fmla="*/ 2689412 w 3146612"/>
                <a:gd name="connsiteY45" fmla="*/ 887506 h 1344706"/>
                <a:gd name="connsiteX46" fmla="*/ 2716306 w 3146612"/>
                <a:gd name="connsiteY46" fmla="*/ 869577 h 1344706"/>
                <a:gd name="connsiteX47" fmla="*/ 2734235 w 3146612"/>
                <a:gd name="connsiteY47" fmla="*/ 851647 h 1344706"/>
                <a:gd name="connsiteX48" fmla="*/ 2788024 w 3146612"/>
                <a:gd name="connsiteY48" fmla="*/ 833718 h 1344706"/>
                <a:gd name="connsiteX49" fmla="*/ 2823882 w 3146612"/>
                <a:gd name="connsiteY49" fmla="*/ 815789 h 1344706"/>
                <a:gd name="connsiteX50" fmla="*/ 2859741 w 3146612"/>
                <a:gd name="connsiteY50" fmla="*/ 806824 h 1344706"/>
                <a:gd name="connsiteX51" fmla="*/ 2913530 w 3146612"/>
                <a:gd name="connsiteY51" fmla="*/ 788894 h 1344706"/>
                <a:gd name="connsiteX52" fmla="*/ 2940424 w 3146612"/>
                <a:gd name="connsiteY52" fmla="*/ 779930 h 1344706"/>
                <a:gd name="connsiteX53" fmla="*/ 2958353 w 3146612"/>
                <a:gd name="connsiteY53" fmla="*/ 762000 h 1344706"/>
                <a:gd name="connsiteX54" fmla="*/ 2985247 w 3146612"/>
                <a:gd name="connsiteY54" fmla="*/ 744071 h 1344706"/>
                <a:gd name="connsiteX55" fmla="*/ 3003177 w 3146612"/>
                <a:gd name="connsiteY55" fmla="*/ 717177 h 1344706"/>
                <a:gd name="connsiteX56" fmla="*/ 3021106 w 3146612"/>
                <a:gd name="connsiteY56" fmla="*/ 699247 h 1344706"/>
                <a:gd name="connsiteX57" fmla="*/ 3039035 w 3146612"/>
                <a:gd name="connsiteY57" fmla="*/ 672353 h 1344706"/>
                <a:gd name="connsiteX58" fmla="*/ 3065930 w 3146612"/>
                <a:gd name="connsiteY58" fmla="*/ 654424 h 1344706"/>
                <a:gd name="connsiteX59" fmla="*/ 3092824 w 3146612"/>
                <a:gd name="connsiteY59" fmla="*/ 618565 h 1344706"/>
                <a:gd name="connsiteX60" fmla="*/ 3146612 w 3146612"/>
                <a:gd name="connsiteY60" fmla="*/ 546847 h 1344706"/>
                <a:gd name="connsiteX61" fmla="*/ 3101788 w 3146612"/>
                <a:gd name="connsiteY61" fmla="*/ 493059 h 1344706"/>
                <a:gd name="connsiteX62" fmla="*/ 3083859 w 3146612"/>
                <a:gd name="connsiteY62" fmla="*/ 466165 h 1344706"/>
                <a:gd name="connsiteX63" fmla="*/ 3030071 w 3146612"/>
                <a:gd name="connsiteY63" fmla="*/ 439271 h 1344706"/>
                <a:gd name="connsiteX64" fmla="*/ 2680447 w 3146612"/>
                <a:gd name="connsiteY64" fmla="*/ 412377 h 1344706"/>
                <a:gd name="connsiteX65" fmla="*/ 2635624 w 3146612"/>
                <a:gd name="connsiteY65" fmla="*/ 403412 h 1344706"/>
                <a:gd name="connsiteX66" fmla="*/ 2608730 w 3146612"/>
                <a:gd name="connsiteY66" fmla="*/ 394447 h 1344706"/>
                <a:gd name="connsiteX67" fmla="*/ 2519082 w 3146612"/>
                <a:gd name="connsiteY67" fmla="*/ 385483 h 1344706"/>
                <a:gd name="connsiteX68" fmla="*/ 2420471 w 3146612"/>
                <a:gd name="connsiteY68" fmla="*/ 367553 h 1344706"/>
                <a:gd name="connsiteX69" fmla="*/ 2393577 w 3146612"/>
                <a:gd name="connsiteY69" fmla="*/ 358589 h 1344706"/>
                <a:gd name="connsiteX70" fmla="*/ 2357718 w 3146612"/>
                <a:gd name="connsiteY70" fmla="*/ 349624 h 1344706"/>
                <a:gd name="connsiteX71" fmla="*/ 2277035 w 3146612"/>
                <a:gd name="connsiteY71" fmla="*/ 313765 h 1344706"/>
                <a:gd name="connsiteX72" fmla="*/ 2214282 w 3146612"/>
                <a:gd name="connsiteY72" fmla="*/ 295836 h 1344706"/>
                <a:gd name="connsiteX73" fmla="*/ 2178424 w 3146612"/>
                <a:gd name="connsiteY73" fmla="*/ 277906 h 1344706"/>
                <a:gd name="connsiteX74" fmla="*/ 2115671 w 3146612"/>
                <a:gd name="connsiteY74" fmla="*/ 259977 h 1344706"/>
                <a:gd name="connsiteX75" fmla="*/ 2052918 w 3146612"/>
                <a:gd name="connsiteY75" fmla="*/ 224118 h 1344706"/>
                <a:gd name="connsiteX76" fmla="*/ 2008094 w 3146612"/>
                <a:gd name="connsiteY76" fmla="*/ 215153 h 1344706"/>
                <a:gd name="connsiteX77" fmla="*/ 1936377 w 3146612"/>
                <a:gd name="connsiteY77" fmla="*/ 179294 h 1344706"/>
                <a:gd name="connsiteX78" fmla="*/ 1873624 w 3146612"/>
                <a:gd name="connsiteY78" fmla="*/ 161365 h 1344706"/>
                <a:gd name="connsiteX79" fmla="*/ 1855694 w 3146612"/>
                <a:gd name="connsiteY79" fmla="*/ 143436 h 1344706"/>
                <a:gd name="connsiteX80" fmla="*/ 1819835 w 3146612"/>
                <a:gd name="connsiteY80" fmla="*/ 134471 h 1344706"/>
                <a:gd name="connsiteX81" fmla="*/ 1792941 w 3146612"/>
                <a:gd name="connsiteY81" fmla="*/ 125506 h 1344706"/>
                <a:gd name="connsiteX82" fmla="*/ 1730188 w 3146612"/>
                <a:gd name="connsiteY82" fmla="*/ 98612 h 1344706"/>
                <a:gd name="connsiteX83" fmla="*/ 1658471 w 3146612"/>
                <a:gd name="connsiteY83" fmla="*/ 80683 h 1344706"/>
                <a:gd name="connsiteX84" fmla="*/ 1631577 w 3146612"/>
                <a:gd name="connsiteY84" fmla="*/ 62753 h 1344706"/>
                <a:gd name="connsiteX85" fmla="*/ 1559859 w 3146612"/>
                <a:gd name="connsiteY85" fmla="*/ 44824 h 1344706"/>
                <a:gd name="connsiteX86" fmla="*/ 1470212 w 3146612"/>
                <a:gd name="connsiteY86" fmla="*/ 26894 h 1344706"/>
                <a:gd name="connsiteX87" fmla="*/ 1371600 w 3146612"/>
                <a:gd name="connsiteY87" fmla="*/ 8965 h 1344706"/>
                <a:gd name="connsiteX88" fmla="*/ 1326777 w 3146612"/>
                <a:gd name="connsiteY88" fmla="*/ 0 h 1344706"/>
                <a:gd name="connsiteX89" fmla="*/ 950259 w 3146612"/>
                <a:gd name="connsiteY89" fmla="*/ 17930 h 1344706"/>
                <a:gd name="connsiteX90" fmla="*/ 860612 w 3146612"/>
                <a:gd name="connsiteY90" fmla="*/ 44824 h 1344706"/>
                <a:gd name="connsiteX91" fmla="*/ 824753 w 3146612"/>
                <a:gd name="connsiteY91" fmla="*/ 53789 h 1344706"/>
                <a:gd name="connsiteX92" fmla="*/ 636494 w 3146612"/>
                <a:gd name="connsiteY92" fmla="*/ 71718 h 1344706"/>
                <a:gd name="connsiteX93" fmla="*/ 573741 w 3146612"/>
                <a:gd name="connsiteY93" fmla="*/ 143436 h 1344706"/>
                <a:gd name="connsiteX94" fmla="*/ 555812 w 3146612"/>
                <a:gd name="connsiteY94" fmla="*/ 170330 h 1344706"/>
                <a:gd name="connsiteX95" fmla="*/ 546847 w 3146612"/>
                <a:gd name="connsiteY95" fmla="*/ 197224 h 1344706"/>
                <a:gd name="connsiteX96" fmla="*/ 528918 w 3146612"/>
                <a:gd name="connsiteY96" fmla="*/ 224118 h 1344706"/>
                <a:gd name="connsiteX97" fmla="*/ 510988 w 3146612"/>
                <a:gd name="connsiteY97" fmla="*/ 286871 h 1344706"/>
                <a:gd name="connsiteX98" fmla="*/ 493059 w 3146612"/>
                <a:gd name="connsiteY98" fmla="*/ 322730 h 1344706"/>
                <a:gd name="connsiteX99" fmla="*/ 475130 w 3146612"/>
                <a:gd name="connsiteY99" fmla="*/ 376518 h 1344706"/>
                <a:gd name="connsiteX100" fmla="*/ 466165 w 3146612"/>
                <a:gd name="connsiteY100" fmla="*/ 403412 h 1344706"/>
                <a:gd name="connsiteX101" fmla="*/ 448235 w 3146612"/>
                <a:gd name="connsiteY101" fmla="*/ 439271 h 1344706"/>
                <a:gd name="connsiteX102" fmla="*/ 394447 w 3146612"/>
                <a:gd name="connsiteY102" fmla="*/ 510989 h 1344706"/>
                <a:gd name="connsiteX103" fmla="*/ 313765 w 3146612"/>
                <a:gd name="connsiteY103" fmla="*/ 555812 h 1344706"/>
                <a:gd name="connsiteX104" fmla="*/ 286871 w 3146612"/>
                <a:gd name="connsiteY104" fmla="*/ 573742 h 1344706"/>
                <a:gd name="connsiteX105" fmla="*/ 251012 w 3146612"/>
                <a:gd name="connsiteY105" fmla="*/ 591671 h 1344706"/>
                <a:gd name="connsiteX106" fmla="*/ 197224 w 3146612"/>
                <a:gd name="connsiteY106" fmla="*/ 636494 h 1344706"/>
                <a:gd name="connsiteX107" fmla="*/ 170330 w 3146612"/>
                <a:gd name="connsiteY107" fmla="*/ 654424 h 1344706"/>
                <a:gd name="connsiteX108" fmla="*/ 152400 w 3146612"/>
                <a:gd name="connsiteY108" fmla="*/ 672353 h 1344706"/>
                <a:gd name="connsiteX109" fmla="*/ 80682 w 3146612"/>
                <a:gd name="connsiteY109" fmla="*/ 726142 h 1344706"/>
                <a:gd name="connsiteX110" fmla="*/ 62753 w 3146612"/>
                <a:gd name="connsiteY110" fmla="*/ 753036 h 1344706"/>
                <a:gd name="connsiteX111" fmla="*/ 44824 w 3146612"/>
                <a:gd name="connsiteY111" fmla="*/ 806824 h 1344706"/>
                <a:gd name="connsiteX112" fmla="*/ 0 w 3146612"/>
                <a:gd name="connsiteY112" fmla="*/ 923365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46612" h="1344706">
                  <a:moveTo>
                    <a:pt x="0" y="923365"/>
                  </a:moveTo>
                  <a:cubicBezTo>
                    <a:pt x="0" y="939800"/>
                    <a:pt x="30757" y="913251"/>
                    <a:pt x="44824" y="905436"/>
                  </a:cubicBezTo>
                  <a:cubicBezTo>
                    <a:pt x="57885" y="898180"/>
                    <a:pt x="66810" y="884091"/>
                    <a:pt x="80682" y="878542"/>
                  </a:cubicBezTo>
                  <a:cubicBezTo>
                    <a:pt x="97559" y="871791"/>
                    <a:pt x="116541" y="872565"/>
                    <a:pt x="134471" y="869577"/>
                  </a:cubicBezTo>
                  <a:cubicBezTo>
                    <a:pt x="159507" y="852886"/>
                    <a:pt x="174134" y="840466"/>
                    <a:pt x="206188" y="833718"/>
                  </a:cubicBezTo>
                  <a:cubicBezTo>
                    <a:pt x="247542" y="825012"/>
                    <a:pt x="290696" y="826039"/>
                    <a:pt x="331694" y="815789"/>
                  </a:cubicBezTo>
                  <a:cubicBezTo>
                    <a:pt x="435433" y="789854"/>
                    <a:pt x="378871" y="800090"/>
                    <a:pt x="502024" y="788894"/>
                  </a:cubicBezTo>
                  <a:cubicBezTo>
                    <a:pt x="513977" y="785906"/>
                    <a:pt x="525562" y="779930"/>
                    <a:pt x="537882" y="779930"/>
                  </a:cubicBezTo>
                  <a:cubicBezTo>
                    <a:pt x="624440" y="779930"/>
                    <a:pt x="726421" y="775516"/>
                    <a:pt x="815788" y="797859"/>
                  </a:cubicBezTo>
                  <a:cubicBezTo>
                    <a:pt x="876224" y="812969"/>
                    <a:pt x="808230" y="798462"/>
                    <a:pt x="869577" y="824753"/>
                  </a:cubicBezTo>
                  <a:cubicBezTo>
                    <a:pt x="880901" y="829606"/>
                    <a:pt x="893482" y="830730"/>
                    <a:pt x="905435" y="833718"/>
                  </a:cubicBezTo>
                  <a:cubicBezTo>
                    <a:pt x="975367" y="903648"/>
                    <a:pt x="885587" y="819540"/>
                    <a:pt x="968188" y="878542"/>
                  </a:cubicBezTo>
                  <a:cubicBezTo>
                    <a:pt x="1052979" y="939109"/>
                    <a:pt x="932674" y="874233"/>
                    <a:pt x="1030941" y="923365"/>
                  </a:cubicBezTo>
                  <a:cubicBezTo>
                    <a:pt x="1055390" y="947814"/>
                    <a:pt x="1063025" y="957985"/>
                    <a:pt x="1093694" y="977153"/>
                  </a:cubicBezTo>
                  <a:cubicBezTo>
                    <a:pt x="1105027" y="984236"/>
                    <a:pt x="1118678" y="987315"/>
                    <a:pt x="1129553" y="995083"/>
                  </a:cubicBezTo>
                  <a:cubicBezTo>
                    <a:pt x="1139869" y="1002452"/>
                    <a:pt x="1146821" y="1013726"/>
                    <a:pt x="1156447" y="1021977"/>
                  </a:cubicBezTo>
                  <a:cubicBezTo>
                    <a:pt x="1167791" y="1031701"/>
                    <a:pt x="1180148" y="1040187"/>
                    <a:pt x="1192306" y="1048871"/>
                  </a:cubicBezTo>
                  <a:cubicBezTo>
                    <a:pt x="1201073" y="1055133"/>
                    <a:pt x="1210923" y="1059903"/>
                    <a:pt x="1219200" y="1066800"/>
                  </a:cubicBezTo>
                  <a:cubicBezTo>
                    <a:pt x="1228940" y="1074916"/>
                    <a:pt x="1235778" y="1086325"/>
                    <a:pt x="1246094" y="1093694"/>
                  </a:cubicBezTo>
                  <a:cubicBezTo>
                    <a:pt x="1256969" y="1101462"/>
                    <a:pt x="1270620" y="1104541"/>
                    <a:pt x="1281953" y="1111624"/>
                  </a:cubicBezTo>
                  <a:cubicBezTo>
                    <a:pt x="1375043" y="1169805"/>
                    <a:pt x="1262822" y="1111024"/>
                    <a:pt x="1353671" y="1156447"/>
                  </a:cubicBezTo>
                  <a:cubicBezTo>
                    <a:pt x="1373498" y="1176275"/>
                    <a:pt x="1382496" y="1188789"/>
                    <a:pt x="1407459" y="1201271"/>
                  </a:cubicBezTo>
                  <a:cubicBezTo>
                    <a:pt x="1421852" y="1208467"/>
                    <a:pt x="1437889" y="1212003"/>
                    <a:pt x="1452282" y="1219200"/>
                  </a:cubicBezTo>
                  <a:cubicBezTo>
                    <a:pt x="1513839" y="1249978"/>
                    <a:pt x="1437523" y="1228800"/>
                    <a:pt x="1524000" y="1246094"/>
                  </a:cubicBezTo>
                  <a:cubicBezTo>
                    <a:pt x="1538941" y="1252071"/>
                    <a:pt x="1553701" y="1258525"/>
                    <a:pt x="1568824" y="1264024"/>
                  </a:cubicBezTo>
                  <a:cubicBezTo>
                    <a:pt x="1586585" y="1270483"/>
                    <a:pt x="1622612" y="1281953"/>
                    <a:pt x="1622612" y="1281953"/>
                  </a:cubicBezTo>
                  <a:cubicBezTo>
                    <a:pt x="1631577" y="1287930"/>
                    <a:pt x="1639869" y="1295065"/>
                    <a:pt x="1649506" y="1299883"/>
                  </a:cubicBezTo>
                  <a:cubicBezTo>
                    <a:pt x="1657958" y="1304109"/>
                    <a:pt x="1667552" y="1305529"/>
                    <a:pt x="1676400" y="1308847"/>
                  </a:cubicBezTo>
                  <a:cubicBezTo>
                    <a:pt x="1691468" y="1314497"/>
                    <a:pt x="1705810" y="1322153"/>
                    <a:pt x="1721224" y="1326777"/>
                  </a:cubicBezTo>
                  <a:cubicBezTo>
                    <a:pt x="1735818" y="1331155"/>
                    <a:pt x="1751173" y="1332437"/>
                    <a:pt x="1766047" y="1335742"/>
                  </a:cubicBezTo>
                  <a:cubicBezTo>
                    <a:pt x="1778074" y="1338415"/>
                    <a:pt x="1789953" y="1341718"/>
                    <a:pt x="1801906" y="1344706"/>
                  </a:cubicBezTo>
                  <a:cubicBezTo>
                    <a:pt x="1871298" y="1341402"/>
                    <a:pt x="2007370" y="1337632"/>
                    <a:pt x="2088777" y="1326777"/>
                  </a:cubicBezTo>
                  <a:cubicBezTo>
                    <a:pt x="2100989" y="1325149"/>
                    <a:pt x="2112513" y="1320016"/>
                    <a:pt x="2124635" y="1317812"/>
                  </a:cubicBezTo>
                  <a:cubicBezTo>
                    <a:pt x="2145424" y="1314032"/>
                    <a:pt x="2166470" y="1311835"/>
                    <a:pt x="2187388" y="1308847"/>
                  </a:cubicBezTo>
                  <a:cubicBezTo>
                    <a:pt x="2196353" y="1305859"/>
                    <a:pt x="2205830" y="1304109"/>
                    <a:pt x="2214282" y="1299883"/>
                  </a:cubicBezTo>
                  <a:cubicBezTo>
                    <a:pt x="2223919" y="1295065"/>
                    <a:pt x="2230955" y="1285360"/>
                    <a:pt x="2241177" y="1281953"/>
                  </a:cubicBezTo>
                  <a:cubicBezTo>
                    <a:pt x="2250014" y="1279007"/>
                    <a:pt x="2353455" y="1264526"/>
                    <a:pt x="2357718" y="1264024"/>
                  </a:cubicBezTo>
                  <a:cubicBezTo>
                    <a:pt x="2387544" y="1260515"/>
                    <a:pt x="2417499" y="1258203"/>
                    <a:pt x="2447365" y="1255059"/>
                  </a:cubicBezTo>
                  <a:lnTo>
                    <a:pt x="2528047" y="1246094"/>
                  </a:lnTo>
                  <a:cubicBezTo>
                    <a:pt x="2549533" y="1181637"/>
                    <a:pt x="2523474" y="1262103"/>
                    <a:pt x="2545977" y="1183342"/>
                  </a:cubicBezTo>
                  <a:cubicBezTo>
                    <a:pt x="2548573" y="1174256"/>
                    <a:pt x="2552345" y="1165533"/>
                    <a:pt x="2554941" y="1156447"/>
                  </a:cubicBezTo>
                  <a:cubicBezTo>
                    <a:pt x="2560207" y="1138017"/>
                    <a:pt x="2564605" y="1111878"/>
                    <a:pt x="2572871" y="1093694"/>
                  </a:cubicBezTo>
                  <a:cubicBezTo>
                    <a:pt x="2583931" y="1069362"/>
                    <a:pt x="2600279" y="1047333"/>
                    <a:pt x="2608730" y="1021977"/>
                  </a:cubicBezTo>
                  <a:cubicBezTo>
                    <a:pt x="2621101" y="984862"/>
                    <a:pt x="2612452" y="1002945"/>
                    <a:pt x="2635624" y="968189"/>
                  </a:cubicBezTo>
                  <a:cubicBezTo>
                    <a:pt x="2650318" y="924102"/>
                    <a:pt x="2635171" y="956181"/>
                    <a:pt x="2662518" y="923365"/>
                  </a:cubicBezTo>
                  <a:cubicBezTo>
                    <a:pt x="2672083" y="911887"/>
                    <a:pt x="2678847" y="898071"/>
                    <a:pt x="2689412" y="887506"/>
                  </a:cubicBezTo>
                  <a:cubicBezTo>
                    <a:pt x="2697030" y="879888"/>
                    <a:pt x="2707893" y="876308"/>
                    <a:pt x="2716306" y="869577"/>
                  </a:cubicBezTo>
                  <a:cubicBezTo>
                    <a:pt x="2722906" y="864297"/>
                    <a:pt x="2726675" y="855427"/>
                    <a:pt x="2734235" y="851647"/>
                  </a:cubicBezTo>
                  <a:cubicBezTo>
                    <a:pt x="2751139" y="843195"/>
                    <a:pt x="2771120" y="842170"/>
                    <a:pt x="2788024" y="833718"/>
                  </a:cubicBezTo>
                  <a:cubicBezTo>
                    <a:pt x="2799977" y="827742"/>
                    <a:pt x="2811369" y="820481"/>
                    <a:pt x="2823882" y="815789"/>
                  </a:cubicBezTo>
                  <a:cubicBezTo>
                    <a:pt x="2835418" y="811463"/>
                    <a:pt x="2847940" y="810364"/>
                    <a:pt x="2859741" y="806824"/>
                  </a:cubicBezTo>
                  <a:cubicBezTo>
                    <a:pt x="2877843" y="801393"/>
                    <a:pt x="2895600" y="794870"/>
                    <a:pt x="2913530" y="788894"/>
                  </a:cubicBezTo>
                  <a:lnTo>
                    <a:pt x="2940424" y="779930"/>
                  </a:lnTo>
                  <a:cubicBezTo>
                    <a:pt x="2946400" y="773953"/>
                    <a:pt x="2951753" y="767280"/>
                    <a:pt x="2958353" y="762000"/>
                  </a:cubicBezTo>
                  <a:cubicBezTo>
                    <a:pt x="2966766" y="755269"/>
                    <a:pt x="2977628" y="751689"/>
                    <a:pt x="2985247" y="744071"/>
                  </a:cubicBezTo>
                  <a:cubicBezTo>
                    <a:pt x="2992866" y="736452"/>
                    <a:pt x="2996446" y="725590"/>
                    <a:pt x="3003177" y="717177"/>
                  </a:cubicBezTo>
                  <a:cubicBezTo>
                    <a:pt x="3008457" y="710577"/>
                    <a:pt x="3015826" y="705847"/>
                    <a:pt x="3021106" y="699247"/>
                  </a:cubicBezTo>
                  <a:cubicBezTo>
                    <a:pt x="3027836" y="690834"/>
                    <a:pt x="3031416" y="679971"/>
                    <a:pt x="3039035" y="672353"/>
                  </a:cubicBezTo>
                  <a:cubicBezTo>
                    <a:pt x="3046654" y="664734"/>
                    <a:pt x="3056965" y="660400"/>
                    <a:pt x="3065930" y="654424"/>
                  </a:cubicBezTo>
                  <a:cubicBezTo>
                    <a:pt x="3074895" y="642471"/>
                    <a:pt x="3084256" y="630805"/>
                    <a:pt x="3092824" y="618565"/>
                  </a:cubicBezTo>
                  <a:cubicBezTo>
                    <a:pt x="3140129" y="550986"/>
                    <a:pt x="3110794" y="582665"/>
                    <a:pt x="3146612" y="546847"/>
                  </a:cubicBezTo>
                  <a:cubicBezTo>
                    <a:pt x="3129489" y="495480"/>
                    <a:pt x="3150635" y="541906"/>
                    <a:pt x="3101788" y="493059"/>
                  </a:cubicBezTo>
                  <a:cubicBezTo>
                    <a:pt x="3094170" y="485441"/>
                    <a:pt x="3091477" y="473783"/>
                    <a:pt x="3083859" y="466165"/>
                  </a:cubicBezTo>
                  <a:cubicBezTo>
                    <a:pt x="3068144" y="450450"/>
                    <a:pt x="3050485" y="445104"/>
                    <a:pt x="3030071" y="439271"/>
                  </a:cubicBezTo>
                  <a:cubicBezTo>
                    <a:pt x="2916512" y="406825"/>
                    <a:pt x="2797454" y="416412"/>
                    <a:pt x="2680447" y="412377"/>
                  </a:cubicBezTo>
                  <a:cubicBezTo>
                    <a:pt x="2665506" y="409389"/>
                    <a:pt x="2650406" y="407108"/>
                    <a:pt x="2635624" y="403412"/>
                  </a:cubicBezTo>
                  <a:cubicBezTo>
                    <a:pt x="2626457" y="401120"/>
                    <a:pt x="2618070" y="395884"/>
                    <a:pt x="2608730" y="394447"/>
                  </a:cubicBezTo>
                  <a:cubicBezTo>
                    <a:pt x="2579048" y="389881"/>
                    <a:pt x="2548965" y="388471"/>
                    <a:pt x="2519082" y="385483"/>
                  </a:cubicBezTo>
                  <a:cubicBezTo>
                    <a:pt x="2457408" y="364924"/>
                    <a:pt x="2531967" y="387825"/>
                    <a:pt x="2420471" y="367553"/>
                  </a:cubicBezTo>
                  <a:cubicBezTo>
                    <a:pt x="2411174" y="365863"/>
                    <a:pt x="2402663" y="361185"/>
                    <a:pt x="2393577" y="358589"/>
                  </a:cubicBezTo>
                  <a:cubicBezTo>
                    <a:pt x="2381730" y="355204"/>
                    <a:pt x="2369519" y="353164"/>
                    <a:pt x="2357718" y="349624"/>
                  </a:cubicBezTo>
                  <a:cubicBezTo>
                    <a:pt x="2242083" y="314932"/>
                    <a:pt x="2349087" y="349790"/>
                    <a:pt x="2277035" y="313765"/>
                  </a:cubicBezTo>
                  <a:cubicBezTo>
                    <a:pt x="2264170" y="307332"/>
                    <a:pt x="2225777" y="298710"/>
                    <a:pt x="2214282" y="295836"/>
                  </a:cubicBezTo>
                  <a:cubicBezTo>
                    <a:pt x="2202329" y="289859"/>
                    <a:pt x="2190707" y="283170"/>
                    <a:pt x="2178424" y="277906"/>
                  </a:cubicBezTo>
                  <a:cubicBezTo>
                    <a:pt x="2160425" y="270192"/>
                    <a:pt x="2133859" y="264524"/>
                    <a:pt x="2115671" y="259977"/>
                  </a:cubicBezTo>
                  <a:cubicBezTo>
                    <a:pt x="2095995" y="246859"/>
                    <a:pt x="2075669" y="231702"/>
                    <a:pt x="2052918" y="224118"/>
                  </a:cubicBezTo>
                  <a:cubicBezTo>
                    <a:pt x="2038463" y="219300"/>
                    <a:pt x="2023035" y="218141"/>
                    <a:pt x="2008094" y="215153"/>
                  </a:cubicBezTo>
                  <a:cubicBezTo>
                    <a:pt x="1984188" y="203200"/>
                    <a:pt x="1962307" y="185776"/>
                    <a:pt x="1936377" y="179294"/>
                  </a:cubicBezTo>
                  <a:cubicBezTo>
                    <a:pt x="1891350" y="168038"/>
                    <a:pt x="1912207" y="174226"/>
                    <a:pt x="1873624" y="161365"/>
                  </a:cubicBezTo>
                  <a:cubicBezTo>
                    <a:pt x="1867647" y="155389"/>
                    <a:pt x="1863254" y="147216"/>
                    <a:pt x="1855694" y="143436"/>
                  </a:cubicBezTo>
                  <a:cubicBezTo>
                    <a:pt x="1844674" y="137926"/>
                    <a:pt x="1831682" y="137856"/>
                    <a:pt x="1819835" y="134471"/>
                  </a:cubicBezTo>
                  <a:cubicBezTo>
                    <a:pt x="1810749" y="131875"/>
                    <a:pt x="1801627" y="129228"/>
                    <a:pt x="1792941" y="125506"/>
                  </a:cubicBezTo>
                  <a:cubicBezTo>
                    <a:pt x="1757026" y="110114"/>
                    <a:pt x="1763823" y="107021"/>
                    <a:pt x="1730188" y="98612"/>
                  </a:cubicBezTo>
                  <a:lnTo>
                    <a:pt x="1658471" y="80683"/>
                  </a:lnTo>
                  <a:cubicBezTo>
                    <a:pt x="1649506" y="74706"/>
                    <a:pt x="1641703" y="66435"/>
                    <a:pt x="1631577" y="62753"/>
                  </a:cubicBezTo>
                  <a:cubicBezTo>
                    <a:pt x="1608419" y="54332"/>
                    <a:pt x="1583236" y="52617"/>
                    <a:pt x="1559859" y="44824"/>
                  </a:cubicBezTo>
                  <a:cubicBezTo>
                    <a:pt x="1512919" y="29177"/>
                    <a:pt x="1542320" y="37195"/>
                    <a:pt x="1470212" y="26894"/>
                  </a:cubicBezTo>
                  <a:cubicBezTo>
                    <a:pt x="1415349" y="8608"/>
                    <a:pt x="1465731" y="23447"/>
                    <a:pt x="1371600" y="8965"/>
                  </a:cubicBezTo>
                  <a:cubicBezTo>
                    <a:pt x="1356540" y="6648"/>
                    <a:pt x="1341718" y="2988"/>
                    <a:pt x="1326777" y="0"/>
                  </a:cubicBezTo>
                  <a:cubicBezTo>
                    <a:pt x="1218891" y="3173"/>
                    <a:pt x="1070455" y="-2102"/>
                    <a:pt x="950259" y="17930"/>
                  </a:cubicBezTo>
                  <a:cubicBezTo>
                    <a:pt x="907559" y="25047"/>
                    <a:pt x="908458" y="32862"/>
                    <a:pt x="860612" y="44824"/>
                  </a:cubicBezTo>
                  <a:cubicBezTo>
                    <a:pt x="848659" y="47812"/>
                    <a:pt x="836835" y="51373"/>
                    <a:pt x="824753" y="53789"/>
                  </a:cubicBezTo>
                  <a:cubicBezTo>
                    <a:pt x="751185" y="68502"/>
                    <a:pt x="728471" y="65586"/>
                    <a:pt x="636494" y="71718"/>
                  </a:cubicBezTo>
                  <a:cubicBezTo>
                    <a:pt x="591670" y="101600"/>
                    <a:pt x="615576" y="80683"/>
                    <a:pt x="573741" y="143436"/>
                  </a:cubicBezTo>
                  <a:cubicBezTo>
                    <a:pt x="567765" y="152401"/>
                    <a:pt x="559219" y="160109"/>
                    <a:pt x="555812" y="170330"/>
                  </a:cubicBezTo>
                  <a:cubicBezTo>
                    <a:pt x="552824" y="179295"/>
                    <a:pt x="551073" y="188772"/>
                    <a:pt x="546847" y="197224"/>
                  </a:cubicBezTo>
                  <a:cubicBezTo>
                    <a:pt x="542029" y="206861"/>
                    <a:pt x="533736" y="214481"/>
                    <a:pt x="528918" y="224118"/>
                  </a:cubicBezTo>
                  <a:cubicBezTo>
                    <a:pt x="518081" y="245792"/>
                    <a:pt x="519606" y="263891"/>
                    <a:pt x="510988" y="286871"/>
                  </a:cubicBezTo>
                  <a:cubicBezTo>
                    <a:pt x="506296" y="299384"/>
                    <a:pt x="498022" y="310322"/>
                    <a:pt x="493059" y="322730"/>
                  </a:cubicBezTo>
                  <a:cubicBezTo>
                    <a:pt x="486040" y="340277"/>
                    <a:pt x="481106" y="358589"/>
                    <a:pt x="475130" y="376518"/>
                  </a:cubicBezTo>
                  <a:cubicBezTo>
                    <a:pt x="472142" y="385483"/>
                    <a:pt x="470391" y="394960"/>
                    <a:pt x="466165" y="403412"/>
                  </a:cubicBezTo>
                  <a:cubicBezTo>
                    <a:pt x="460188" y="415365"/>
                    <a:pt x="455111" y="427812"/>
                    <a:pt x="448235" y="439271"/>
                  </a:cubicBezTo>
                  <a:cubicBezTo>
                    <a:pt x="438121" y="456128"/>
                    <a:pt x="415677" y="495067"/>
                    <a:pt x="394447" y="510989"/>
                  </a:cubicBezTo>
                  <a:cubicBezTo>
                    <a:pt x="281378" y="595790"/>
                    <a:pt x="383650" y="520868"/>
                    <a:pt x="313765" y="555812"/>
                  </a:cubicBezTo>
                  <a:cubicBezTo>
                    <a:pt x="304128" y="560631"/>
                    <a:pt x="296226" y="568396"/>
                    <a:pt x="286871" y="573742"/>
                  </a:cubicBezTo>
                  <a:cubicBezTo>
                    <a:pt x="275268" y="580372"/>
                    <a:pt x="262615" y="585041"/>
                    <a:pt x="251012" y="591671"/>
                  </a:cubicBezTo>
                  <a:cubicBezTo>
                    <a:pt x="208522" y="615950"/>
                    <a:pt x="237675" y="602784"/>
                    <a:pt x="197224" y="636494"/>
                  </a:cubicBezTo>
                  <a:cubicBezTo>
                    <a:pt x="188947" y="643392"/>
                    <a:pt x="178743" y="647693"/>
                    <a:pt x="170330" y="654424"/>
                  </a:cubicBezTo>
                  <a:cubicBezTo>
                    <a:pt x="163730" y="659704"/>
                    <a:pt x="159162" y="667282"/>
                    <a:pt x="152400" y="672353"/>
                  </a:cubicBezTo>
                  <a:cubicBezTo>
                    <a:pt x="123723" y="693861"/>
                    <a:pt x="101241" y="700443"/>
                    <a:pt x="80682" y="726142"/>
                  </a:cubicBezTo>
                  <a:cubicBezTo>
                    <a:pt x="73951" y="734555"/>
                    <a:pt x="67129" y="743190"/>
                    <a:pt x="62753" y="753036"/>
                  </a:cubicBezTo>
                  <a:cubicBezTo>
                    <a:pt x="55077" y="770306"/>
                    <a:pt x="50800" y="788895"/>
                    <a:pt x="44824" y="806824"/>
                  </a:cubicBezTo>
                  <a:cubicBezTo>
                    <a:pt x="25464" y="864904"/>
                    <a:pt x="0" y="906930"/>
                    <a:pt x="0" y="923365"/>
                  </a:cubicBezTo>
                  <a:close/>
                </a:path>
              </a:pathLst>
            </a:cu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2126236" y="3844915"/>
              <a:ext cx="3348000" cy="1344706"/>
            </a:xfrm>
            <a:custGeom>
              <a:avLst/>
              <a:gdLst>
                <a:gd name="connsiteX0" fmla="*/ 0 w 3146612"/>
                <a:gd name="connsiteY0" fmla="*/ 923365 h 1344706"/>
                <a:gd name="connsiteX1" fmla="*/ 44824 w 3146612"/>
                <a:gd name="connsiteY1" fmla="*/ 905436 h 1344706"/>
                <a:gd name="connsiteX2" fmla="*/ 80682 w 3146612"/>
                <a:gd name="connsiteY2" fmla="*/ 878542 h 1344706"/>
                <a:gd name="connsiteX3" fmla="*/ 134471 w 3146612"/>
                <a:gd name="connsiteY3" fmla="*/ 869577 h 1344706"/>
                <a:gd name="connsiteX4" fmla="*/ 206188 w 3146612"/>
                <a:gd name="connsiteY4" fmla="*/ 833718 h 1344706"/>
                <a:gd name="connsiteX5" fmla="*/ 331694 w 3146612"/>
                <a:gd name="connsiteY5" fmla="*/ 815789 h 1344706"/>
                <a:gd name="connsiteX6" fmla="*/ 502024 w 3146612"/>
                <a:gd name="connsiteY6" fmla="*/ 788894 h 1344706"/>
                <a:gd name="connsiteX7" fmla="*/ 537882 w 3146612"/>
                <a:gd name="connsiteY7" fmla="*/ 779930 h 1344706"/>
                <a:gd name="connsiteX8" fmla="*/ 815788 w 3146612"/>
                <a:gd name="connsiteY8" fmla="*/ 797859 h 1344706"/>
                <a:gd name="connsiteX9" fmla="*/ 869577 w 3146612"/>
                <a:gd name="connsiteY9" fmla="*/ 824753 h 1344706"/>
                <a:gd name="connsiteX10" fmla="*/ 905435 w 3146612"/>
                <a:gd name="connsiteY10" fmla="*/ 833718 h 1344706"/>
                <a:gd name="connsiteX11" fmla="*/ 968188 w 3146612"/>
                <a:gd name="connsiteY11" fmla="*/ 878542 h 1344706"/>
                <a:gd name="connsiteX12" fmla="*/ 1030941 w 3146612"/>
                <a:gd name="connsiteY12" fmla="*/ 923365 h 1344706"/>
                <a:gd name="connsiteX13" fmla="*/ 1093694 w 3146612"/>
                <a:gd name="connsiteY13" fmla="*/ 977153 h 1344706"/>
                <a:gd name="connsiteX14" fmla="*/ 1129553 w 3146612"/>
                <a:gd name="connsiteY14" fmla="*/ 995083 h 1344706"/>
                <a:gd name="connsiteX15" fmla="*/ 1156447 w 3146612"/>
                <a:gd name="connsiteY15" fmla="*/ 1021977 h 1344706"/>
                <a:gd name="connsiteX16" fmla="*/ 1192306 w 3146612"/>
                <a:gd name="connsiteY16" fmla="*/ 1048871 h 1344706"/>
                <a:gd name="connsiteX17" fmla="*/ 1219200 w 3146612"/>
                <a:gd name="connsiteY17" fmla="*/ 1066800 h 1344706"/>
                <a:gd name="connsiteX18" fmla="*/ 1246094 w 3146612"/>
                <a:gd name="connsiteY18" fmla="*/ 1093694 h 1344706"/>
                <a:gd name="connsiteX19" fmla="*/ 1281953 w 3146612"/>
                <a:gd name="connsiteY19" fmla="*/ 1111624 h 1344706"/>
                <a:gd name="connsiteX20" fmla="*/ 1353671 w 3146612"/>
                <a:gd name="connsiteY20" fmla="*/ 1156447 h 1344706"/>
                <a:gd name="connsiteX21" fmla="*/ 1407459 w 3146612"/>
                <a:gd name="connsiteY21" fmla="*/ 1201271 h 1344706"/>
                <a:gd name="connsiteX22" fmla="*/ 1452282 w 3146612"/>
                <a:gd name="connsiteY22" fmla="*/ 1219200 h 1344706"/>
                <a:gd name="connsiteX23" fmla="*/ 1524000 w 3146612"/>
                <a:gd name="connsiteY23" fmla="*/ 1246094 h 1344706"/>
                <a:gd name="connsiteX24" fmla="*/ 1568824 w 3146612"/>
                <a:gd name="connsiteY24" fmla="*/ 1264024 h 1344706"/>
                <a:gd name="connsiteX25" fmla="*/ 1622612 w 3146612"/>
                <a:gd name="connsiteY25" fmla="*/ 1281953 h 1344706"/>
                <a:gd name="connsiteX26" fmla="*/ 1649506 w 3146612"/>
                <a:gd name="connsiteY26" fmla="*/ 1299883 h 1344706"/>
                <a:gd name="connsiteX27" fmla="*/ 1676400 w 3146612"/>
                <a:gd name="connsiteY27" fmla="*/ 1308847 h 1344706"/>
                <a:gd name="connsiteX28" fmla="*/ 1721224 w 3146612"/>
                <a:gd name="connsiteY28" fmla="*/ 1326777 h 1344706"/>
                <a:gd name="connsiteX29" fmla="*/ 1766047 w 3146612"/>
                <a:gd name="connsiteY29" fmla="*/ 1335742 h 1344706"/>
                <a:gd name="connsiteX30" fmla="*/ 1801906 w 3146612"/>
                <a:gd name="connsiteY30" fmla="*/ 1344706 h 1344706"/>
                <a:gd name="connsiteX31" fmla="*/ 2088777 w 3146612"/>
                <a:gd name="connsiteY31" fmla="*/ 1326777 h 1344706"/>
                <a:gd name="connsiteX32" fmla="*/ 2124635 w 3146612"/>
                <a:gd name="connsiteY32" fmla="*/ 1317812 h 1344706"/>
                <a:gd name="connsiteX33" fmla="*/ 2187388 w 3146612"/>
                <a:gd name="connsiteY33" fmla="*/ 1308847 h 1344706"/>
                <a:gd name="connsiteX34" fmla="*/ 2214282 w 3146612"/>
                <a:gd name="connsiteY34" fmla="*/ 1299883 h 1344706"/>
                <a:gd name="connsiteX35" fmla="*/ 2241177 w 3146612"/>
                <a:gd name="connsiteY35" fmla="*/ 1281953 h 1344706"/>
                <a:gd name="connsiteX36" fmla="*/ 2357718 w 3146612"/>
                <a:gd name="connsiteY36" fmla="*/ 1264024 h 1344706"/>
                <a:gd name="connsiteX37" fmla="*/ 2447365 w 3146612"/>
                <a:gd name="connsiteY37" fmla="*/ 1255059 h 1344706"/>
                <a:gd name="connsiteX38" fmla="*/ 2528047 w 3146612"/>
                <a:gd name="connsiteY38" fmla="*/ 1246094 h 1344706"/>
                <a:gd name="connsiteX39" fmla="*/ 2545977 w 3146612"/>
                <a:gd name="connsiteY39" fmla="*/ 1183342 h 1344706"/>
                <a:gd name="connsiteX40" fmla="*/ 2554941 w 3146612"/>
                <a:gd name="connsiteY40" fmla="*/ 1156447 h 1344706"/>
                <a:gd name="connsiteX41" fmla="*/ 2572871 w 3146612"/>
                <a:gd name="connsiteY41" fmla="*/ 1093694 h 1344706"/>
                <a:gd name="connsiteX42" fmla="*/ 2608730 w 3146612"/>
                <a:gd name="connsiteY42" fmla="*/ 1021977 h 1344706"/>
                <a:gd name="connsiteX43" fmla="*/ 2635624 w 3146612"/>
                <a:gd name="connsiteY43" fmla="*/ 968189 h 1344706"/>
                <a:gd name="connsiteX44" fmla="*/ 2662518 w 3146612"/>
                <a:gd name="connsiteY44" fmla="*/ 923365 h 1344706"/>
                <a:gd name="connsiteX45" fmla="*/ 2689412 w 3146612"/>
                <a:gd name="connsiteY45" fmla="*/ 887506 h 1344706"/>
                <a:gd name="connsiteX46" fmla="*/ 2716306 w 3146612"/>
                <a:gd name="connsiteY46" fmla="*/ 869577 h 1344706"/>
                <a:gd name="connsiteX47" fmla="*/ 2734235 w 3146612"/>
                <a:gd name="connsiteY47" fmla="*/ 851647 h 1344706"/>
                <a:gd name="connsiteX48" fmla="*/ 2788024 w 3146612"/>
                <a:gd name="connsiteY48" fmla="*/ 833718 h 1344706"/>
                <a:gd name="connsiteX49" fmla="*/ 2823882 w 3146612"/>
                <a:gd name="connsiteY49" fmla="*/ 815789 h 1344706"/>
                <a:gd name="connsiteX50" fmla="*/ 2859741 w 3146612"/>
                <a:gd name="connsiteY50" fmla="*/ 806824 h 1344706"/>
                <a:gd name="connsiteX51" fmla="*/ 2913530 w 3146612"/>
                <a:gd name="connsiteY51" fmla="*/ 788894 h 1344706"/>
                <a:gd name="connsiteX52" fmla="*/ 2940424 w 3146612"/>
                <a:gd name="connsiteY52" fmla="*/ 779930 h 1344706"/>
                <a:gd name="connsiteX53" fmla="*/ 2958353 w 3146612"/>
                <a:gd name="connsiteY53" fmla="*/ 762000 h 1344706"/>
                <a:gd name="connsiteX54" fmla="*/ 2985247 w 3146612"/>
                <a:gd name="connsiteY54" fmla="*/ 744071 h 1344706"/>
                <a:gd name="connsiteX55" fmla="*/ 3003177 w 3146612"/>
                <a:gd name="connsiteY55" fmla="*/ 717177 h 1344706"/>
                <a:gd name="connsiteX56" fmla="*/ 3021106 w 3146612"/>
                <a:gd name="connsiteY56" fmla="*/ 699247 h 1344706"/>
                <a:gd name="connsiteX57" fmla="*/ 3039035 w 3146612"/>
                <a:gd name="connsiteY57" fmla="*/ 672353 h 1344706"/>
                <a:gd name="connsiteX58" fmla="*/ 3065930 w 3146612"/>
                <a:gd name="connsiteY58" fmla="*/ 654424 h 1344706"/>
                <a:gd name="connsiteX59" fmla="*/ 3092824 w 3146612"/>
                <a:gd name="connsiteY59" fmla="*/ 618565 h 1344706"/>
                <a:gd name="connsiteX60" fmla="*/ 3146612 w 3146612"/>
                <a:gd name="connsiteY60" fmla="*/ 546847 h 1344706"/>
                <a:gd name="connsiteX61" fmla="*/ 3101788 w 3146612"/>
                <a:gd name="connsiteY61" fmla="*/ 493059 h 1344706"/>
                <a:gd name="connsiteX62" fmla="*/ 3083859 w 3146612"/>
                <a:gd name="connsiteY62" fmla="*/ 466165 h 1344706"/>
                <a:gd name="connsiteX63" fmla="*/ 3030071 w 3146612"/>
                <a:gd name="connsiteY63" fmla="*/ 439271 h 1344706"/>
                <a:gd name="connsiteX64" fmla="*/ 2680447 w 3146612"/>
                <a:gd name="connsiteY64" fmla="*/ 412377 h 1344706"/>
                <a:gd name="connsiteX65" fmla="*/ 2635624 w 3146612"/>
                <a:gd name="connsiteY65" fmla="*/ 403412 h 1344706"/>
                <a:gd name="connsiteX66" fmla="*/ 2608730 w 3146612"/>
                <a:gd name="connsiteY66" fmla="*/ 394447 h 1344706"/>
                <a:gd name="connsiteX67" fmla="*/ 2519082 w 3146612"/>
                <a:gd name="connsiteY67" fmla="*/ 385483 h 1344706"/>
                <a:gd name="connsiteX68" fmla="*/ 2420471 w 3146612"/>
                <a:gd name="connsiteY68" fmla="*/ 367553 h 1344706"/>
                <a:gd name="connsiteX69" fmla="*/ 2393577 w 3146612"/>
                <a:gd name="connsiteY69" fmla="*/ 358589 h 1344706"/>
                <a:gd name="connsiteX70" fmla="*/ 2357718 w 3146612"/>
                <a:gd name="connsiteY70" fmla="*/ 349624 h 1344706"/>
                <a:gd name="connsiteX71" fmla="*/ 2277035 w 3146612"/>
                <a:gd name="connsiteY71" fmla="*/ 313765 h 1344706"/>
                <a:gd name="connsiteX72" fmla="*/ 2214282 w 3146612"/>
                <a:gd name="connsiteY72" fmla="*/ 295836 h 1344706"/>
                <a:gd name="connsiteX73" fmla="*/ 2178424 w 3146612"/>
                <a:gd name="connsiteY73" fmla="*/ 277906 h 1344706"/>
                <a:gd name="connsiteX74" fmla="*/ 2115671 w 3146612"/>
                <a:gd name="connsiteY74" fmla="*/ 259977 h 1344706"/>
                <a:gd name="connsiteX75" fmla="*/ 2052918 w 3146612"/>
                <a:gd name="connsiteY75" fmla="*/ 224118 h 1344706"/>
                <a:gd name="connsiteX76" fmla="*/ 2008094 w 3146612"/>
                <a:gd name="connsiteY76" fmla="*/ 215153 h 1344706"/>
                <a:gd name="connsiteX77" fmla="*/ 1936377 w 3146612"/>
                <a:gd name="connsiteY77" fmla="*/ 179294 h 1344706"/>
                <a:gd name="connsiteX78" fmla="*/ 1873624 w 3146612"/>
                <a:gd name="connsiteY78" fmla="*/ 161365 h 1344706"/>
                <a:gd name="connsiteX79" fmla="*/ 1855694 w 3146612"/>
                <a:gd name="connsiteY79" fmla="*/ 143436 h 1344706"/>
                <a:gd name="connsiteX80" fmla="*/ 1819835 w 3146612"/>
                <a:gd name="connsiteY80" fmla="*/ 134471 h 1344706"/>
                <a:gd name="connsiteX81" fmla="*/ 1792941 w 3146612"/>
                <a:gd name="connsiteY81" fmla="*/ 125506 h 1344706"/>
                <a:gd name="connsiteX82" fmla="*/ 1730188 w 3146612"/>
                <a:gd name="connsiteY82" fmla="*/ 98612 h 1344706"/>
                <a:gd name="connsiteX83" fmla="*/ 1658471 w 3146612"/>
                <a:gd name="connsiteY83" fmla="*/ 80683 h 1344706"/>
                <a:gd name="connsiteX84" fmla="*/ 1631577 w 3146612"/>
                <a:gd name="connsiteY84" fmla="*/ 62753 h 1344706"/>
                <a:gd name="connsiteX85" fmla="*/ 1559859 w 3146612"/>
                <a:gd name="connsiteY85" fmla="*/ 44824 h 1344706"/>
                <a:gd name="connsiteX86" fmla="*/ 1470212 w 3146612"/>
                <a:gd name="connsiteY86" fmla="*/ 26894 h 1344706"/>
                <a:gd name="connsiteX87" fmla="*/ 1371600 w 3146612"/>
                <a:gd name="connsiteY87" fmla="*/ 8965 h 1344706"/>
                <a:gd name="connsiteX88" fmla="*/ 1326777 w 3146612"/>
                <a:gd name="connsiteY88" fmla="*/ 0 h 1344706"/>
                <a:gd name="connsiteX89" fmla="*/ 950259 w 3146612"/>
                <a:gd name="connsiteY89" fmla="*/ 17930 h 1344706"/>
                <a:gd name="connsiteX90" fmla="*/ 860612 w 3146612"/>
                <a:gd name="connsiteY90" fmla="*/ 44824 h 1344706"/>
                <a:gd name="connsiteX91" fmla="*/ 824753 w 3146612"/>
                <a:gd name="connsiteY91" fmla="*/ 53789 h 1344706"/>
                <a:gd name="connsiteX92" fmla="*/ 636494 w 3146612"/>
                <a:gd name="connsiteY92" fmla="*/ 71718 h 1344706"/>
                <a:gd name="connsiteX93" fmla="*/ 573741 w 3146612"/>
                <a:gd name="connsiteY93" fmla="*/ 143436 h 1344706"/>
                <a:gd name="connsiteX94" fmla="*/ 555812 w 3146612"/>
                <a:gd name="connsiteY94" fmla="*/ 170330 h 1344706"/>
                <a:gd name="connsiteX95" fmla="*/ 546847 w 3146612"/>
                <a:gd name="connsiteY95" fmla="*/ 197224 h 1344706"/>
                <a:gd name="connsiteX96" fmla="*/ 528918 w 3146612"/>
                <a:gd name="connsiteY96" fmla="*/ 224118 h 1344706"/>
                <a:gd name="connsiteX97" fmla="*/ 510988 w 3146612"/>
                <a:gd name="connsiteY97" fmla="*/ 286871 h 1344706"/>
                <a:gd name="connsiteX98" fmla="*/ 493059 w 3146612"/>
                <a:gd name="connsiteY98" fmla="*/ 322730 h 1344706"/>
                <a:gd name="connsiteX99" fmla="*/ 475130 w 3146612"/>
                <a:gd name="connsiteY99" fmla="*/ 376518 h 1344706"/>
                <a:gd name="connsiteX100" fmla="*/ 466165 w 3146612"/>
                <a:gd name="connsiteY100" fmla="*/ 403412 h 1344706"/>
                <a:gd name="connsiteX101" fmla="*/ 448235 w 3146612"/>
                <a:gd name="connsiteY101" fmla="*/ 439271 h 1344706"/>
                <a:gd name="connsiteX102" fmla="*/ 394447 w 3146612"/>
                <a:gd name="connsiteY102" fmla="*/ 510989 h 1344706"/>
                <a:gd name="connsiteX103" fmla="*/ 313765 w 3146612"/>
                <a:gd name="connsiteY103" fmla="*/ 555812 h 1344706"/>
                <a:gd name="connsiteX104" fmla="*/ 286871 w 3146612"/>
                <a:gd name="connsiteY104" fmla="*/ 573742 h 1344706"/>
                <a:gd name="connsiteX105" fmla="*/ 251012 w 3146612"/>
                <a:gd name="connsiteY105" fmla="*/ 591671 h 1344706"/>
                <a:gd name="connsiteX106" fmla="*/ 197224 w 3146612"/>
                <a:gd name="connsiteY106" fmla="*/ 636494 h 1344706"/>
                <a:gd name="connsiteX107" fmla="*/ 170330 w 3146612"/>
                <a:gd name="connsiteY107" fmla="*/ 654424 h 1344706"/>
                <a:gd name="connsiteX108" fmla="*/ 152400 w 3146612"/>
                <a:gd name="connsiteY108" fmla="*/ 672353 h 1344706"/>
                <a:gd name="connsiteX109" fmla="*/ 80682 w 3146612"/>
                <a:gd name="connsiteY109" fmla="*/ 726142 h 1344706"/>
                <a:gd name="connsiteX110" fmla="*/ 62753 w 3146612"/>
                <a:gd name="connsiteY110" fmla="*/ 753036 h 1344706"/>
                <a:gd name="connsiteX111" fmla="*/ 44824 w 3146612"/>
                <a:gd name="connsiteY111" fmla="*/ 806824 h 1344706"/>
                <a:gd name="connsiteX112" fmla="*/ 0 w 3146612"/>
                <a:gd name="connsiteY112" fmla="*/ 923365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46612" h="1344706">
                  <a:moveTo>
                    <a:pt x="0" y="923365"/>
                  </a:moveTo>
                  <a:cubicBezTo>
                    <a:pt x="0" y="939800"/>
                    <a:pt x="30757" y="913251"/>
                    <a:pt x="44824" y="905436"/>
                  </a:cubicBezTo>
                  <a:cubicBezTo>
                    <a:pt x="57885" y="898180"/>
                    <a:pt x="66810" y="884091"/>
                    <a:pt x="80682" y="878542"/>
                  </a:cubicBezTo>
                  <a:cubicBezTo>
                    <a:pt x="97559" y="871791"/>
                    <a:pt x="116541" y="872565"/>
                    <a:pt x="134471" y="869577"/>
                  </a:cubicBezTo>
                  <a:cubicBezTo>
                    <a:pt x="159507" y="852886"/>
                    <a:pt x="174134" y="840466"/>
                    <a:pt x="206188" y="833718"/>
                  </a:cubicBezTo>
                  <a:cubicBezTo>
                    <a:pt x="247542" y="825012"/>
                    <a:pt x="290696" y="826039"/>
                    <a:pt x="331694" y="815789"/>
                  </a:cubicBezTo>
                  <a:cubicBezTo>
                    <a:pt x="435433" y="789854"/>
                    <a:pt x="378871" y="800090"/>
                    <a:pt x="502024" y="788894"/>
                  </a:cubicBezTo>
                  <a:cubicBezTo>
                    <a:pt x="513977" y="785906"/>
                    <a:pt x="525562" y="779930"/>
                    <a:pt x="537882" y="779930"/>
                  </a:cubicBezTo>
                  <a:cubicBezTo>
                    <a:pt x="624440" y="779930"/>
                    <a:pt x="726421" y="775516"/>
                    <a:pt x="815788" y="797859"/>
                  </a:cubicBezTo>
                  <a:cubicBezTo>
                    <a:pt x="876224" y="812969"/>
                    <a:pt x="808230" y="798462"/>
                    <a:pt x="869577" y="824753"/>
                  </a:cubicBezTo>
                  <a:cubicBezTo>
                    <a:pt x="880901" y="829606"/>
                    <a:pt x="893482" y="830730"/>
                    <a:pt x="905435" y="833718"/>
                  </a:cubicBezTo>
                  <a:cubicBezTo>
                    <a:pt x="975367" y="903648"/>
                    <a:pt x="885587" y="819540"/>
                    <a:pt x="968188" y="878542"/>
                  </a:cubicBezTo>
                  <a:cubicBezTo>
                    <a:pt x="1052979" y="939109"/>
                    <a:pt x="932674" y="874233"/>
                    <a:pt x="1030941" y="923365"/>
                  </a:cubicBezTo>
                  <a:cubicBezTo>
                    <a:pt x="1055390" y="947814"/>
                    <a:pt x="1063025" y="957985"/>
                    <a:pt x="1093694" y="977153"/>
                  </a:cubicBezTo>
                  <a:cubicBezTo>
                    <a:pt x="1105027" y="984236"/>
                    <a:pt x="1118678" y="987315"/>
                    <a:pt x="1129553" y="995083"/>
                  </a:cubicBezTo>
                  <a:cubicBezTo>
                    <a:pt x="1139869" y="1002452"/>
                    <a:pt x="1146821" y="1013726"/>
                    <a:pt x="1156447" y="1021977"/>
                  </a:cubicBezTo>
                  <a:cubicBezTo>
                    <a:pt x="1167791" y="1031701"/>
                    <a:pt x="1180148" y="1040187"/>
                    <a:pt x="1192306" y="1048871"/>
                  </a:cubicBezTo>
                  <a:cubicBezTo>
                    <a:pt x="1201073" y="1055133"/>
                    <a:pt x="1210923" y="1059903"/>
                    <a:pt x="1219200" y="1066800"/>
                  </a:cubicBezTo>
                  <a:cubicBezTo>
                    <a:pt x="1228940" y="1074916"/>
                    <a:pt x="1235778" y="1086325"/>
                    <a:pt x="1246094" y="1093694"/>
                  </a:cubicBezTo>
                  <a:cubicBezTo>
                    <a:pt x="1256969" y="1101462"/>
                    <a:pt x="1270620" y="1104541"/>
                    <a:pt x="1281953" y="1111624"/>
                  </a:cubicBezTo>
                  <a:cubicBezTo>
                    <a:pt x="1375043" y="1169805"/>
                    <a:pt x="1262822" y="1111024"/>
                    <a:pt x="1353671" y="1156447"/>
                  </a:cubicBezTo>
                  <a:cubicBezTo>
                    <a:pt x="1373498" y="1176275"/>
                    <a:pt x="1382496" y="1188789"/>
                    <a:pt x="1407459" y="1201271"/>
                  </a:cubicBezTo>
                  <a:cubicBezTo>
                    <a:pt x="1421852" y="1208467"/>
                    <a:pt x="1437889" y="1212003"/>
                    <a:pt x="1452282" y="1219200"/>
                  </a:cubicBezTo>
                  <a:cubicBezTo>
                    <a:pt x="1513839" y="1249978"/>
                    <a:pt x="1437523" y="1228800"/>
                    <a:pt x="1524000" y="1246094"/>
                  </a:cubicBezTo>
                  <a:cubicBezTo>
                    <a:pt x="1538941" y="1252071"/>
                    <a:pt x="1553701" y="1258525"/>
                    <a:pt x="1568824" y="1264024"/>
                  </a:cubicBezTo>
                  <a:cubicBezTo>
                    <a:pt x="1586585" y="1270483"/>
                    <a:pt x="1622612" y="1281953"/>
                    <a:pt x="1622612" y="1281953"/>
                  </a:cubicBezTo>
                  <a:cubicBezTo>
                    <a:pt x="1631577" y="1287930"/>
                    <a:pt x="1639869" y="1295065"/>
                    <a:pt x="1649506" y="1299883"/>
                  </a:cubicBezTo>
                  <a:cubicBezTo>
                    <a:pt x="1657958" y="1304109"/>
                    <a:pt x="1667552" y="1305529"/>
                    <a:pt x="1676400" y="1308847"/>
                  </a:cubicBezTo>
                  <a:cubicBezTo>
                    <a:pt x="1691468" y="1314497"/>
                    <a:pt x="1705810" y="1322153"/>
                    <a:pt x="1721224" y="1326777"/>
                  </a:cubicBezTo>
                  <a:cubicBezTo>
                    <a:pt x="1735818" y="1331155"/>
                    <a:pt x="1751173" y="1332437"/>
                    <a:pt x="1766047" y="1335742"/>
                  </a:cubicBezTo>
                  <a:cubicBezTo>
                    <a:pt x="1778074" y="1338415"/>
                    <a:pt x="1789953" y="1341718"/>
                    <a:pt x="1801906" y="1344706"/>
                  </a:cubicBezTo>
                  <a:cubicBezTo>
                    <a:pt x="1871298" y="1341402"/>
                    <a:pt x="2007370" y="1337632"/>
                    <a:pt x="2088777" y="1326777"/>
                  </a:cubicBezTo>
                  <a:cubicBezTo>
                    <a:pt x="2100989" y="1325149"/>
                    <a:pt x="2112513" y="1320016"/>
                    <a:pt x="2124635" y="1317812"/>
                  </a:cubicBezTo>
                  <a:cubicBezTo>
                    <a:pt x="2145424" y="1314032"/>
                    <a:pt x="2166470" y="1311835"/>
                    <a:pt x="2187388" y="1308847"/>
                  </a:cubicBezTo>
                  <a:cubicBezTo>
                    <a:pt x="2196353" y="1305859"/>
                    <a:pt x="2205830" y="1304109"/>
                    <a:pt x="2214282" y="1299883"/>
                  </a:cubicBezTo>
                  <a:cubicBezTo>
                    <a:pt x="2223919" y="1295065"/>
                    <a:pt x="2230955" y="1285360"/>
                    <a:pt x="2241177" y="1281953"/>
                  </a:cubicBezTo>
                  <a:cubicBezTo>
                    <a:pt x="2250014" y="1279007"/>
                    <a:pt x="2353455" y="1264526"/>
                    <a:pt x="2357718" y="1264024"/>
                  </a:cubicBezTo>
                  <a:cubicBezTo>
                    <a:pt x="2387544" y="1260515"/>
                    <a:pt x="2417499" y="1258203"/>
                    <a:pt x="2447365" y="1255059"/>
                  </a:cubicBezTo>
                  <a:lnTo>
                    <a:pt x="2528047" y="1246094"/>
                  </a:lnTo>
                  <a:cubicBezTo>
                    <a:pt x="2549533" y="1181637"/>
                    <a:pt x="2523474" y="1262103"/>
                    <a:pt x="2545977" y="1183342"/>
                  </a:cubicBezTo>
                  <a:cubicBezTo>
                    <a:pt x="2548573" y="1174256"/>
                    <a:pt x="2552345" y="1165533"/>
                    <a:pt x="2554941" y="1156447"/>
                  </a:cubicBezTo>
                  <a:cubicBezTo>
                    <a:pt x="2560207" y="1138017"/>
                    <a:pt x="2564605" y="1111878"/>
                    <a:pt x="2572871" y="1093694"/>
                  </a:cubicBezTo>
                  <a:cubicBezTo>
                    <a:pt x="2583931" y="1069362"/>
                    <a:pt x="2600279" y="1047333"/>
                    <a:pt x="2608730" y="1021977"/>
                  </a:cubicBezTo>
                  <a:cubicBezTo>
                    <a:pt x="2621101" y="984862"/>
                    <a:pt x="2612452" y="1002945"/>
                    <a:pt x="2635624" y="968189"/>
                  </a:cubicBezTo>
                  <a:cubicBezTo>
                    <a:pt x="2650318" y="924102"/>
                    <a:pt x="2635171" y="956181"/>
                    <a:pt x="2662518" y="923365"/>
                  </a:cubicBezTo>
                  <a:cubicBezTo>
                    <a:pt x="2672083" y="911887"/>
                    <a:pt x="2678847" y="898071"/>
                    <a:pt x="2689412" y="887506"/>
                  </a:cubicBezTo>
                  <a:cubicBezTo>
                    <a:pt x="2697030" y="879888"/>
                    <a:pt x="2707893" y="876308"/>
                    <a:pt x="2716306" y="869577"/>
                  </a:cubicBezTo>
                  <a:cubicBezTo>
                    <a:pt x="2722906" y="864297"/>
                    <a:pt x="2726675" y="855427"/>
                    <a:pt x="2734235" y="851647"/>
                  </a:cubicBezTo>
                  <a:cubicBezTo>
                    <a:pt x="2751139" y="843195"/>
                    <a:pt x="2771120" y="842170"/>
                    <a:pt x="2788024" y="833718"/>
                  </a:cubicBezTo>
                  <a:cubicBezTo>
                    <a:pt x="2799977" y="827742"/>
                    <a:pt x="2811369" y="820481"/>
                    <a:pt x="2823882" y="815789"/>
                  </a:cubicBezTo>
                  <a:cubicBezTo>
                    <a:pt x="2835418" y="811463"/>
                    <a:pt x="2847940" y="810364"/>
                    <a:pt x="2859741" y="806824"/>
                  </a:cubicBezTo>
                  <a:cubicBezTo>
                    <a:pt x="2877843" y="801393"/>
                    <a:pt x="2895600" y="794870"/>
                    <a:pt x="2913530" y="788894"/>
                  </a:cubicBezTo>
                  <a:lnTo>
                    <a:pt x="2940424" y="779930"/>
                  </a:lnTo>
                  <a:cubicBezTo>
                    <a:pt x="2946400" y="773953"/>
                    <a:pt x="2951753" y="767280"/>
                    <a:pt x="2958353" y="762000"/>
                  </a:cubicBezTo>
                  <a:cubicBezTo>
                    <a:pt x="2966766" y="755269"/>
                    <a:pt x="2977628" y="751689"/>
                    <a:pt x="2985247" y="744071"/>
                  </a:cubicBezTo>
                  <a:cubicBezTo>
                    <a:pt x="2992866" y="736452"/>
                    <a:pt x="2996446" y="725590"/>
                    <a:pt x="3003177" y="717177"/>
                  </a:cubicBezTo>
                  <a:cubicBezTo>
                    <a:pt x="3008457" y="710577"/>
                    <a:pt x="3015826" y="705847"/>
                    <a:pt x="3021106" y="699247"/>
                  </a:cubicBezTo>
                  <a:cubicBezTo>
                    <a:pt x="3027836" y="690834"/>
                    <a:pt x="3031416" y="679971"/>
                    <a:pt x="3039035" y="672353"/>
                  </a:cubicBezTo>
                  <a:cubicBezTo>
                    <a:pt x="3046654" y="664734"/>
                    <a:pt x="3056965" y="660400"/>
                    <a:pt x="3065930" y="654424"/>
                  </a:cubicBezTo>
                  <a:cubicBezTo>
                    <a:pt x="3074895" y="642471"/>
                    <a:pt x="3084256" y="630805"/>
                    <a:pt x="3092824" y="618565"/>
                  </a:cubicBezTo>
                  <a:cubicBezTo>
                    <a:pt x="3140129" y="550986"/>
                    <a:pt x="3110794" y="582665"/>
                    <a:pt x="3146612" y="546847"/>
                  </a:cubicBezTo>
                  <a:cubicBezTo>
                    <a:pt x="3129489" y="495480"/>
                    <a:pt x="3150635" y="541906"/>
                    <a:pt x="3101788" y="493059"/>
                  </a:cubicBezTo>
                  <a:cubicBezTo>
                    <a:pt x="3094170" y="485441"/>
                    <a:pt x="3091477" y="473783"/>
                    <a:pt x="3083859" y="466165"/>
                  </a:cubicBezTo>
                  <a:cubicBezTo>
                    <a:pt x="3068144" y="450450"/>
                    <a:pt x="3050485" y="445104"/>
                    <a:pt x="3030071" y="439271"/>
                  </a:cubicBezTo>
                  <a:cubicBezTo>
                    <a:pt x="2916512" y="406825"/>
                    <a:pt x="2797454" y="416412"/>
                    <a:pt x="2680447" y="412377"/>
                  </a:cubicBezTo>
                  <a:cubicBezTo>
                    <a:pt x="2665506" y="409389"/>
                    <a:pt x="2650406" y="407108"/>
                    <a:pt x="2635624" y="403412"/>
                  </a:cubicBezTo>
                  <a:cubicBezTo>
                    <a:pt x="2626457" y="401120"/>
                    <a:pt x="2618070" y="395884"/>
                    <a:pt x="2608730" y="394447"/>
                  </a:cubicBezTo>
                  <a:cubicBezTo>
                    <a:pt x="2579048" y="389881"/>
                    <a:pt x="2548965" y="388471"/>
                    <a:pt x="2519082" y="385483"/>
                  </a:cubicBezTo>
                  <a:cubicBezTo>
                    <a:pt x="2457408" y="364924"/>
                    <a:pt x="2531967" y="387825"/>
                    <a:pt x="2420471" y="367553"/>
                  </a:cubicBezTo>
                  <a:cubicBezTo>
                    <a:pt x="2411174" y="365863"/>
                    <a:pt x="2402663" y="361185"/>
                    <a:pt x="2393577" y="358589"/>
                  </a:cubicBezTo>
                  <a:cubicBezTo>
                    <a:pt x="2381730" y="355204"/>
                    <a:pt x="2369519" y="353164"/>
                    <a:pt x="2357718" y="349624"/>
                  </a:cubicBezTo>
                  <a:cubicBezTo>
                    <a:pt x="2242083" y="314932"/>
                    <a:pt x="2349087" y="349790"/>
                    <a:pt x="2277035" y="313765"/>
                  </a:cubicBezTo>
                  <a:cubicBezTo>
                    <a:pt x="2264170" y="307332"/>
                    <a:pt x="2225777" y="298710"/>
                    <a:pt x="2214282" y="295836"/>
                  </a:cubicBezTo>
                  <a:cubicBezTo>
                    <a:pt x="2202329" y="289859"/>
                    <a:pt x="2190707" y="283170"/>
                    <a:pt x="2178424" y="277906"/>
                  </a:cubicBezTo>
                  <a:cubicBezTo>
                    <a:pt x="2160425" y="270192"/>
                    <a:pt x="2133859" y="264524"/>
                    <a:pt x="2115671" y="259977"/>
                  </a:cubicBezTo>
                  <a:cubicBezTo>
                    <a:pt x="2095995" y="246859"/>
                    <a:pt x="2075669" y="231702"/>
                    <a:pt x="2052918" y="224118"/>
                  </a:cubicBezTo>
                  <a:cubicBezTo>
                    <a:pt x="2038463" y="219300"/>
                    <a:pt x="2023035" y="218141"/>
                    <a:pt x="2008094" y="215153"/>
                  </a:cubicBezTo>
                  <a:cubicBezTo>
                    <a:pt x="1984188" y="203200"/>
                    <a:pt x="1962307" y="185776"/>
                    <a:pt x="1936377" y="179294"/>
                  </a:cubicBezTo>
                  <a:cubicBezTo>
                    <a:pt x="1891350" y="168038"/>
                    <a:pt x="1912207" y="174226"/>
                    <a:pt x="1873624" y="161365"/>
                  </a:cubicBezTo>
                  <a:cubicBezTo>
                    <a:pt x="1867647" y="155389"/>
                    <a:pt x="1863254" y="147216"/>
                    <a:pt x="1855694" y="143436"/>
                  </a:cubicBezTo>
                  <a:cubicBezTo>
                    <a:pt x="1844674" y="137926"/>
                    <a:pt x="1831682" y="137856"/>
                    <a:pt x="1819835" y="134471"/>
                  </a:cubicBezTo>
                  <a:cubicBezTo>
                    <a:pt x="1810749" y="131875"/>
                    <a:pt x="1801627" y="129228"/>
                    <a:pt x="1792941" y="125506"/>
                  </a:cubicBezTo>
                  <a:cubicBezTo>
                    <a:pt x="1757026" y="110114"/>
                    <a:pt x="1763823" y="107021"/>
                    <a:pt x="1730188" y="98612"/>
                  </a:cubicBezTo>
                  <a:lnTo>
                    <a:pt x="1658471" y="80683"/>
                  </a:lnTo>
                  <a:cubicBezTo>
                    <a:pt x="1649506" y="74706"/>
                    <a:pt x="1641703" y="66435"/>
                    <a:pt x="1631577" y="62753"/>
                  </a:cubicBezTo>
                  <a:cubicBezTo>
                    <a:pt x="1608419" y="54332"/>
                    <a:pt x="1583236" y="52617"/>
                    <a:pt x="1559859" y="44824"/>
                  </a:cubicBezTo>
                  <a:cubicBezTo>
                    <a:pt x="1512919" y="29177"/>
                    <a:pt x="1542320" y="37195"/>
                    <a:pt x="1470212" y="26894"/>
                  </a:cubicBezTo>
                  <a:cubicBezTo>
                    <a:pt x="1415349" y="8608"/>
                    <a:pt x="1465731" y="23447"/>
                    <a:pt x="1371600" y="8965"/>
                  </a:cubicBezTo>
                  <a:cubicBezTo>
                    <a:pt x="1356540" y="6648"/>
                    <a:pt x="1341718" y="2988"/>
                    <a:pt x="1326777" y="0"/>
                  </a:cubicBezTo>
                  <a:cubicBezTo>
                    <a:pt x="1218891" y="3173"/>
                    <a:pt x="1070455" y="-2102"/>
                    <a:pt x="950259" y="17930"/>
                  </a:cubicBezTo>
                  <a:cubicBezTo>
                    <a:pt x="907559" y="25047"/>
                    <a:pt x="908458" y="32862"/>
                    <a:pt x="860612" y="44824"/>
                  </a:cubicBezTo>
                  <a:cubicBezTo>
                    <a:pt x="848659" y="47812"/>
                    <a:pt x="836835" y="51373"/>
                    <a:pt x="824753" y="53789"/>
                  </a:cubicBezTo>
                  <a:cubicBezTo>
                    <a:pt x="751185" y="68502"/>
                    <a:pt x="728471" y="65586"/>
                    <a:pt x="636494" y="71718"/>
                  </a:cubicBezTo>
                  <a:cubicBezTo>
                    <a:pt x="591670" y="101600"/>
                    <a:pt x="615576" y="80683"/>
                    <a:pt x="573741" y="143436"/>
                  </a:cubicBezTo>
                  <a:cubicBezTo>
                    <a:pt x="567765" y="152401"/>
                    <a:pt x="559219" y="160109"/>
                    <a:pt x="555812" y="170330"/>
                  </a:cubicBezTo>
                  <a:cubicBezTo>
                    <a:pt x="552824" y="179295"/>
                    <a:pt x="551073" y="188772"/>
                    <a:pt x="546847" y="197224"/>
                  </a:cubicBezTo>
                  <a:cubicBezTo>
                    <a:pt x="542029" y="206861"/>
                    <a:pt x="533736" y="214481"/>
                    <a:pt x="528918" y="224118"/>
                  </a:cubicBezTo>
                  <a:cubicBezTo>
                    <a:pt x="518081" y="245792"/>
                    <a:pt x="519606" y="263891"/>
                    <a:pt x="510988" y="286871"/>
                  </a:cubicBezTo>
                  <a:cubicBezTo>
                    <a:pt x="506296" y="299384"/>
                    <a:pt x="498022" y="310322"/>
                    <a:pt x="493059" y="322730"/>
                  </a:cubicBezTo>
                  <a:cubicBezTo>
                    <a:pt x="486040" y="340277"/>
                    <a:pt x="481106" y="358589"/>
                    <a:pt x="475130" y="376518"/>
                  </a:cubicBezTo>
                  <a:cubicBezTo>
                    <a:pt x="472142" y="385483"/>
                    <a:pt x="470391" y="394960"/>
                    <a:pt x="466165" y="403412"/>
                  </a:cubicBezTo>
                  <a:cubicBezTo>
                    <a:pt x="460188" y="415365"/>
                    <a:pt x="455111" y="427812"/>
                    <a:pt x="448235" y="439271"/>
                  </a:cubicBezTo>
                  <a:cubicBezTo>
                    <a:pt x="438121" y="456128"/>
                    <a:pt x="415677" y="495067"/>
                    <a:pt x="394447" y="510989"/>
                  </a:cubicBezTo>
                  <a:cubicBezTo>
                    <a:pt x="281378" y="595790"/>
                    <a:pt x="383650" y="520868"/>
                    <a:pt x="313765" y="555812"/>
                  </a:cubicBezTo>
                  <a:cubicBezTo>
                    <a:pt x="304128" y="560631"/>
                    <a:pt x="296226" y="568396"/>
                    <a:pt x="286871" y="573742"/>
                  </a:cubicBezTo>
                  <a:cubicBezTo>
                    <a:pt x="275268" y="580372"/>
                    <a:pt x="262615" y="585041"/>
                    <a:pt x="251012" y="591671"/>
                  </a:cubicBezTo>
                  <a:cubicBezTo>
                    <a:pt x="208522" y="615950"/>
                    <a:pt x="237675" y="602784"/>
                    <a:pt x="197224" y="636494"/>
                  </a:cubicBezTo>
                  <a:cubicBezTo>
                    <a:pt x="188947" y="643392"/>
                    <a:pt x="178743" y="647693"/>
                    <a:pt x="170330" y="654424"/>
                  </a:cubicBezTo>
                  <a:cubicBezTo>
                    <a:pt x="163730" y="659704"/>
                    <a:pt x="159162" y="667282"/>
                    <a:pt x="152400" y="672353"/>
                  </a:cubicBezTo>
                  <a:cubicBezTo>
                    <a:pt x="123723" y="693861"/>
                    <a:pt x="101241" y="700443"/>
                    <a:pt x="80682" y="726142"/>
                  </a:cubicBezTo>
                  <a:cubicBezTo>
                    <a:pt x="73951" y="734555"/>
                    <a:pt x="67129" y="743190"/>
                    <a:pt x="62753" y="753036"/>
                  </a:cubicBezTo>
                  <a:cubicBezTo>
                    <a:pt x="55077" y="770306"/>
                    <a:pt x="50800" y="788895"/>
                    <a:pt x="44824" y="806824"/>
                  </a:cubicBezTo>
                  <a:cubicBezTo>
                    <a:pt x="25464" y="864904"/>
                    <a:pt x="0" y="906930"/>
                    <a:pt x="0" y="923365"/>
                  </a:cubicBezTo>
                  <a:close/>
                </a:path>
              </a:pathLst>
            </a:custGeom>
            <a:solidFill>
              <a:schemeClr val="accent2">
                <a:lumMod val="60000"/>
                <a:lumOff val="40000"/>
                <a:alpha val="9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flipV="1">
              <a:off x="2918236" y="3798210"/>
              <a:ext cx="0" cy="360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2918236" y="2916000"/>
              <a:ext cx="0" cy="684000"/>
            </a:xfrm>
            <a:prstGeom prst="straightConnector1">
              <a:avLst/>
            </a:prstGeom>
            <a:ln w="254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2924165" y="3512752"/>
              <a:ext cx="0" cy="360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7" name="フリーフォーム 56"/>
            <p:cNvSpPr/>
            <p:nvPr/>
          </p:nvSpPr>
          <p:spPr>
            <a:xfrm rot="2793174">
              <a:off x="3743831" y="4752954"/>
              <a:ext cx="200770" cy="188825"/>
            </a:xfrm>
            <a:custGeom>
              <a:avLst/>
              <a:gdLst>
                <a:gd name="connsiteX0" fmla="*/ 0 w 537883"/>
                <a:gd name="connsiteY0" fmla="*/ 0 h 215153"/>
                <a:gd name="connsiteX1" fmla="*/ 286871 w 537883"/>
                <a:gd name="connsiteY1" fmla="*/ 161365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90410 w 537883"/>
                <a:gd name="connsiteY1" fmla="*/ 85205 h 215153"/>
                <a:gd name="connsiteX2" fmla="*/ 537883 w 537883"/>
                <a:gd name="connsiteY2" fmla="*/ 215153 h 215153"/>
                <a:gd name="connsiteX0" fmla="*/ 0 w 537883"/>
                <a:gd name="connsiteY0" fmla="*/ 0 h 215153"/>
                <a:gd name="connsiteX1" fmla="*/ 290410 w 537883"/>
                <a:gd name="connsiteY1" fmla="*/ 85205 h 215153"/>
                <a:gd name="connsiteX2" fmla="*/ 537883 w 537883"/>
                <a:gd name="connsiteY2" fmla="*/ 215153 h 215153"/>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59731"/>
                <a:gd name="connsiteX1" fmla="*/ 290410 w 515220"/>
                <a:gd name="connsiteY1" fmla="*/ 85205 h 259731"/>
                <a:gd name="connsiteX2" fmla="*/ 515220 w 515220"/>
                <a:gd name="connsiteY2" fmla="*/ 240605 h 259731"/>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40605"/>
                <a:gd name="connsiteX1" fmla="*/ 257105 w 515220"/>
                <a:gd name="connsiteY1" fmla="*/ 101987 h 240605"/>
                <a:gd name="connsiteX2" fmla="*/ 515220 w 515220"/>
                <a:gd name="connsiteY2" fmla="*/ 240605 h 240605"/>
                <a:gd name="connsiteX0" fmla="*/ 0 w 515220"/>
                <a:gd name="connsiteY0" fmla="*/ 0 h 240605"/>
                <a:gd name="connsiteX1" fmla="*/ 270307 w 515220"/>
                <a:gd name="connsiteY1" fmla="*/ 82003 h 240605"/>
                <a:gd name="connsiteX2" fmla="*/ 515220 w 515220"/>
                <a:gd name="connsiteY2" fmla="*/ 240605 h 240605"/>
                <a:gd name="connsiteX0" fmla="*/ 0 w 515220"/>
                <a:gd name="connsiteY0" fmla="*/ 0 h 240605"/>
                <a:gd name="connsiteX1" fmla="*/ 270307 w 515220"/>
                <a:gd name="connsiteY1" fmla="*/ 82003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25851"/>
                <a:gd name="connsiteY0" fmla="*/ 0 h 218009"/>
                <a:gd name="connsiteX1" fmla="*/ 245740 w 525851"/>
                <a:gd name="connsiteY1" fmla="*/ 113992 h 218009"/>
                <a:gd name="connsiteX2" fmla="*/ 525852 w 525851"/>
                <a:gd name="connsiteY2" fmla="*/ 218010 h 218009"/>
                <a:gd name="connsiteX0" fmla="*/ 0 w 559865"/>
                <a:gd name="connsiteY0" fmla="*/ 0 h 191222"/>
                <a:gd name="connsiteX1" fmla="*/ 245740 w 559865"/>
                <a:gd name="connsiteY1" fmla="*/ 113992 h 191222"/>
                <a:gd name="connsiteX2" fmla="*/ 559865 w 559865"/>
                <a:gd name="connsiteY2" fmla="*/ 191222 h 191222"/>
                <a:gd name="connsiteX0" fmla="*/ 0 w 559865"/>
                <a:gd name="connsiteY0" fmla="*/ 0 h 191222"/>
                <a:gd name="connsiteX1" fmla="*/ 245740 w 559865"/>
                <a:gd name="connsiteY1" fmla="*/ 113992 h 191222"/>
                <a:gd name="connsiteX2" fmla="*/ 559865 w 559865"/>
                <a:gd name="connsiteY2" fmla="*/ 191222 h 191222"/>
                <a:gd name="connsiteX0" fmla="*/ 0 w 522981"/>
                <a:gd name="connsiteY0" fmla="*/ 0 h 346549"/>
                <a:gd name="connsiteX1" fmla="*/ 245740 w 522981"/>
                <a:gd name="connsiteY1" fmla="*/ 113992 h 346549"/>
                <a:gd name="connsiteX2" fmla="*/ 522981 w 522981"/>
                <a:gd name="connsiteY2" fmla="*/ 346549 h 346549"/>
                <a:gd name="connsiteX0" fmla="*/ 0 w 522981"/>
                <a:gd name="connsiteY0" fmla="*/ 0 h 346549"/>
                <a:gd name="connsiteX1" fmla="*/ 245740 w 522981"/>
                <a:gd name="connsiteY1" fmla="*/ 113992 h 346549"/>
                <a:gd name="connsiteX2" fmla="*/ 522981 w 522981"/>
                <a:gd name="connsiteY2" fmla="*/ 346549 h 346549"/>
                <a:gd name="connsiteX0" fmla="*/ 0 w 545596"/>
                <a:gd name="connsiteY0" fmla="*/ 0 h 273295"/>
                <a:gd name="connsiteX1" fmla="*/ 245740 w 545596"/>
                <a:gd name="connsiteY1" fmla="*/ 113992 h 273295"/>
                <a:gd name="connsiteX2" fmla="*/ 545596 w 545596"/>
                <a:gd name="connsiteY2" fmla="*/ 273295 h 273295"/>
                <a:gd name="connsiteX0" fmla="*/ 0 w 545596"/>
                <a:gd name="connsiteY0" fmla="*/ 0 h 273295"/>
                <a:gd name="connsiteX1" fmla="*/ 245740 w 545596"/>
                <a:gd name="connsiteY1" fmla="*/ 113992 h 273295"/>
                <a:gd name="connsiteX2" fmla="*/ 545596 w 545596"/>
                <a:gd name="connsiteY2" fmla="*/ 273295 h 273295"/>
                <a:gd name="connsiteX0" fmla="*/ 0 w 505850"/>
                <a:gd name="connsiteY0" fmla="*/ 0 h 310780"/>
                <a:gd name="connsiteX1" fmla="*/ 245740 w 505850"/>
                <a:gd name="connsiteY1" fmla="*/ 113992 h 310780"/>
                <a:gd name="connsiteX2" fmla="*/ 505850 w 505850"/>
                <a:gd name="connsiteY2" fmla="*/ 310780 h 310780"/>
                <a:gd name="connsiteX0" fmla="*/ 0 w 400657"/>
                <a:gd name="connsiteY0" fmla="*/ 0 h 332105"/>
                <a:gd name="connsiteX1" fmla="*/ 245740 w 400657"/>
                <a:gd name="connsiteY1" fmla="*/ 113992 h 332105"/>
                <a:gd name="connsiteX2" fmla="*/ 400657 w 400657"/>
                <a:gd name="connsiteY2" fmla="*/ 332105 h 332105"/>
                <a:gd name="connsiteX0" fmla="*/ 0 w 400657"/>
                <a:gd name="connsiteY0" fmla="*/ 0 h 332105"/>
                <a:gd name="connsiteX1" fmla="*/ 205112 w 400657"/>
                <a:gd name="connsiteY1" fmla="*/ 115219 h 332105"/>
                <a:gd name="connsiteX2" fmla="*/ 400657 w 400657"/>
                <a:gd name="connsiteY2" fmla="*/ 332105 h 332105"/>
                <a:gd name="connsiteX0" fmla="*/ 0 w 400657"/>
                <a:gd name="connsiteY0" fmla="*/ 0 h 332105"/>
                <a:gd name="connsiteX1" fmla="*/ 185349 w 400657"/>
                <a:gd name="connsiteY1" fmla="*/ 138494 h 332105"/>
                <a:gd name="connsiteX2" fmla="*/ 400657 w 400657"/>
                <a:gd name="connsiteY2" fmla="*/ 332105 h 332105"/>
                <a:gd name="connsiteX0" fmla="*/ 0 w 400657"/>
                <a:gd name="connsiteY0" fmla="*/ 0 h 332105"/>
                <a:gd name="connsiteX1" fmla="*/ 185789 w 400657"/>
                <a:gd name="connsiteY1" fmla="*/ 156621 h 332105"/>
                <a:gd name="connsiteX2" fmla="*/ 400657 w 400657"/>
                <a:gd name="connsiteY2" fmla="*/ 332105 h 332105"/>
                <a:gd name="connsiteX0" fmla="*/ 0 w 400657"/>
                <a:gd name="connsiteY0" fmla="*/ 0 h 332105"/>
                <a:gd name="connsiteX1" fmla="*/ 185789 w 400657"/>
                <a:gd name="connsiteY1" fmla="*/ 156621 h 332105"/>
                <a:gd name="connsiteX2" fmla="*/ 400657 w 400657"/>
                <a:gd name="connsiteY2" fmla="*/ 332105 h 332105"/>
                <a:gd name="connsiteX0" fmla="*/ 0 w 400657"/>
                <a:gd name="connsiteY0" fmla="*/ 0 h 332105"/>
                <a:gd name="connsiteX1" fmla="*/ 185789 w 400657"/>
                <a:gd name="connsiteY1" fmla="*/ 156621 h 332105"/>
                <a:gd name="connsiteX2" fmla="*/ 400657 w 400657"/>
                <a:gd name="connsiteY2" fmla="*/ 332105 h 332105"/>
                <a:gd name="connsiteX0" fmla="*/ 0 w 392338"/>
                <a:gd name="connsiteY0" fmla="*/ 0 h 341900"/>
                <a:gd name="connsiteX1" fmla="*/ 185789 w 392338"/>
                <a:gd name="connsiteY1" fmla="*/ 156621 h 341900"/>
                <a:gd name="connsiteX2" fmla="*/ 392338 w 392338"/>
                <a:gd name="connsiteY2" fmla="*/ 341900 h 341900"/>
                <a:gd name="connsiteX0" fmla="*/ 0 w 392338"/>
                <a:gd name="connsiteY0" fmla="*/ 0 h 341900"/>
                <a:gd name="connsiteX1" fmla="*/ 185789 w 392338"/>
                <a:gd name="connsiteY1" fmla="*/ 156621 h 341900"/>
                <a:gd name="connsiteX2" fmla="*/ 392338 w 392338"/>
                <a:gd name="connsiteY2" fmla="*/ 341900 h 341900"/>
                <a:gd name="connsiteX0" fmla="*/ 0 w 386215"/>
                <a:gd name="connsiteY0" fmla="*/ 0 h 354014"/>
                <a:gd name="connsiteX1" fmla="*/ 185789 w 386215"/>
                <a:gd name="connsiteY1" fmla="*/ 156621 h 354014"/>
                <a:gd name="connsiteX2" fmla="*/ 386215 w 386215"/>
                <a:gd name="connsiteY2" fmla="*/ 354013 h 354014"/>
                <a:gd name="connsiteX0" fmla="*/ 0 w 386215"/>
                <a:gd name="connsiteY0" fmla="*/ 0 h 354013"/>
                <a:gd name="connsiteX1" fmla="*/ 185789 w 386215"/>
                <a:gd name="connsiteY1" fmla="*/ 156621 h 354013"/>
                <a:gd name="connsiteX2" fmla="*/ 386215 w 386215"/>
                <a:gd name="connsiteY2" fmla="*/ 354013 h 354013"/>
                <a:gd name="connsiteX0" fmla="*/ 0 w 365422"/>
                <a:gd name="connsiteY0" fmla="*/ 0 h 378501"/>
                <a:gd name="connsiteX1" fmla="*/ 185789 w 365422"/>
                <a:gd name="connsiteY1" fmla="*/ 156621 h 378501"/>
                <a:gd name="connsiteX2" fmla="*/ 365422 w 365422"/>
                <a:gd name="connsiteY2" fmla="*/ 378501 h 378501"/>
                <a:gd name="connsiteX0" fmla="*/ 0 w 365422"/>
                <a:gd name="connsiteY0" fmla="*/ 0 h 378501"/>
                <a:gd name="connsiteX1" fmla="*/ 177473 w 365422"/>
                <a:gd name="connsiteY1" fmla="*/ 166416 h 378501"/>
                <a:gd name="connsiteX2" fmla="*/ 365422 w 365422"/>
                <a:gd name="connsiteY2" fmla="*/ 378501 h 378501"/>
              </a:gdLst>
              <a:ahLst/>
              <a:cxnLst>
                <a:cxn ang="0">
                  <a:pos x="connsiteX0" y="connsiteY0"/>
                </a:cxn>
                <a:cxn ang="0">
                  <a:pos x="connsiteX1" y="connsiteY1"/>
                </a:cxn>
                <a:cxn ang="0">
                  <a:pos x="connsiteX2" y="connsiteY2"/>
                </a:cxn>
              </a:cxnLst>
              <a:rect l="l" t="t" r="r" b="b"/>
              <a:pathLst>
                <a:path w="365422" h="378501">
                  <a:moveTo>
                    <a:pt x="0" y="0"/>
                  </a:moveTo>
                  <a:cubicBezTo>
                    <a:pt x="111709" y="101737"/>
                    <a:pt x="116570" y="103333"/>
                    <a:pt x="177473" y="166416"/>
                  </a:cubicBezTo>
                  <a:cubicBezTo>
                    <a:pt x="238376" y="229499"/>
                    <a:pt x="250394" y="239824"/>
                    <a:pt x="365422" y="378501"/>
                  </a:cubicBezTo>
                </a:path>
              </a:pathLst>
            </a:custGeom>
            <a:noFill/>
            <a:ln>
              <a:solidFill>
                <a:srgbClr val="FF0000"/>
              </a:solidFill>
              <a:tailEnd type="arrow"/>
            </a:ln>
            <a:effectLst>
              <a:outerShdw blurRad="50800" dist="50800" dir="6000000" algn="ctr"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2126236" y="3485857"/>
              <a:ext cx="3348000" cy="1344706"/>
            </a:xfrm>
            <a:custGeom>
              <a:avLst/>
              <a:gdLst>
                <a:gd name="connsiteX0" fmla="*/ 0 w 3146612"/>
                <a:gd name="connsiteY0" fmla="*/ 923365 h 1344706"/>
                <a:gd name="connsiteX1" fmla="*/ 44824 w 3146612"/>
                <a:gd name="connsiteY1" fmla="*/ 905436 h 1344706"/>
                <a:gd name="connsiteX2" fmla="*/ 80682 w 3146612"/>
                <a:gd name="connsiteY2" fmla="*/ 878542 h 1344706"/>
                <a:gd name="connsiteX3" fmla="*/ 134471 w 3146612"/>
                <a:gd name="connsiteY3" fmla="*/ 869577 h 1344706"/>
                <a:gd name="connsiteX4" fmla="*/ 206188 w 3146612"/>
                <a:gd name="connsiteY4" fmla="*/ 833718 h 1344706"/>
                <a:gd name="connsiteX5" fmla="*/ 331694 w 3146612"/>
                <a:gd name="connsiteY5" fmla="*/ 815789 h 1344706"/>
                <a:gd name="connsiteX6" fmla="*/ 502024 w 3146612"/>
                <a:gd name="connsiteY6" fmla="*/ 788894 h 1344706"/>
                <a:gd name="connsiteX7" fmla="*/ 537882 w 3146612"/>
                <a:gd name="connsiteY7" fmla="*/ 779930 h 1344706"/>
                <a:gd name="connsiteX8" fmla="*/ 815788 w 3146612"/>
                <a:gd name="connsiteY8" fmla="*/ 797859 h 1344706"/>
                <a:gd name="connsiteX9" fmla="*/ 869577 w 3146612"/>
                <a:gd name="connsiteY9" fmla="*/ 824753 h 1344706"/>
                <a:gd name="connsiteX10" fmla="*/ 905435 w 3146612"/>
                <a:gd name="connsiteY10" fmla="*/ 833718 h 1344706"/>
                <a:gd name="connsiteX11" fmla="*/ 968188 w 3146612"/>
                <a:gd name="connsiteY11" fmla="*/ 878542 h 1344706"/>
                <a:gd name="connsiteX12" fmla="*/ 1030941 w 3146612"/>
                <a:gd name="connsiteY12" fmla="*/ 923365 h 1344706"/>
                <a:gd name="connsiteX13" fmla="*/ 1093694 w 3146612"/>
                <a:gd name="connsiteY13" fmla="*/ 977153 h 1344706"/>
                <a:gd name="connsiteX14" fmla="*/ 1129553 w 3146612"/>
                <a:gd name="connsiteY14" fmla="*/ 995083 h 1344706"/>
                <a:gd name="connsiteX15" fmla="*/ 1156447 w 3146612"/>
                <a:gd name="connsiteY15" fmla="*/ 1021977 h 1344706"/>
                <a:gd name="connsiteX16" fmla="*/ 1192306 w 3146612"/>
                <a:gd name="connsiteY16" fmla="*/ 1048871 h 1344706"/>
                <a:gd name="connsiteX17" fmla="*/ 1219200 w 3146612"/>
                <a:gd name="connsiteY17" fmla="*/ 1066800 h 1344706"/>
                <a:gd name="connsiteX18" fmla="*/ 1246094 w 3146612"/>
                <a:gd name="connsiteY18" fmla="*/ 1093694 h 1344706"/>
                <a:gd name="connsiteX19" fmla="*/ 1281953 w 3146612"/>
                <a:gd name="connsiteY19" fmla="*/ 1111624 h 1344706"/>
                <a:gd name="connsiteX20" fmla="*/ 1353671 w 3146612"/>
                <a:gd name="connsiteY20" fmla="*/ 1156447 h 1344706"/>
                <a:gd name="connsiteX21" fmla="*/ 1407459 w 3146612"/>
                <a:gd name="connsiteY21" fmla="*/ 1201271 h 1344706"/>
                <a:gd name="connsiteX22" fmla="*/ 1452282 w 3146612"/>
                <a:gd name="connsiteY22" fmla="*/ 1219200 h 1344706"/>
                <a:gd name="connsiteX23" fmla="*/ 1524000 w 3146612"/>
                <a:gd name="connsiteY23" fmla="*/ 1246094 h 1344706"/>
                <a:gd name="connsiteX24" fmla="*/ 1568824 w 3146612"/>
                <a:gd name="connsiteY24" fmla="*/ 1264024 h 1344706"/>
                <a:gd name="connsiteX25" fmla="*/ 1622612 w 3146612"/>
                <a:gd name="connsiteY25" fmla="*/ 1281953 h 1344706"/>
                <a:gd name="connsiteX26" fmla="*/ 1649506 w 3146612"/>
                <a:gd name="connsiteY26" fmla="*/ 1299883 h 1344706"/>
                <a:gd name="connsiteX27" fmla="*/ 1676400 w 3146612"/>
                <a:gd name="connsiteY27" fmla="*/ 1308847 h 1344706"/>
                <a:gd name="connsiteX28" fmla="*/ 1721224 w 3146612"/>
                <a:gd name="connsiteY28" fmla="*/ 1326777 h 1344706"/>
                <a:gd name="connsiteX29" fmla="*/ 1766047 w 3146612"/>
                <a:gd name="connsiteY29" fmla="*/ 1335742 h 1344706"/>
                <a:gd name="connsiteX30" fmla="*/ 1801906 w 3146612"/>
                <a:gd name="connsiteY30" fmla="*/ 1344706 h 1344706"/>
                <a:gd name="connsiteX31" fmla="*/ 2088777 w 3146612"/>
                <a:gd name="connsiteY31" fmla="*/ 1326777 h 1344706"/>
                <a:gd name="connsiteX32" fmla="*/ 2124635 w 3146612"/>
                <a:gd name="connsiteY32" fmla="*/ 1317812 h 1344706"/>
                <a:gd name="connsiteX33" fmla="*/ 2187388 w 3146612"/>
                <a:gd name="connsiteY33" fmla="*/ 1308847 h 1344706"/>
                <a:gd name="connsiteX34" fmla="*/ 2214282 w 3146612"/>
                <a:gd name="connsiteY34" fmla="*/ 1299883 h 1344706"/>
                <a:gd name="connsiteX35" fmla="*/ 2241177 w 3146612"/>
                <a:gd name="connsiteY35" fmla="*/ 1281953 h 1344706"/>
                <a:gd name="connsiteX36" fmla="*/ 2357718 w 3146612"/>
                <a:gd name="connsiteY36" fmla="*/ 1264024 h 1344706"/>
                <a:gd name="connsiteX37" fmla="*/ 2447365 w 3146612"/>
                <a:gd name="connsiteY37" fmla="*/ 1255059 h 1344706"/>
                <a:gd name="connsiteX38" fmla="*/ 2528047 w 3146612"/>
                <a:gd name="connsiteY38" fmla="*/ 1246094 h 1344706"/>
                <a:gd name="connsiteX39" fmla="*/ 2545977 w 3146612"/>
                <a:gd name="connsiteY39" fmla="*/ 1183342 h 1344706"/>
                <a:gd name="connsiteX40" fmla="*/ 2554941 w 3146612"/>
                <a:gd name="connsiteY40" fmla="*/ 1156447 h 1344706"/>
                <a:gd name="connsiteX41" fmla="*/ 2572871 w 3146612"/>
                <a:gd name="connsiteY41" fmla="*/ 1093694 h 1344706"/>
                <a:gd name="connsiteX42" fmla="*/ 2608730 w 3146612"/>
                <a:gd name="connsiteY42" fmla="*/ 1021977 h 1344706"/>
                <a:gd name="connsiteX43" fmla="*/ 2635624 w 3146612"/>
                <a:gd name="connsiteY43" fmla="*/ 968189 h 1344706"/>
                <a:gd name="connsiteX44" fmla="*/ 2662518 w 3146612"/>
                <a:gd name="connsiteY44" fmla="*/ 923365 h 1344706"/>
                <a:gd name="connsiteX45" fmla="*/ 2689412 w 3146612"/>
                <a:gd name="connsiteY45" fmla="*/ 887506 h 1344706"/>
                <a:gd name="connsiteX46" fmla="*/ 2716306 w 3146612"/>
                <a:gd name="connsiteY46" fmla="*/ 869577 h 1344706"/>
                <a:gd name="connsiteX47" fmla="*/ 2734235 w 3146612"/>
                <a:gd name="connsiteY47" fmla="*/ 851647 h 1344706"/>
                <a:gd name="connsiteX48" fmla="*/ 2788024 w 3146612"/>
                <a:gd name="connsiteY48" fmla="*/ 833718 h 1344706"/>
                <a:gd name="connsiteX49" fmla="*/ 2823882 w 3146612"/>
                <a:gd name="connsiteY49" fmla="*/ 815789 h 1344706"/>
                <a:gd name="connsiteX50" fmla="*/ 2859741 w 3146612"/>
                <a:gd name="connsiteY50" fmla="*/ 806824 h 1344706"/>
                <a:gd name="connsiteX51" fmla="*/ 2913530 w 3146612"/>
                <a:gd name="connsiteY51" fmla="*/ 788894 h 1344706"/>
                <a:gd name="connsiteX52" fmla="*/ 2940424 w 3146612"/>
                <a:gd name="connsiteY52" fmla="*/ 779930 h 1344706"/>
                <a:gd name="connsiteX53" fmla="*/ 2958353 w 3146612"/>
                <a:gd name="connsiteY53" fmla="*/ 762000 h 1344706"/>
                <a:gd name="connsiteX54" fmla="*/ 2985247 w 3146612"/>
                <a:gd name="connsiteY54" fmla="*/ 744071 h 1344706"/>
                <a:gd name="connsiteX55" fmla="*/ 3003177 w 3146612"/>
                <a:gd name="connsiteY55" fmla="*/ 717177 h 1344706"/>
                <a:gd name="connsiteX56" fmla="*/ 3021106 w 3146612"/>
                <a:gd name="connsiteY56" fmla="*/ 699247 h 1344706"/>
                <a:gd name="connsiteX57" fmla="*/ 3039035 w 3146612"/>
                <a:gd name="connsiteY57" fmla="*/ 672353 h 1344706"/>
                <a:gd name="connsiteX58" fmla="*/ 3065930 w 3146612"/>
                <a:gd name="connsiteY58" fmla="*/ 654424 h 1344706"/>
                <a:gd name="connsiteX59" fmla="*/ 3092824 w 3146612"/>
                <a:gd name="connsiteY59" fmla="*/ 618565 h 1344706"/>
                <a:gd name="connsiteX60" fmla="*/ 3146612 w 3146612"/>
                <a:gd name="connsiteY60" fmla="*/ 546847 h 1344706"/>
                <a:gd name="connsiteX61" fmla="*/ 3101788 w 3146612"/>
                <a:gd name="connsiteY61" fmla="*/ 493059 h 1344706"/>
                <a:gd name="connsiteX62" fmla="*/ 3083859 w 3146612"/>
                <a:gd name="connsiteY62" fmla="*/ 466165 h 1344706"/>
                <a:gd name="connsiteX63" fmla="*/ 3030071 w 3146612"/>
                <a:gd name="connsiteY63" fmla="*/ 439271 h 1344706"/>
                <a:gd name="connsiteX64" fmla="*/ 2680447 w 3146612"/>
                <a:gd name="connsiteY64" fmla="*/ 412377 h 1344706"/>
                <a:gd name="connsiteX65" fmla="*/ 2635624 w 3146612"/>
                <a:gd name="connsiteY65" fmla="*/ 403412 h 1344706"/>
                <a:gd name="connsiteX66" fmla="*/ 2608730 w 3146612"/>
                <a:gd name="connsiteY66" fmla="*/ 394447 h 1344706"/>
                <a:gd name="connsiteX67" fmla="*/ 2519082 w 3146612"/>
                <a:gd name="connsiteY67" fmla="*/ 385483 h 1344706"/>
                <a:gd name="connsiteX68" fmla="*/ 2420471 w 3146612"/>
                <a:gd name="connsiteY68" fmla="*/ 367553 h 1344706"/>
                <a:gd name="connsiteX69" fmla="*/ 2393577 w 3146612"/>
                <a:gd name="connsiteY69" fmla="*/ 358589 h 1344706"/>
                <a:gd name="connsiteX70" fmla="*/ 2357718 w 3146612"/>
                <a:gd name="connsiteY70" fmla="*/ 349624 h 1344706"/>
                <a:gd name="connsiteX71" fmla="*/ 2277035 w 3146612"/>
                <a:gd name="connsiteY71" fmla="*/ 313765 h 1344706"/>
                <a:gd name="connsiteX72" fmla="*/ 2214282 w 3146612"/>
                <a:gd name="connsiteY72" fmla="*/ 295836 h 1344706"/>
                <a:gd name="connsiteX73" fmla="*/ 2178424 w 3146612"/>
                <a:gd name="connsiteY73" fmla="*/ 277906 h 1344706"/>
                <a:gd name="connsiteX74" fmla="*/ 2115671 w 3146612"/>
                <a:gd name="connsiteY74" fmla="*/ 259977 h 1344706"/>
                <a:gd name="connsiteX75" fmla="*/ 2052918 w 3146612"/>
                <a:gd name="connsiteY75" fmla="*/ 224118 h 1344706"/>
                <a:gd name="connsiteX76" fmla="*/ 2008094 w 3146612"/>
                <a:gd name="connsiteY76" fmla="*/ 215153 h 1344706"/>
                <a:gd name="connsiteX77" fmla="*/ 1936377 w 3146612"/>
                <a:gd name="connsiteY77" fmla="*/ 179294 h 1344706"/>
                <a:gd name="connsiteX78" fmla="*/ 1873624 w 3146612"/>
                <a:gd name="connsiteY78" fmla="*/ 161365 h 1344706"/>
                <a:gd name="connsiteX79" fmla="*/ 1855694 w 3146612"/>
                <a:gd name="connsiteY79" fmla="*/ 143436 h 1344706"/>
                <a:gd name="connsiteX80" fmla="*/ 1819835 w 3146612"/>
                <a:gd name="connsiteY80" fmla="*/ 134471 h 1344706"/>
                <a:gd name="connsiteX81" fmla="*/ 1792941 w 3146612"/>
                <a:gd name="connsiteY81" fmla="*/ 125506 h 1344706"/>
                <a:gd name="connsiteX82" fmla="*/ 1730188 w 3146612"/>
                <a:gd name="connsiteY82" fmla="*/ 98612 h 1344706"/>
                <a:gd name="connsiteX83" fmla="*/ 1658471 w 3146612"/>
                <a:gd name="connsiteY83" fmla="*/ 80683 h 1344706"/>
                <a:gd name="connsiteX84" fmla="*/ 1631577 w 3146612"/>
                <a:gd name="connsiteY84" fmla="*/ 62753 h 1344706"/>
                <a:gd name="connsiteX85" fmla="*/ 1559859 w 3146612"/>
                <a:gd name="connsiteY85" fmla="*/ 44824 h 1344706"/>
                <a:gd name="connsiteX86" fmla="*/ 1470212 w 3146612"/>
                <a:gd name="connsiteY86" fmla="*/ 26894 h 1344706"/>
                <a:gd name="connsiteX87" fmla="*/ 1371600 w 3146612"/>
                <a:gd name="connsiteY87" fmla="*/ 8965 h 1344706"/>
                <a:gd name="connsiteX88" fmla="*/ 1326777 w 3146612"/>
                <a:gd name="connsiteY88" fmla="*/ 0 h 1344706"/>
                <a:gd name="connsiteX89" fmla="*/ 950259 w 3146612"/>
                <a:gd name="connsiteY89" fmla="*/ 17930 h 1344706"/>
                <a:gd name="connsiteX90" fmla="*/ 860612 w 3146612"/>
                <a:gd name="connsiteY90" fmla="*/ 44824 h 1344706"/>
                <a:gd name="connsiteX91" fmla="*/ 824753 w 3146612"/>
                <a:gd name="connsiteY91" fmla="*/ 53789 h 1344706"/>
                <a:gd name="connsiteX92" fmla="*/ 636494 w 3146612"/>
                <a:gd name="connsiteY92" fmla="*/ 71718 h 1344706"/>
                <a:gd name="connsiteX93" fmla="*/ 573741 w 3146612"/>
                <a:gd name="connsiteY93" fmla="*/ 143436 h 1344706"/>
                <a:gd name="connsiteX94" fmla="*/ 555812 w 3146612"/>
                <a:gd name="connsiteY94" fmla="*/ 170330 h 1344706"/>
                <a:gd name="connsiteX95" fmla="*/ 546847 w 3146612"/>
                <a:gd name="connsiteY95" fmla="*/ 197224 h 1344706"/>
                <a:gd name="connsiteX96" fmla="*/ 528918 w 3146612"/>
                <a:gd name="connsiteY96" fmla="*/ 224118 h 1344706"/>
                <a:gd name="connsiteX97" fmla="*/ 510988 w 3146612"/>
                <a:gd name="connsiteY97" fmla="*/ 286871 h 1344706"/>
                <a:gd name="connsiteX98" fmla="*/ 493059 w 3146612"/>
                <a:gd name="connsiteY98" fmla="*/ 322730 h 1344706"/>
                <a:gd name="connsiteX99" fmla="*/ 475130 w 3146612"/>
                <a:gd name="connsiteY99" fmla="*/ 376518 h 1344706"/>
                <a:gd name="connsiteX100" fmla="*/ 466165 w 3146612"/>
                <a:gd name="connsiteY100" fmla="*/ 403412 h 1344706"/>
                <a:gd name="connsiteX101" fmla="*/ 448235 w 3146612"/>
                <a:gd name="connsiteY101" fmla="*/ 439271 h 1344706"/>
                <a:gd name="connsiteX102" fmla="*/ 394447 w 3146612"/>
                <a:gd name="connsiteY102" fmla="*/ 510989 h 1344706"/>
                <a:gd name="connsiteX103" fmla="*/ 313765 w 3146612"/>
                <a:gd name="connsiteY103" fmla="*/ 555812 h 1344706"/>
                <a:gd name="connsiteX104" fmla="*/ 286871 w 3146612"/>
                <a:gd name="connsiteY104" fmla="*/ 573742 h 1344706"/>
                <a:gd name="connsiteX105" fmla="*/ 251012 w 3146612"/>
                <a:gd name="connsiteY105" fmla="*/ 591671 h 1344706"/>
                <a:gd name="connsiteX106" fmla="*/ 197224 w 3146612"/>
                <a:gd name="connsiteY106" fmla="*/ 636494 h 1344706"/>
                <a:gd name="connsiteX107" fmla="*/ 170330 w 3146612"/>
                <a:gd name="connsiteY107" fmla="*/ 654424 h 1344706"/>
                <a:gd name="connsiteX108" fmla="*/ 152400 w 3146612"/>
                <a:gd name="connsiteY108" fmla="*/ 672353 h 1344706"/>
                <a:gd name="connsiteX109" fmla="*/ 80682 w 3146612"/>
                <a:gd name="connsiteY109" fmla="*/ 726142 h 1344706"/>
                <a:gd name="connsiteX110" fmla="*/ 62753 w 3146612"/>
                <a:gd name="connsiteY110" fmla="*/ 753036 h 1344706"/>
                <a:gd name="connsiteX111" fmla="*/ 44824 w 3146612"/>
                <a:gd name="connsiteY111" fmla="*/ 806824 h 1344706"/>
                <a:gd name="connsiteX112" fmla="*/ 0 w 3146612"/>
                <a:gd name="connsiteY112" fmla="*/ 923365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46612" h="1344706">
                  <a:moveTo>
                    <a:pt x="0" y="923365"/>
                  </a:moveTo>
                  <a:cubicBezTo>
                    <a:pt x="0" y="939800"/>
                    <a:pt x="30757" y="913251"/>
                    <a:pt x="44824" y="905436"/>
                  </a:cubicBezTo>
                  <a:cubicBezTo>
                    <a:pt x="57885" y="898180"/>
                    <a:pt x="66810" y="884091"/>
                    <a:pt x="80682" y="878542"/>
                  </a:cubicBezTo>
                  <a:cubicBezTo>
                    <a:pt x="97559" y="871791"/>
                    <a:pt x="116541" y="872565"/>
                    <a:pt x="134471" y="869577"/>
                  </a:cubicBezTo>
                  <a:cubicBezTo>
                    <a:pt x="159507" y="852886"/>
                    <a:pt x="174134" y="840466"/>
                    <a:pt x="206188" y="833718"/>
                  </a:cubicBezTo>
                  <a:cubicBezTo>
                    <a:pt x="247542" y="825012"/>
                    <a:pt x="290696" y="826039"/>
                    <a:pt x="331694" y="815789"/>
                  </a:cubicBezTo>
                  <a:cubicBezTo>
                    <a:pt x="435433" y="789854"/>
                    <a:pt x="378871" y="800090"/>
                    <a:pt x="502024" y="788894"/>
                  </a:cubicBezTo>
                  <a:cubicBezTo>
                    <a:pt x="513977" y="785906"/>
                    <a:pt x="525562" y="779930"/>
                    <a:pt x="537882" y="779930"/>
                  </a:cubicBezTo>
                  <a:cubicBezTo>
                    <a:pt x="624440" y="779930"/>
                    <a:pt x="726421" y="775516"/>
                    <a:pt x="815788" y="797859"/>
                  </a:cubicBezTo>
                  <a:cubicBezTo>
                    <a:pt x="876224" y="812969"/>
                    <a:pt x="808230" y="798462"/>
                    <a:pt x="869577" y="824753"/>
                  </a:cubicBezTo>
                  <a:cubicBezTo>
                    <a:pt x="880901" y="829606"/>
                    <a:pt x="893482" y="830730"/>
                    <a:pt x="905435" y="833718"/>
                  </a:cubicBezTo>
                  <a:cubicBezTo>
                    <a:pt x="975367" y="903648"/>
                    <a:pt x="885587" y="819540"/>
                    <a:pt x="968188" y="878542"/>
                  </a:cubicBezTo>
                  <a:cubicBezTo>
                    <a:pt x="1052979" y="939109"/>
                    <a:pt x="932674" y="874233"/>
                    <a:pt x="1030941" y="923365"/>
                  </a:cubicBezTo>
                  <a:cubicBezTo>
                    <a:pt x="1055390" y="947814"/>
                    <a:pt x="1063025" y="957985"/>
                    <a:pt x="1093694" y="977153"/>
                  </a:cubicBezTo>
                  <a:cubicBezTo>
                    <a:pt x="1105027" y="984236"/>
                    <a:pt x="1118678" y="987315"/>
                    <a:pt x="1129553" y="995083"/>
                  </a:cubicBezTo>
                  <a:cubicBezTo>
                    <a:pt x="1139869" y="1002452"/>
                    <a:pt x="1146821" y="1013726"/>
                    <a:pt x="1156447" y="1021977"/>
                  </a:cubicBezTo>
                  <a:cubicBezTo>
                    <a:pt x="1167791" y="1031701"/>
                    <a:pt x="1180148" y="1040187"/>
                    <a:pt x="1192306" y="1048871"/>
                  </a:cubicBezTo>
                  <a:cubicBezTo>
                    <a:pt x="1201073" y="1055133"/>
                    <a:pt x="1210923" y="1059903"/>
                    <a:pt x="1219200" y="1066800"/>
                  </a:cubicBezTo>
                  <a:cubicBezTo>
                    <a:pt x="1228940" y="1074916"/>
                    <a:pt x="1235778" y="1086325"/>
                    <a:pt x="1246094" y="1093694"/>
                  </a:cubicBezTo>
                  <a:cubicBezTo>
                    <a:pt x="1256969" y="1101462"/>
                    <a:pt x="1270620" y="1104541"/>
                    <a:pt x="1281953" y="1111624"/>
                  </a:cubicBezTo>
                  <a:cubicBezTo>
                    <a:pt x="1375043" y="1169805"/>
                    <a:pt x="1262822" y="1111024"/>
                    <a:pt x="1353671" y="1156447"/>
                  </a:cubicBezTo>
                  <a:cubicBezTo>
                    <a:pt x="1373498" y="1176275"/>
                    <a:pt x="1382496" y="1188789"/>
                    <a:pt x="1407459" y="1201271"/>
                  </a:cubicBezTo>
                  <a:cubicBezTo>
                    <a:pt x="1421852" y="1208467"/>
                    <a:pt x="1437889" y="1212003"/>
                    <a:pt x="1452282" y="1219200"/>
                  </a:cubicBezTo>
                  <a:cubicBezTo>
                    <a:pt x="1513839" y="1249978"/>
                    <a:pt x="1437523" y="1228800"/>
                    <a:pt x="1524000" y="1246094"/>
                  </a:cubicBezTo>
                  <a:cubicBezTo>
                    <a:pt x="1538941" y="1252071"/>
                    <a:pt x="1553701" y="1258525"/>
                    <a:pt x="1568824" y="1264024"/>
                  </a:cubicBezTo>
                  <a:cubicBezTo>
                    <a:pt x="1586585" y="1270483"/>
                    <a:pt x="1622612" y="1281953"/>
                    <a:pt x="1622612" y="1281953"/>
                  </a:cubicBezTo>
                  <a:cubicBezTo>
                    <a:pt x="1631577" y="1287930"/>
                    <a:pt x="1639869" y="1295065"/>
                    <a:pt x="1649506" y="1299883"/>
                  </a:cubicBezTo>
                  <a:cubicBezTo>
                    <a:pt x="1657958" y="1304109"/>
                    <a:pt x="1667552" y="1305529"/>
                    <a:pt x="1676400" y="1308847"/>
                  </a:cubicBezTo>
                  <a:cubicBezTo>
                    <a:pt x="1691468" y="1314497"/>
                    <a:pt x="1705810" y="1322153"/>
                    <a:pt x="1721224" y="1326777"/>
                  </a:cubicBezTo>
                  <a:cubicBezTo>
                    <a:pt x="1735818" y="1331155"/>
                    <a:pt x="1751173" y="1332437"/>
                    <a:pt x="1766047" y="1335742"/>
                  </a:cubicBezTo>
                  <a:cubicBezTo>
                    <a:pt x="1778074" y="1338415"/>
                    <a:pt x="1789953" y="1341718"/>
                    <a:pt x="1801906" y="1344706"/>
                  </a:cubicBezTo>
                  <a:cubicBezTo>
                    <a:pt x="1871298" y="1341402"/>
                    <a:pt x="2007370" y="1337632"/>
                    <a:pt x="2088777" y="1326777"/>
                  </a:cubicBezTo>
                  <a:cubicBezTo>
                    <a:pt x="2100989" y="1325149"/>
                    <a:pt x="2112513" y="1320016"/>
                    <a:pt x="2124635" y="1317812"/>
                  </a:cubicBezTo>
                  <a:cubicBezTo>
                    <a:pt x="2145424" y="1314032"/>
                    <a:pt x="2166470" y="1311835"/>
                    <a:pt x="2187388" y="1308847"/>
                  </a:cubicBezTo>
                  <a:cubicBezTo>
                    <a:pt x="2196353" y="1305859"/>
                    <a:pt x="2205830" y="1304109"/>
                    <a:pt x="2214282" y="1299883"/>
                  </a:cubicBezTo>
                  <a:cubicBezTo>
                    <a:pt x="2223919" y="1295065"/>
                    <a:pt x="2230955" y="1285360"/>
                    <a:pt x="2241177" y="1281953"/>
                  </a:cubicBezTo>
                  <a:cubicBezTo>
                    <a:pt x="2250014" y="1279007"/>
                    <a:pt x="2353455" y="1264526"/>
                    <a:pt x="2357718" y="1264024"/>
                  </a:cubicBezTo>
                  <a:cubicBezTo>
                    <a:pt x="2387544" y="1260515"/>
                    <a:pt x="2417499" y="1258203"/>
                    <a:pt x="2447365" y="1255059"/>
                  </a:cubicBezTo>
                  <a:lnTo>
                    <a:pt x="2528047" y="1246094"/>
                  </a:lnTo>
                  <a:cubicBezTo>
                    <a:pt x="2549533" y="1181637"/>
                    <a:pt x="2523474" y="1262103"/>
                    <a:pt x="2545977" y="1183342"/>
                  </a:cubicBezTo>
                  <a:cubicBezTo>
                    <a:pt x="2548573" y="1174256"/>
                    <a:pt x="2552345" y="1165533"/>
                    <a:pt x="2554941" y="1156447"/>
                  </a:cubicBezTo>
                  <a:cubicBezTo>
                    <a:pt x="2560207" y="1138017"/>
                    <a:pt x="2564605" y="1111878"/>
                    <a:pt x="2572871" y="1093694"/>
                  </a:cubicBezTo>
                  <a:cubicBezTo>
                    <a:pt x="2583931" y="1069362"/>
                    <a:pt x="2600279" y="1047333"/>
                    <a:pt x="2608730" y="1021977"/>
                  </a:cubicBezTo>
                  <a:cubicBezTo>
                    <a:pt x="2621101" y="984862"/>
                    <a:pt x="2612452" y="1002945"/>
                    <a:pt x="2635624" y="968189"/>
                  </a:cubicBezTo>
                  <a:cubicBezTo>
                    <a:pt x="2650318" y="924102"/>
                    <a:pt x="2635171" y="956181"/>
                    <a:pt x="2662518" y="923365"/>
                  </a:cubicBezTo>
                  <a:cubicBezTo>
                    <a:pt x="2672083" y="911887"/>
                    <a:pt x="2678847" y="898071"/>
                    <a:pt x="2689412" y="887506"/>
                  </a:cubicBezTo>
                  <a:cubicBezTo>
                    <a:pt x="2697030" y="879888"/>
                    <a:pt x="2707893" y="876308"/>
                    <a:pt x="2716306" y="869577"/>
                  </a:cubicBezTo>
                  <a:cubicBezTo>
                    <a:pt x="2722906" y="864297"/>
                    <a:pt x="2726675" y="855427"/>
                    <a:pt x="2734235" y="851647"/>
                  </a:cubicBezTo>
                  <a:cubicBezTo>
                    <a:pt x="2751139" y="843195"/>
                    <a:pt x="2771120" y="842170"/>
                    <a:pt x="2788024" y="833718"/>
                  </a:cubicBezTo>
                  <a:cubicBezTo>
                    <a:pt x="2799977" y="827742"/>
                    <a:pt x="2811369" y="820481"/>
                    <a:pt x="2823882" y="815789"/>
                  </a:cubicBezTo>
                  <a:cubicBezTo>
                    <a:pt x="2835418" y="811463"/>
                    <a:pt x="2847940" y="810364"/>
                    <a:pt x="2859741" y="806824"/>
                  </a:cubicBezTo>
                  <a:cubicBezTo>
                    <a:pt x="2877843" y="801393"/>
                    <a:pt x="2895600" y="794870"/>
                    <a:pt x="2913530" y="788894"/>
                  </a:cubicBezTo>
                  <a:lnTo>
                    <a:pt x="2940424" y="779930"/>
                  </a:lnTo>
                  <a:cubicBezTo>
                    <a:pt x="2946400" y="773953"/>
                    <a:pt x="2951753" y="767280"/>
                    <a:pt x="2958353" y="762000"/>
                  </a:cubicBezTo>
                  <a:cubicBezTo>
                    <a:pt x="2966766" y="755269"/>
                    <a:pt x="2977628" y="751689"/>
                    <a:pt x="2985247" y="744071"/>
                  </a:cubicBezTo>
                  <a:cubicBezTo>
                    <a:pt x="2992866" y="736452"/>
                    <a:pt x="2996446" y="725590"/>
                    <a:pt x="3003177" y="717177"/>
                  </a:cubicBezTo>
                  <a:cubicBezTo>
                    <a:pt x="3008457" y="710577"/>
                    <a:pt x="3015826" y="705847"/>
                    <a:pt x="3021106" y="699247"/>
                  </a:cubicBezTo>
                  <a:cubicBezTo>
                    <a:pt x="3027836" y="690834"/>
                    <a:pt x="3031416" y="679971"/>
                    <a:pt x="3039035" y="672353"/>
                  </a:cubicBezTo>
                  <a:cubicBezTo>
                    <a:pt x="3046654" y="664734"/>
                    <a:pt x="3056965" y="660400"/>
                    <a:pt x="3065930" y="654424"/>
                  </a:cubicBezTo>
                  <a:cubicBezTo>
                    <a:pt x="3074895" y="642471"/>
                    <a:pt x="3084256" y="630805"/>
                    <a:pt x="3092824" y="618565"/>
                  </a:cubicBezTo>
                  <a:cubicBezTo>
                    <a:pt x="3140129" y="550986"/>
                    <a:pt x="3110794" y="582665"/>
                    <a:pt x="3146612" y="546847"/>
                  </a:cubicBezTo>
                  <a:cubicBezTo>
                    <a:pt x="3129489" y="495480"/>
                    <a:pt x="3150635" y="541906"/>
                    <a:pt x="3101788" y="493059"/>
                  </a:cubicBezTo>
                  <a:cubicBezTo>
                    <a:pt x="3094170" y="485441"/>
                    <a:pt x="3091477" y="473783"/>
                    <a:pt x="3083859" y="466165"/>
                  </a:cubicBezTo>
                  <a:cubicBezTo>
                    <a:pt x="3068144" y="450450"/>
                    <a:pt x="3050485" y="445104"/>
                    <a:pt x="3030071" y="439271"/>
                  </a:cubicBezTo>
                  <a:cubicBezTo>
                    <a:pt x="2916512" y="406825"/>
                    <a:pt x="2797454" y="416412"/>
                    <a:pt x="2680447" y="412377"/>
                  </a:cubicBezTo>
                  <a:cubicBezTo>
                    <a:pt x="2665506" y="409389"/>
                    <a:pt x="2650406" y="407108"/>
                    <a:pt x="2635624" y="403412"/>
                  </a:cubicBezTo>
                  <a:cubicBezTo>
                    <a:pt x="2626457" y="401120"/>
                    <a:pt x="2618070" y="395884"/>
                    <a:pt x="2608730" y="394447"/>
                  </a:cubicBezTo>
                  <a:cubicBezTo>
                    <a:pt x="2579048" y="389881"/>
                    <a:pt x="2548965" y="388471"/>
                    <a:pt x="2519082" y="385483"/>
                  </a:cubicBezTo>
                  <a:cubicBezTo>
                    <a:pt x="2457408" y="364924"/>
                    <a:pt x="2531967" y="387825"/>
                    <a:pt x="2420471" y="367553"/>
                  </a:cubicBezTo>
                  <a:cubicBezTo>
                    <a:pt x="2411174" y="365863"/>
                    <a:pt x="2402663" y="361185"/>
                    <a:pt x="2393577" y="358589"/>
                  </a:cubicBezTo>
                  <a:cubicBezTo>
                    <a:pt x="2381730" y="355204"/>
                    <a:pt x="2369519" y="353164"/>
                    <a:pt x="2357718" y="349624"/>
                  </a:cubicBezTo>
                  <a:cubicBezTo>
                    <a:pt x="2242083" y="314932"/>
                    <a:pt x="2349087" y="349790"/>
                    <a:pt x="2277035" y="313765"/>
                  </a:cubicBezTo>
                  <a:cubicBezTo>
                    <a:pt x="2264170" y="307332"/>
                    <a:pt x="2225777" y="298710"/>
                    <a:pt x="2214282" y="295836"/>
                  </a:cubicBezTo>
                  <a:cubicBezTo>
                    <a:pt x="2202329" y="289859"/>
                    <a:pt x="2190707" y="283170"/>
                    <a:pt x="2178424" y="277906"/>
                  </a:cubicBezTo>
                  <a:cubicBezTo>
                    <a:pt x="2160425" y="270192"/>
                    <a:pt x="2133859" y="264524"/>
                    <a:pt x="2115671" y="259977"/>
                  </a:cubicBezTo>
                  <a:cubicBezTo>
                    <a:pt x="2095995" y="246859"/>
                    <a:pt x="2075669" y="231702"/>
                    <a:pt x="2052918" y="224118"/>
                  </a:cubicBezTo>
                  <a:cubicBezTo>
                    <a:pt x="2038463" y="219300"/>
                    <a:pt x="2023035" y="218141"/>
                    <a:pt x="2008094" y="215153"/>
                  </a:cubicBezTo>
                  <a:cubicBezTo>
                    <a:pt x="1984188" y="203200"/>
                    <a:pt x="1962307" y="185776"/>
                    <a:pt x="1936377" y="179294"/>
                  </a:cubicBezTo>
                  <a:cubicBezTo>
                    <a:pt x="1891350" y="168038"/>
                    <a:pt x="1912207" y="174226"/>
                    <a:pt x="1873624" y="161365"/>
                  </a:cubicBezTo>
                  <a:cubicBezTo>
                    <a:pt x="1867647" y="155389"/>
                    <a:pt x="1863254" y="147216"/>
                    <a:pt x="1855694" y="143436"/>
                  </a:cubicBezTo>
                  <a:cubicBezTo>
                    <a:pt x="1844674" y="137926"/>
                    <a:pt x="1831682" y="137856"/>
                    <a:pt x="1819835" y="134471"/>
                  </a:cubicBezTo>
                  <a:cubicBezTo>
                    <a:pt x="1810749" y="131875"/>
                    <a:pt x="1801627" y="129228"/>
                    <a:pt x="1792941" y="125506"/>
                  </a:cubicBezTo>
                  <a:cubicBezTo>
                    <a:pt x="1757026" y="110114"/>
                    <a:pt x="1763823" y="107021"/>
                    <a:pt x="1730188" y="98612"/>
                  </a:cubicBezTo>
                  <a:lnTo>
                    <a:pt x="1658471" y="80683"/>
                  </a:lnTo>
                  <a:cubicBezTo>
                    <a:pt x="1649506" y="74706"/>
                    <a:pt x="1641703" y="66435"/>
                    <a:pt x="1631577" y="62753"/>
                  </a:cubicBezTo>
                  <a:cubicBezTo>
                    <a:pt x="1608419" y="54332"/>
                    <a:pt x="1583236" y="52617"/>
                    <a:pt x="1559859" y="44824"/>
                  </a:cubicBezTo>
                  <a:cubicBezTo>
                    <a:pt x="1512919" y="29177"/>
                    <a:pt x="1542320" y="37195"/>
                    <a:pt x="1470212" y="26894"/>
                  </a:cubicBezTo>
                  <a:cubicBezTo>
                    <a:pt x="1415349" y="8608"/>
                    <a:pt x="1465731" y="23447"/>
                    <a:pt x="1371600" y="8965"/>
                  </a:cubicBezTo>
                  <a:cubicBezTo>
                    <a:pt x="1356540" y="6648"/>
                    <a:pt x="1341718" y="2988"/>
                    <a:pt x="1326777" y="0"/>
                  </a:cubicBezTo>
                  <a:cubicBezTo>
                    <a:pt x="1218891" y="3173"/>
                    <a:pt x="1070455" y="-2102"/>
                    <a:pt x="950259" y="17930"/>
                  </a:cubicBezTo>
                  <a:cubicBezTo>
                    <a:pt x="907559" y="25047"/>
                    <a:pt x="908458" y="32862"/>
                    <a:pt x="860612" y="44824"/>
                  </a:cubicBezTo>
                  <a:cubicBezTo>
                    <a:pt x="848659" y="47812"/>
                    <a:pt x="836835" y="51373"/>
                    <a:pt x="824753" y="53789"/>
                  </a:cubicBezTo>
                  <a:cubicBezTo>
                    <a:pt x="751185" y="68502"/>
                    <a:pt x="728471" y="65586"/>
                    <a:pt x="636494" y="71718"/>
                  </a:cubicBezTo>
                  <a:cubicBezTo>
                    <a:pt x="591670" y="101600"/>
                    <a:pt x="615576" y="80683"/>
                    <a:pt x="573741" y="143436"/>
                  </a:cubicBezTo>
                  <a:cubicBezTo>
                    <a:pt x="567765" y="152401"/>
                    <a:pt x="559219" y="160109"/>
                    <a:pt x="555812" y="170330"/>
                  </a:cubicBezTo>
                  <a:cubicBezTo>
                    <a:pt x="552824" y="179295"/>
                    <a:pt x="551073" y="188772"/>
                    <a:pt x="546847" y="197224"/>
                  </a:cubicBezTo>
                  <a:cubicBezTo>
                    <a:pt x="542029" y="206861"/>
                    <a:pt x="533736" y="214481"/>
                    <a:pt x="528918" y="224118"/>
                  </a:cubicBezTo>
                  <a:cubicBezTo>
                    <a:pt x="518081" y="245792"/>
                    <a:pt x="519606" y="263891"/>
                    <a:pt x="510988" y="286871"/>
                  </a:cubicBezTo>
                  <a:cubicBezTo>
                    <a:pt x="506296" y="299384"/>
                    <a:pt x="498022" y="310322"/>
                    <a:pt x="493059" y="322730"/>
                  </a:cubicBezTo>
                  <a:cubicBezTo>
                    <a:pt x="486040" y="340277"/>
                    <a:pt x="481106" y="358589"/>
                    <a:pt x="475130" y="376518"/>
                  </a:cubicBezTo>
                  <a:cubicBezTo>
                    <a:pt x="472142" y="385483"/>
                    <a:pt x="470391" y="394960"/>
                    <a:pt x="466165" y="403412"/>
                  </a:cubicBezTo>
                  <a:cubicBezTo>
                    <a:pt x="460188" y="415365"/>
                    <a:pt x="455111" y="427812"/>
                    <a:pt x="448235" y="439271"/>
                  </a:cubicBezTo>
                  <a:cubicBezTo>
                    <a:pt x="438121" y="456128"/>
                    <a:pt x="415677" y="495067"/>
                    <a:pt x="394447" y="510989"/>
                  </a:cubicBezTo>
                  <a:cubicBezTo>
                    <a:pt x="281378" y="595790"/>
                    <a:pt x="383650" y="520868"/>
                    <a:pt x="313765" y="555812"/>
                  </a:cubicBezTo>
                  <a:cubicBezTo>
                    <a:pt x="304128" y="560631"/>
                    <a:pt x="296226" y="568396"/>
                    <a:pt x="286871" y="573742"/>
                  </a:cubicBezTo>
                  <a:cubicBezTo>
                    <a:pt x="275268" y="580372"/>
                    <a:pt x="262615" y="585041"/>
                    <a:pt x="251012" y="591671"/>
                  </a:cubicBezTo>
                  <a:cubicBezTo>
                    <a:pt x="208522" y="615950"/>
                    <a:pt x="237675" y="602784"/>
                    <a:pt x="197224" y="636494"/>
                  </a:cubicBezTo>
                  <a:cubicBezTo>
                    <a:pt x="188947" y="643392"/>
                    <a:pt x="178743" y="647693"/>
                    <a:pt x="170330" y="654424"/>
                  </a:cubicBezTo>
                  <a:cubicBezTo>
                    <a:pt x="163730" y="659704"/>
                    <a:pt x="159162" y="667282"/>
                    <a:pt x="152400" y="672353"/>
                  </a:cubicBezTo>
                  <a:cubicBezTo>
                    <a:pt x="123723" y="693861"/>
                    <a:pt x="101241" y="700443"/>
                    <a:pt x="80682" y="726142"/>
                  </a:cubicBezTo>
                  <a:cubicBezTo>
                    <a:pt x="73951" y="734555"/>
                    <a:pt x="67129" y="743190"/>
                    <a:pt x="62753" y="753036"/>
                  </a:cubicBezTo>
                  <a:cubicBezTo>
                    <a:pt x="55077" y="770306"/>
                    <a:pt x="50800" y="788895"/>
                    <a:pt x="44824" y="806824"/>
                  </a:cubicBezTo>
                  <a:cubicBezTo>
                    <a:pt x="25464" y="864904"/>
                    <a:pt x="0" y="906930"/>
                    <a:pt x="0" y="923365"/>
                  </a:cubicBezTo>
                  <a:close/>
                </a:path>
              </a:pathLst>
            </a:custGeom>
            <a:solidFill>
              <a:schemeClr val="accent2">
                <a:lumMod val="40000"/>
                <a:lumOff val="60000"/>
                <a:alpha val="9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rot="274825">
              <a:off x="3770438" y="3782739"/>
              <a:ext cx="537883" cy="215153"/>
            </a:xfrm>
            <a:custGeom>
              <a:avLst/>
              <a:gdLst>
                <a:gd name="connsiteX0" fmla="*/ 0 w 537883"/>
                <a:gd name="connsiteY0" fmla="*/ 0 h 215153"/>
                <a:gd name="connsiteX1" fmla="*/ 286871 w 537883"/>
                <a:gd name="connsiteY1" fmla="*/ 161365 h 215153"/>
                <a:gd name="connsiteX2" fmla="*/ 537883 w 537883"/>
                <a:gd name="connsiteY2" fmla="*/ 215153 h 215153"/>
              </a:gdLst>
              <a:ahLst/>
              <a:cxnLst>
                <a:cxn ang="0">
                  <a:pos x="connsiteX0" y="connsiteY0"/>
                </a:cxn>
                <a:cxn ang="0">
                  <a:pos x="connsiteX1" y="connsiteY1"/>
                </a:cxn>
                <a:cxn ang="0">
                  <a:pos x="connsiteX2" y="connsiteY2"/>
                </a:cxn>
              </a:cxnLst>
              <a:rect l="l" t="t" r="r" b="b"/>
              <a:pathLst>
                <a:path w="537883" h="215153">
                  <a:moveTo>
                    <a:pt x="0" y="0"/>
                  </a:moveTo>
                  <a:cubicBezTo>
                    <a:pt x="98612" y="62753"/>
                    <a:pt x="197224" y="125506"/>
                    <a:pt x="286871" y="161365"/>
                  </a:cubicBezTo>
                  <a:cubicBezTo>
                    <a:pt x="376518" y="197224"/>
                    <a:pt x="457200" y="206188"/>
                    <a:pt x="537883" y="215153"/>
                  </a:cubicBezTo>
                </a:path>
              </a:pathLst>
            </a:custGeom>
            <a:noFill/>
            <a:ln>
              <a:solidFill>
                <a:srgbClr val="0000FF"/>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p:cNvSpPr/>
            <p:nvPr/>
          </p:nvSpPr>
          <p:spPr>
            <a:xfrm>
              <a:off x="3536422" y="3758206"/>
              <a:ext cx="233082" cy="313765"/>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Lst>
              <a:ahLst/>
              <a:cxnLst>
                <a:cxn ang="0">
                  <a:pos x="connsiteX0" y="connsiteY0"/>
                </a:cxn>
                <a:cxn ang="0">
                  <a:pos x="connsiteX1" y="connsiteY1"/>
                </a:cxn>
                <a:cxn ang="0">
                  <a:pos x="connsiteX2" y="connsiteY2"/>
                </a:cxn>
              </a:cxnLst>
              <a:rect l="l" t="t" r="r" b="b"/>
              <a:pathLst>
                <a:path w="233082" h="313765">
                  <a:moveTo>
                    <a:pt x="0" y="313765"/>
                  </a:moveTo>
                  <a:cubicBezTo>
                    <a:pt x="16435" y="250265"/>
                    <a:pt x="46467" y="193564"/>
                    <a:pt x="85314" y="141270"/>
                  </a:cubicBezTo>
                  <a:cubicBezTo>
                    <a:pt x="124161" y="88976"/>
                    <a:pt x="171823" y="41088"/>
                    <a:pt x="233082" y="0"/>
                  </a:cubicBezTo>
                </a:path>
              </a:pathLst>
            </a:custGeom>
            <a:noFill/>
            <a:ln>
              <a:solidFill>
                <a:srgbClr val="0000FF"/>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p:cNvSpPr/>
            <p:nvPr/>
          </p:nvSpPr>
          <p:spPr>
            <a:xfrm rot="6623763">
              <a:off x="3442079" y="4163615"/>
              <a:ext cx="507058" cy="522560"/>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185457"/>
                <a:gd name="connsiteY0" fmla="*/ 356627 h 356627"/>
                <a:gd name="connsiteX1" fmla="*/ 85314 w 185457"/>
                <a:gd name="connsiteY1" fmla="*/ 184132 h 356627"/>
                <a:gd name="connsiteX2" fmla="*/ 185457 w 185457"/>
                <a:gd name="connsiteY2" fmla="*/ 0 h 356627"/>
                <a:gd name="connsiteX0" fmla="*/ 0 w 185457"/>
                <a:gd name="connsiteY0" fmla="*/ 356627 h 356627"/>
                <a:gd name="connsiteX1" fmla="*/ 85314 w 185457"/>
                <a:gd name="connsiteY1" fmla="*/ 184132 h 356627"/>
                <a:gd name="connsiteX2" fmla="*/ 185457 w 185457"/>
                <a:gd name="connsiteY2" fmla="*/ 0 h 356627"/>
                <a:gd name="connsiteX0" fmla="*/ 0 w 142595"/>
                <a:gd name="connsiteY0" fmla="*/ 294714 h 294714"/>
                <a:gd name="connsiteX1" fmla="*/ 85314 w 142595"/>
                <a:gd name="connsiteY1" fmla="*/ 122219 h 294714"/>
                <a:gd name="connsiteX2" fmla="*/ 142595 w 142595"/>
                <a:gd name="connsiteY2" fmla="*/ 0 h 294714"/>
                <a:gd name="connsiteX0" fmla="*/ 0 w 142595"/>
                <a:gd name="connsiteY0" fmla="*/ 294714 h 294714"/>
                <a:gd name="connsiteX1" fmla="*/ 71026 w 142595"/>
                <a:gd name="connsiteY1" fmla="*/ 136506 h 294714"/>
                <a:gd name="connsiteX2" fmla="*/ 142595 w 142595"/>
                <a:gd name="connsiteY2" fmla="*/ 0 h 294714"/>
                <a:gd name="connsiteX0" fmla="*/ 0 w 160163"/>
                <a:gd name="connsiteY0" fmla="*/ 310600 h 310600"/>
                <a:gd name="connsiteX1" fmla="*/ 88594 w 160163"/>
                <a:gd name="connsiteY1" fmla="*/ 136506 h 310600"/>
                <a:gd name="connsiteX2" fmla="*/ 160163 w 160163"/>
                <a:gd name="connsiteY2" fmla="*/ 0 h 310600"/>
                <a:gd name="connsiteX0" fmla="*/ 0 w 160163"/>
                <a:gd name="connsiteY0" fmla="*/ 310600 h 310600"/>
                <a:gd name="connsiteX1" fmla="*/ 74778 w 160163"/>
                <a:gd name="connsiteY1" fmla="*/ 122779 h 310600"/>
                <a:gd name="connsiteX2" fmla="*/ 160163 w 160163"/>
                <a:gd name="connsiteY2" fmla="*/ 0 h 310600"/>
                <a:gd name="connsiteX0" fmla="*/ 0 w 171818"/>
                <a:gd name="connsiteY0" fmla="*/ 323471 h 323471"/>
                <a:gd name="connsiteX1" fmla="*/ 74778 w 171818"/>
                <a:gd name="connsiteY1" fmla="*/ 135650 h 323471"/>
                <a:gd name="connsiteX2" fmla="*/ 171818 w 171818"/>
                <a:gd name="connsiteY2" fmla="*/ 0 h 323471"/>
                <a:gd name="connsiteX0" fmla="*/ 0 w 171818"/>
                <a:gd name="connsiteY0" fmla="*/ 323471 h 323471"/>
                <a:gd name="connsiteX1" fmla="*/ 74778 w 171818"/>
                <a:gd name="connsiteY1" fmla="*/ 135650 h 323471"/>
                <a:gd name="connsiteX2" fmla="*/ 171818 w 171818"/>
                <a:gd name="connsiteY2" fmla="*/ 0 h 323471"/>
                <a:gd name="connsiteX0" fmla="*/ 0 w 176652"/>
                <a:gd name="connsiteY0" fmla="*/ 249763 h 249763"/>
                <a:gd name="connsiteX1" fmla="*/ 74778 w 176652"/>
                <a:gd name="connsiteY1" fmla="*/ 61942 h 249763"/>
                <a:gd name="connsiteX2" fmla="*/ 176652 w 176652"/>
                <a:gd name="connsiteY2" fmla="*/ 0 h 249763"/>
                <a:gd name="connsiteX0" fmla="*/ 0 w 176652"/>
                <a:gd name="connsiteY0" fmla="*/ 249763 h 249763"/>
                <a:gd name="connsiteX1" fmla="*/ 84122 w 176652"/>
                <a:gd name="connsiteY1" fmla="*/ 96418 h 249763"/>
                <a:gd name="connsiteX2" fmla="*/ 176652 w 176652"/>
                <a:gd name="connsiteY2" fmla="*/ 0 h 249763"/>
                <a:gd name="connsiteX0" fmla="*/ 0 w 176652"/>
                <a:gd name="connsiteY0" fmla="*/ 249763 h 249763"/>
                <a:gd name="connsiteX1" fmla="*/ 78797 w 176652"/>
                <a:gd name="connsiteY1" fmla="*/ 82976 h 249763"/>
                <a:gd name="connsiteX2" fmla="*/ 176652 w 176652"/>
                <a:gd name="connsiteY2" fmla="*/ 0 h 249763"/>
                <a:gd name="connsiteX0" fmla="*/ 0 w 176652"/>
                <a:gd name="connsiteY0" fmla="*/ 249763 h 249763"/>
                <a:gd name="connsiteX1" fmla="*/ 78797 w 176652"/>
                <a:gd name="connsiteY1" fmla="*/ 82976 h 249763"/>
                <a:gd name="connsiteX2" fmla="*/ 176652 w 176652"/>
                <a:gd name="connsiteY2" fmla="*/ 0 h 249763"/>
                <a:gd name="connsiteX0" fmla="*/ 0 w 176652"/>
                <a:gd name="connsiteY0" fmla="*/ 249763 h 249763"/>
                <a:gd name="connsiteX1" fmla="*/ 78797 w 176652"/>
                <a:gd name="connsiteY1" fmla="*/ 82976 h 249763"/>
                <a:gd name="connsiteX2" fmla="*/ 176652 w 176652"/>
                <a:gd name="connsiteY2" fmla="*/ 0 h 249763"/>
                <a:gd name="connsiteX0" fmla="*/ 0 w 176652"/>
                <a:gd name="connsiteY0" fmla="*/ 249763 h 249763"/>
                <a:gd name="connsiteX1" fmla="*/ 78797 w 176652"/>
                <a:gd name="connsiteY1" fmla="*/ 82976 h 249763"/>
                <a:gd name="connsiteX2" fmla="*/ 176652 w 176652"/>
                <a:gd name="connsiteY2" fmla="*/ 0 h 249763"/>
                <a:gd name="connsiteX0" fmla="*/ 0 w 176652"/>
                <a:gd name="connsiteY0" fmla="*/ 249763 h 249763"/>
                <a:gd name="connsiteX1" fmla="*/ 78797 w 176652"/>
                <a:gd name="connsiteY1" fmla="*/ 82976 h 249763"/>
                <a:gd name="connsiteX2" fmla="*/ 176652 w 176652"/>
                <a:gd name="connsiteY2" fmla="*/ 0 h 249763"/>
                <a:gd name="connsiteX0" fmla="*/ 0 w 176652"/>
                <a:gd name="connsiteY0" fmla="*/ 249763 h 249763"/>
                <a:gd name="connsiteX1" fmla="*/ 78797 w 176652"/>
                <a:gd name="connsiteY1" fmla="*/ 82976 h 249763"/>
                <a:gd name="connsiteX2" fmla="*/ 176652 w 176652"/>
                <a:gd name="connsiteY2" fmla="*/ 0 h 249763"/>
              </a:gdLst>
              <a:ahLst/>
              <a:cxnLst>
                <a:cxn ang="0">
                  <a:pos x="connsiteX0" y="connsiteY0"/>
                </a:cxn>
                <a:cxn ang="0">
                  <a:pos x="connsiteX1" y="connsiteY1"/>
                </a:cxn>
                <a:cxn ang="0">
                  <a:pos x="connsiteX2" y="connsiteY2"/>
                </a:cxn>
              </a:cxnLst>
              <a:rect l="l" t="t" r="r" b="b"/>
              <a:pathLst>
                <a:path w="176652" h="249763">
                  <a:moveTo>
                    <a:pt x="0" y="249763"/>
                  </a:moveTo>
                  <a:cubicBezTo>
                    <a:pt x="34969" y="149110"/>
                    <a:pt x="41036" y="131156"/>
                    <a:pt x="78797" y="82976"/>
                  </a:cubicBezTo>
                  <a:cubicBezTo>
                    <a:pt x="116558" y="34796"/>
                    <a:pt x="123136" y="38255"/>
                    <a:pt x="176652" y="0"/>
                  </a:cubicBezTo>
                </a:path>
              </a:pathLst>
            </a:custGeom>
            <a:noFill/>
            <a:ln>
              <a:solidFill>
                <a:srgbClr val="FF0000"/>
              </a:solidFill>
              <a:prstDash val="sysDot"/>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p:cNvGrpSpPr>
              <a:grpSpLocks noChangeAspect="1"/>
            </p:cNvGrpSpPr>
            <p:nvPr/>
          </p:nvGrpSpPr>
          <p:grpSpPr>
            <a:xfrm>
              <a:off x="3988129" y="4860210"/>
              <a:ext cx="252000" cy="252000"/>
              <a:chOff x="2213119" y="4860000"/>
              <a:chExt cx="360000" cy="360000"/>
            </a:xfrm>
            <a:effectLst>
              <a:outerShdw blurRad="50800" dist="38100" dir="6600000" algn="tl" rotWithShape="0">
                <a:schemeClr val="accent2">
                  <a:lumMod val="50000"/>
                  <a:alpha val="60000"/>
                </a:schemeClr>
              </a:outerShdw>
            </a:effectLst>
          </p:grpSpPr>
          <p:cxnSp>
            <p:nvCxnSpPr>
              <p:cNvPr id="59" name="直線コネクタ 58"/>
              <p:cNvCxnSpPr/>
              <p:nvPr/>
            </p:nvCxnSpPr>
            <p:spPr>
              <a:xfrm flipH="1">
                <a:off x="2213119" y="4860000"/>
                <a:ext cx="360000" cy="36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rot="16200000" flipH="1">
                <a:off x="2213119" y="4860000"/>
                <a:ext cx="360000" cy="36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8" name="フリーフォーム 37"/>
            <p:cNvSpPr/>
            <p:nvPr/>
          </p:nvSpPr>
          <p:spPr>
            <a:xfrm rot="274825">
              <a:off x="3531293" y="4112313"/>
              <a:ext cx="537883" cy="215153"/>
            </a:xfrm>
            <a:custGeom>
              <a:avLst/>
              <a:gdLst>
                <a:gd name="connsiteX0" fmla="*/ 0 w 537883"/>
                <a:gd name="connsiteY0" fmla="*/ 0 h 215153"/>
                <a:gd name="connsiteX1" fmla="*/ 286871 w 537883"/>
                <a:gd name="connsiteY1" fmla="*/ 161365 h 215153"/>
                <a:gd name="connsiteX2" fmla="*/ 537883 w 537883"/>
                <a:gd name="connsiteY2" fmla="*/ 215153 h 215153"/>
              </a:gdLst>
              <a:ahLst/>
              <a:cxnLst>
                <a:cxn ang="0">
                  <a:pos x="connsiteX0" y="connsiteY0"/>
                </a:cxn>
                <a:cxn ang="0">
                  <a:pos x="connsiteX1" y="connsiteY1"/>
                </a:cxn>
                <a:cxn ang="0">
                  <a:pos x="connsiteX2" y="connsiteY2"/>
                </a:cxn>
              </a:cxnLst>
              <a:rect l="l" t="t" r="r" b="b"/>
              <a:pathLst>
                <a:path w="537883" h="215153">
                  <a:moveTo>
                    <a:pt x="0" y="0"/>
                  </a:moveTo>
                  <a:cubicBezTo>
                    <a:pt x="98612" y="62753"/>
                    <a:pt x="197224" y="125506"/>
                    <a:pt x="286871" y="161365"/>
                  </a:cubicBezTo>
                  <a:cubicBezTo>
                    <a:pt x="376518" y="197224"/>
                    <a:pt x="457200" y="206188"/>
                    <a:pt x="537883" y="215153"/>
                  </a:cubicBezTo>
                </a:path>
              </a:pathLst>
            </a:custGeom>
            <a:noFill/>
            <a:ln>
              <a:solidFill>
                <a:srgbClr val="0000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4076908" y="4034835"/>
              <a:ext cx="233082" cy="313765"/>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Lst>
              <a:ahLst/>
              <a:cxnLst>
                <a:cxn ang="0">
                  <a:pos x="connsiteX0" y="connsiteY0"/>
                </a:cxn>
                <a:cxn ang="0">
                  <a:pos x="connsiteX1" y="connsiteY1"/>
                </a:cxn>
                <a:cxn ang="0">
                  <a:pos x="connsiteX2" y="connsiteY2"/>
                </a:cxn>
              </a:cxnLst>
              <a:rect l="l" t="t" r="r" b="b"/>
              <a:pathLst>
                <a:path w="233082" h="313765">
                  <a:moveTo>
                    <a:pt x="0" y="313765"/>
                  </a:moveTo>
                  <a:cubicBezTo>
                    <a:pt x="16435" y="250265"/>
                    <a:pt x="46467" y="193564"/>
                    <a:pt x="85314" y="141270"/>
                  </a:cubicBezTo>
                  <a:cubicBezTo>
                    <a:pt x="124161" y="88976"/>
                    <a:pt x="171823" y="41088"/>
                    <a:pt x="233082" y="0"/>
                  </a:cubicBezTo>
                </a:path>
              </a:pathLst>
            </a:custGeom>
            <a:noFill/>
            <a:ln>
              <a:solidFill>
                <a:srgbClr val="0000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グループ化 52"/>
            <p:cNvGrpSpPr/>
            <p:nvPr/>
          </p:nvGrpSpPr>
          <p:grpSpPr>
            <a:xfrm>
              <a:off x="3324440" y="3146733"/>
              <a:ext cx="1490782" cy="1149279"/>
              <a:chOff x="7441892" y="2670499"/>
              <a:chExt cx="1490782" cy="1149279"/>
            </a:xfrm>
          </p:grpSpPr>
          <p:sp>
            <p:nvSpPr>
              <p:cNvPr id="45" name="フリーフォーム 44"/>
              <p:cNvSpPr/>
              <p:nvPr/>
            </p:nvSpPr>
            <p:spPr>
              <a:xfrm>
                <a:off x="8187282" y="3456147"/>
                <a:ext cx="181513" cy="363631"/>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185457"/>
                  <a:gd name="connsiteY0" fmla="*/ 356627 h 356627"/>
                  <a:gd name="connsiteX1" fmla="*/ 85314 w 185457"/>
                  <a:gd name="connsiteY1" fmla="*/ 184132 h 356627"/>
                  <a:gd name="connsiteX2" fmla="*/ 185457 w 185457"/>
                  <a:gd name="connsiteY2" fmla="*/ 0 h 356627"/>
                  <a:gd name="connsiteX0" fmla="*/ 0 w 185457"/>
                  <a:gd name="connsiteY0" fmla="*/ 356627 h 356627"/>
                  <a:gd name="connsiteX1" fmla="*/ 85314 w 185457"/>
                  <a:gd name="connsiteY1" fmla="*/ 184132 h 356627"/>
                  <a:gd name="connsiteX2" fmla="*/ 185457 w 185457"/>
                  <a:gd name="connsiteY2" fmla="*/ 0 h 356627"/>
                  <a:gd name="connsiteX0" fmla="*/ 0 w 142595"/>
                  <a:gd name="connsiteY0" fmla="*/ 294714 h 294714"/>
                  <a:gd name="connsiteX1" fmla="*/ 85314 w 142595"/>
                  <a:gd name="connsiteY1" fmla="*/ 122219 h 294714"/>
                  <a:gd name="connsiteX2" fmla="*/ 142595 w 142595"/>
                  <a:gd name="connsiteY2" fmla="*/ 0 h 294714"/>
                  <a:gd name="connsiteX0" fmla="*/ 0 w 142595"/>
                  <a:gd name="connsiteY0" fmla="*/ 294714 h 294714"/>
                  <a:gd name="connsiteX1" fmla="*/ 71026 w 142595"/>
                  <a:gd name="connsiteY1" fmla="*/ 136506 h 294714"/>
                  <a:gd name="connsiteX2" fmla="*/ 142595 w 142595"/>
                  <a:gd name="connsiteY2" fmla="*/ 0 h 294714"/>
                </a:gdLst>
                <a:ahLst/>
                <a:cxnLst>
                  <a:cxn ang="0">
                    <a:pos x="connsiteX0" y="connsiteY0"/>
                  </a:cxn>
                  <a:cxn ang="0">
                    <a:pos x="connsiteX1" y="connsiteY1"/>
                  </a:cxn>
                  <a:cxn ang="0">
                    <a:pos x="connsiteX2" y="connsiteY2"/>
                  </a:cxn>
                </a:cxnLst>
                <a:rect l="l" t="t" r="r" b="b"/>
                <a:pathLst>
                  <a:path w="142595" h="294714">
                    <a:moveTo>
                      <a:pt x="0" y="294714"/>
                    </a:moveTo>
                    <a:cubicBezTo>
                      <a:pt x="16435" y="231214"/>
                      <a:pt x="47260" y="185625"/>
                      <a:pt x="71026" y="136506"/>
                    </a:cubicBezTo>
                    <a:cubicBezTo>
                      <a:pt x="94792" y="87387"/>
                      <a:pt x="90861" y="69663"/>
                      <a:pt x="142595" y="0"/>
                    </a:cubicBezTo>
                  </a:path>
                </a:pathLst>
              </a:custGeom>
              <a:noFill/>
              <a:ln>
                <a:solidFill>
                  <a:srgbClr val="0000FF"/>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7441892" y="2670499"/>
                <a:ext cx="1490782" cy="1115028"/>
              </a:xfrm>
              <a:custGeom>
                <a:avLst/>
                <a:gdLst>
                  <a:gd name="connsiteX0" fmla="*/ 962145 w 1490782"/>
                  <a:gd name="connsiteY0" fmla="*/ 1115028 h 1115028"/>
                  <a:gd name="connsiteX1" fmla="*/ 971670 w 1490782"/>
                  <a:gd name="connsiteY1" fmla="*/ 1091216 h 1115028"/>
                  <a:gd name="connsiteX2" fmla="*/ 985957 w 1490782"/>
                  <a:gd name="connsiteY2" fmla="*/ 1072166 h 1115028"/>
                  <a:gd name="connsiteX3" fmla="*/ 995482 w 1490782"/>
                  <a:gd name="connsiteY3" fmla="*/ 1057878 h 1115028"/>
                  <a:gd name="connsiteX4" fmla="*/ 1019295 w 1490782"/>
                  <a:gd name="connsiteY4" fmla="*/ 1024541 h 1115028"/>
                  <a:gd name="connsiteX5" fmla="*/ 1038345 w 1490782"/>
                  <a:gd name="connsiteY5" fmla="*/ 995966 h 1115028"/>
                  <a:gd name="connsiteX6" fmla="*/ 1052632 w 1490782"/>
                  <a:gd name="connsiteY6" fmla="*/ 981678 h 1115028"/>
                  <a:gd name="connsiteX7" fmla="*/ 1071682 w 1490782"/>
                  <a:gd name="connsiteY7" fmla="*/ 953103 h 1115028"/>
                  <a:gd name="connsiteX8" fmla="*/ 1085970 w 1490782"/>
                  <a:gd name="connsiteY8" fmla="*/ 948341 h 1115028"/>
                  <a:gd name="connsiteX9" fmla="*/ 1119307 w 1490782"/>
                  <a:gd name="connsiteY9" fmla="*/ 915003 h 1115028"/>
                  <a:gd name="connsiteX10" fmla="*/ 1143120 w 1490782"/>
                  <a:gd name="connsiteY10" fmla="*/ 876903 h 1115028"/>
                  <a:gd name="connsiteX11" fmla="*/ 1166932 w 1490782"/>
                  <a:gd name="connsiteY11" fmla="*/ 848328 h 1115028"/>
                  <a:gd name="connsiteX12" fmla="*/ 1185982 w 1490782"/>
                  <a:gd name="connsiteY12" fmla="*/ 819753 h 1115028"/>
                  <a:gd name="connsiteX13" fmla="*/ 1200270 w 1490782"/>
                  <a:gd name="connsiteY13" fmla="*/ 795941 h 1115028"/>
                  <a:gd name="connsiteX14" fmla="*/ 1214557 w 1490782"/>
                  <a:gd name="connsiteY14" fmla="*/ 776891 h 1115028"/>
                  <a:gd name="connsiteX15" fmla="*/ 1224082 w 1490782"/>
                  <a:gd name="connsiteY15" fmla="*/ 748316 h 1115028"/>
                  <a:gd name="connsiteX16" fmla="*/ 1252657 w 1490782"/>
                  <a:gd name="connsiteY16" fmla="*/ 691166 h 1115028"/>
                  <a:gd name="connsiteX17" fmla="*/ 1266945 w 1490782"/>
                  <a:gd name="connsiteY17" fmla="*/ 653066 h 1115028"/>
                  <a:gd name="connsiteX18" fmla="*/ 1281232 w 1490782"/>
                  <a:gd name="connsiteY18" fmla="*/ 619728 h 1115028"/>
                  <a:gd name="connsiteX19" fmla="*/ 1290757 w 1490782"/>
                  <a:gd name="connsiteY19" fmla="*/ 591153 h 1115028"/>
                  <a:gd name="connsiteX20" fmla="*/ 1314570 w 1490782"/>
                  <a:gd name="connsiteY20" fmla="*/ 562578 h 1115028"/>
                  <a:gd name="connsiteX21" fmla="*/ 1324095 w 1490782"/>
                  <a:gd name="connsiteY21" fmla="*/ 548291 h 1115028"/>
                  <a:gd name="connsiteX22" fmla="*/ 1357432 w 1490782"/>
                  <a:gd name="connsiteY22" fmla="*/ 491141 h 1115028"/>
                  <a:gd name="connsiteX23" fmla="*/ 1381245 w 1490782"/>
                  <a:gd name="connsiteY23" fmla="*/ 453041 h 1115028"/>
                  <a:gd name="connsiteX24" fmla="*/ 1400295 w 1490782"/>
                  <a:gd name="connsiteY24" fmla="*/ 433991 h 1115028"/>
                  <a:gd name="connsiteX25" fmla="*/ 1409820 w 1490782"/>
                  <a:gd name="connsiteY25" fmla="*/ 410178 h 1115028"/>
                  <a:gd name="connsiteX26" fmla="*/ 1428870 w 1490782"/>
                  <a:gd name="connsiteY26" fmla="*/ 381603 h 1115028"/>
                  <a:gd name="connsiteX27" fmla="*/ 1438395 w 1490782"/>
                  <a:gd name="connsiteY27" fmla="*/ 367316 h 1115028"/>
                  <a:gd name="connsiteX28" fmla="*/ 1452682 w 1490782"/>
                  <a:gd name="connsiteY28" fmla="*/ 353028 h 1115028"/>
                  <a:gd name="connsiteX29" fmla="*/ 1462207 w 1490782"/>
                  <a:gd name="connsiteY29" fmla="*/ 333978 h 1115028"/>
                  <a:gd name="connsiteX30" fmla="*/ 1471732 w 1490782"/>
                  <a:gd name="connsiteY30" fmla="*/ 305403 h 1115028"/>
                  <a:gd name="connsiteX31" fmla="*/ 1476495 w 1490782"/>
                  <a:gd name="connsiteY31" fmla="*/ 291116 h 1115028"/>
                  <a:gd name="connsiteX32" fmla="*/ 1481257 w 1490782"/>
                  <a:gd name="connsiteY32" fmla="*/ 276828 h 1115028"/>
                  <a:gd name="connsiteX33" fmla="*/ 1490782 w 1490782"/>
                  <a:gd name="connsiteY33" fmla="*/ 262541 h 1115028"/>
                  <a:gd name="connsiteX34" fmla="*/ 1476495 w 1490782"/>
                  <a:gd name="connsiteY34" fmla="*/ 253016 h 1115028"/>
                  <a:gd name="connsiteX35" fmla="*/ 1457445 w 1490782"/>
                  <a:gd name="connsiteY35" fmla="*/ 248253 h 1115028"/>
                  <a:gd name="connsiteX36" fmla="*/ 1443157 w 1490782"/>
                  <a:gd name="connsiteY36" fmla="*/ 243491 h 1115028"/>
                  <a:gd name="connsiteX37" fmla="*/ 1386007 w 1490782"/>
                  <a:gd name="connsiteY37" fmla="*/ 233966 h 1115028"/>
                  <a:gd name="connsiteX38" fmla="*/ 1362195 w 1490782"/>
                  <a:gd name="connsiteY38" fmla="*/ 229203 h 1115028"/>
                  <a:gd name="connsiteX39" fmla="*/ 1305045 w 1490782"/>
                  <a:gd name="connsiteY39" fmla="*/ 219678 h 1115028"/>
                  <a:gd name="connsiteX40" fmla="*/ 1285995 w 1490782"/>
                  <a:gd name="connsiteY40" fmla="*/ 214916 h 1115028"/>
                  <a:gd name="connsiteX41" fmla="*/ 1238370 w 1490782"/>
                  <a:gd name="connsiteY41" fmla="*/ 210153 h 1115028"/>
                  <a:gd name="connsiteX42" fmla="*/ 1224082 w 1490782"/>
                  <a:gd name="connsiteY42" fmla="*/ 205391 h 1115028"/>
                  <a:gd name="connsiteX43" fmla="*/ 1185982 w 1490782"/>
                  <a:gd name="connsiteY43" fmla="*/ 195866 h 1115028"/>
                  <a:gd name="connsiteX44" fmla="*/ 1171695 w 1490782"/>
                  <a:gd name="connsiteY44" fmla="*/ 191103 h 1115028"/>
                  <a:gd name="connsiteX45" fmla="*/ 1133595 w 1490782"/>
                  <a:gd name="connsiteY45" fmla="*/ 186341 h 1115028"/>
                  <a:gd name="connsiteX46" fmla="*/ 1114545 w 1490782"/>
                  <a:gd name="connsiteY46" fmla="*/ 181578 h 1115028"/>
                  <a:gd name="connsiteX47" fmla="*/ 1100257 w 1490782"/>
                  <a:gd name="connsiteY47" fmla="*/ 176816 h 1115028"/>
                  <a:gd name="connsiteX48" fmla="*/ 1057395 w 1490782"/>
                  <a:gd name="connsiteY48" fmla="*/ 172053 h 1115028"/>
                  <a:gd name="connsiteX49" fmla="*/ 1028820 w 1490782"/>
                  <a:gd name="connsiteY49" fmla="*/ 167291 h 1115028"/>
                  <a:gd name="connsiteX50" fmla="*/ 976432 w 1490782"/>
                  <a:gd name="connsiteY50" fmla="*/ 157766 h 1115028"/>
                  <a:gd name="connsiteX51" fmla="*/ 962145 w 1490782"/>
                  <a:gd name="connsiteY51" fmla="*/ 153003 h 1115028"/>
                  <a:gd name="connsiteX52" fmla="*/ 943095 w 1490782"/>
                  <a:gd name="connsiteY52" fmla="*/ 148241 h 1115028"/>
                  <a:gd name="connsiteX53" fmla="*/ 919282 w 1490782"/>
                  <a:gd name="connsiteY53" fmla="*/ 143478 h 1115028"/>
                  <a:gd name="connsiteX54" fmla="*/ 876420 w 1490782"/>
                  <a:gd name="connsiteY54" fmla="*/ 133953 h 1115028"/>
                  <a:gd name="connsiteX55" fmla="*/ 857370 w 1490782"/>
                  <a:gd name="connsiteY55" fmla="*/ 124428 h 1115028"/>
                  <a:gd name="connsiteX56" fmla="*/ 824032 w 1490782"/>
                  <a:gd name="connsiteY56" fmla="*/ 114903 h 1115028"/>
                  <a:gd name="connsiteX57" fmla="*/ 809745 w 1490782"/>
                  <a:gd name="connsiteY57" fmla="*/ 105378 h 1115028"/>
                  <a:gd name="connsiteX58" fmla="*/ 781170 w 1490782"/>
                  <a:gd name="connsiteY58" fmla="*/ 95853 h 1115028"/>
                  <a:gd name="connsiteX59" fmla="*/ 766882 w 1490782"/>
                  <a:gd name="connsiteY59" fmla="*/ 86328 h 1115028"/>
                  <a:gd name="connsiteX60" fmla="*/ 728782 w 1490782"/>
                  <a:gd name="connsiteY60" fmla="*/ 76803 h 1115028"/>
                  <a:gd name="connsiteX61" fmla="*/ 714495 w 1490782"/>
                  <a:gd name="connsiteY61" fmla="*/ 67278 h 1115028"/>
                  <a:gd name="connsiteX62" fmla="*/ 662107 w 1490782"/>
                  <a:gd name="connsiteY62" fmla="*/ 52991 h 1115028"/>
                  <a:gd name="connsiteX63" fmla="*/ 643057 w 1490782"/>
                  <a:gd name="connsiteY63" fmla="*/ 43466 h 1115028"/>
                  <a:gd name="connsiteX64" fmla="*/ 624007 w 1490782"/>
                  <a:gd name="connsiteY64" fmla="*/ 38703 h 1115028"/>
                  <a:gd name="connsiteX65" fmla="*/ 595432 w 1490782"/>
                  <a:gd name="connsiteY65" fmla="*/ 29178 h 1115028"/>
                  <a:gd name="connsiteX66" fmla="*/ 581145 w 1490782"/>
                  <a:gd name="connsiteY66" fmla="*/ 24416 h 1115028"/>
                  <a:gd name="connsiteX67" fmla="*/ 543045 w 1490782"/>
                  <a:gd name="connsiteY67" fmla="*/ 19653 h 1115028"/>
                  <a:gd name="connsiteX68" fmla="*/ 528757 w 1490782"/>
                  <a:gd name="connsiteY68" fmla="*/ 603 h 1115028"/>
                  <a:gd name="connsiteX69" fmla="*/ 514470 w 1490782"/>
                  <a:gd name="connsiteY69" fmla="*/ 5366 h 1115028"/>
                  <a:gd name="connsiteX70" fmla="*/ 471607 w 1490782"/>
                  <a:gd name="connsiteY70" fmla="*/ 38703 h 1115028"/>
                  <a:gd name="connsiteX71" fmla="*/ 452557 w 1490782"/>
                  <a:gd name="connsiteY71" fmla="*/ 62516 h 1115028"/>
                  <a:gd name="connsiteX72" fmla="*/ 433507 w 1490782"/>
                  <a:gd name="connsiteY72" fmla="*/ 76803 h 1115028"/>
                  <a:gd name="connsiteX73" fmla="*/ 414457 w 1490782"/>
                  <a:gd name="connsiteY73" fmla="*/ 86328 h 1115028"/>
                  <a:gd name="connsiteX74" fmla="*/ 381120 w 1490782"/>
                  <a:gd name="connsiteY74" fmla="*/ 114903 h 1115028"/>
                  <a:gd name="connsiteX75" fmla="*/ 362070 w 1490782"/>
                  <a:gd name="connsiteY75" fmla="*/ 129191 h 1115028"/>
                  <a:gd name="connsiteX76" fmla="*/ 347782 w 1490782"/>
                  <a:gd name="connsiteY76" fmla="*/ 148241 h 1115028"/>
                  <a:gd name="connsiteX77" fmla="*/ 328732 w 1490782"/>
                  <a:gd name="connsiteY77" fmla="*/ 157766 h 1115028"/>
                  <a:gd name="connsiteX78" fmla="*/ 314445 w 1490782"/>
                  <a:gd name="connsiteY78" fmla="*/ 167291 h 1115028"/>
                  <a:gd name="connsiteX79" fmla="*/ 271582 w 1490782"/>
                  <a:gd name="connsiteY79" fmla="*/ 195866 h 1115028"/>
                  <a:gd name="connsiteX80" fmla="*/ 257295 w 1490782"/>
                  <a:gd name="connsiteY80" fmla="*/ 210153 h 1115028"/>
                  <a:gd name="connsiteX81" fmla="*/ 228720 w 1490782"/>
                  <a:gd name="connsiteY81" fmla="*/ 243491 h 1115028"/>
                  <a:gd name="connsiteX82" fmla="*/ 185857 w 1490782"/>
                  <a:gd name="connsiteY82" fmla="*/ 272066 h 1115028"/>
                  <a:gd name="connsiteX83" fmla="*/ 157282 w 1490782"/>
                  <a:gd name="connsiteY83" fmla="*/ 291116 h 1115028"/>
                  <a:gd name="connsiteX84" fmla="*/ 142995 w 1490782"/>
                  <a:gd name="connsiteY84" fmla="*/ 295878 h 1115028"/>
                  <a:gd name="connsiteX85" fmla="*/ 128707 w 1490782"/>
                  <a:gd name="connsiteY85" fmla="*/ 305403 h 1115028"/>
                  <a:gd name="connsiteX86" fmla="*/ 114420 w 1490782"/>
                  <a:gd name="connsiteY86" fmla="*/ 324453 h 1115028"/>
                  <a:gd name="connsiteX87" fmla="*/ 100132 w 1490782"/>
                  <a:gd name="connsiteY87" fmla="*/ 329216 h 1115028"/>
                  <a:gd name="connsiteX88" fmla="*/ 62032 w 1490782"/>
                  <a:gd name="connsiteY88" fmla="*/ 348266 h 1115028"/>
                  <a:gd name="connsiteX89" fmla="*/ 42982 w 1490782"/>
                  <a:gd name="connsiteY89" fmla="*/ 362553 h 1115028"/>
                  <a:gd name="connsiteX90" fmla="*/ 14407 w 1490782"/>
                  <a:gd name="connsiteY90" fmla="*/ 372078 h 1115028"/>
                  <a:gd name="connsiteX91" fmla="*/ 120 w 1490782"/>
                  <a:gd name="connsiteY91" fmla="*/ 381603 h 1115028"/>
                  <a:gd name="connsiteX92" fmla="*/ 23932 w 1490782"/>
                  <a:gd name="connsiteY92" fmla="*/ 405416 h 1115028"/>
                  <a:gd name="connsiteX93" fmla="*/ 42982 w 1490782"/>
                  <a:gd name="connsiteY93" fmla="*/ 419703 h 1115028"/>
                  <a:gd name="connsiteX94" fmla="*/ 71557 w 1490782"/>
                  <a:gd name="connsiteY94" fmla="*/ 438753 h 1115028"/>
                  <a:gd name="connsiteX95" fmla="*/ 100132 w 1490782"/>
                  <a:gd name="connsiteY95" fmla="*/ 457803 h 1115028"/>
                  <a:gd name="connsiteX96" fmla="*/ 123945 w 1490782"/>
                  <a:gd name="connsiteY96" fmla="*/ 481616 h 1115028"/>
                  <a:gd name="connsiteX97" fmla="*/ 138232 w 1490782"/>
                  <a:gd name="connsiteY97" fmla="*/ 495903 h 1115028"/>
                  <a:gd name="connsiteX98" fmla="*/ 157282 w 1490782"/>
                  <a:gd name="connsiteY98" fmla="*/ 510191 h 1115028"/>
                  <a:gd name="connsiteX99" fmla="*/ 171570 w 1490782"/>
                  <a:gd name="connsiteY99" fmla="*/ 524478 h 1115028"/>
                  <a:gd name="connsiteX100" fmla="*/ 185857 w 1490782"/>
                  <a:gd name="connsiteY100" fmla="*/ 534003 h 1115028"/>
                  <a:gd name="connsiteX101" fmla="*/ 204907 w 1490782"/>
                  <a:gd name="connsiteY101" fmla="*/ 548291 h 1115028"/>
                  <a:gd name="connsiteX102" fmla="*/ 219195 w 1490782"/>
                  <a:gd name="connsiteY102" fmla="*/ 557816 h 1115028"/>
                  <a:gd name="connsiteX103" fmla="*/ 238245 w 1490782"/>
                  <a:gd name="connsiteY103" fmla="*/ 576866 h 1115028"/>
                  <a:gd name="connsiteX104" fmla="*/ 266820 w 1490782"/>
                  <a:gd name="connsiteY104" fmla="*/ 595916 h 1115028"/>
                  <a:gd name="connsiteX105" fmla="*/ 281107 w 1490782"/>
                  <a:gd name="connsiteY105" fmla="*/ 610203 h 1115028"/>
                  <a:gd name="connsiteX106" fmla="*/ 309682 w 1490782"/>
                  <a:gd name="connsiteY106" fmla="*/ 629253 h 1115028"/>
                  <a:gd name="connsiteX107" fmla="*/ 323970 w 1490782"/>
                  <a:gd name="connsiteY107" fmla="*/ 643541 h 1115028"/>
                  <a:gd name="connsiteX108" fmla="*/ 343020 w 1490782"/>
                  <a:gd name="connsiteY108" fmla="*/ 653066 h 1115028"/>
                  <a:gd name="connsiteX109" fmla="*/ 366832 w 1490782"/>
                  <a:gd name="connsiteY109" fmla="*/ 681641 h 1115028"/>
                  <a:gd name="connsiteX110" fmla="*/ 385882 w 1490782"/>
                  <a:gd name="connsiteY110" fmla="*/ 695928 h 1115028"/>
                  <a:gd name="connsiteX111" fmla="*/ 409695 w 1490782"/>
                  <a:gd name="connsiteY111" fmla="*/ 729266 h 1115028"/>
                  <a:gd name="connsiteX112" fmla="*/ 428745 w 1490782"/>
                  <a:gd name="connsiteY112" fmla="*/ 743553 h 1115028"/>
                  <a:gd name="connsiteX113" fmla="*/ 447795 w 1490782"/>
                  <a:gd name="connsiteY113" fmla="*/ 772128 h 1115028"/>
                  <a:gd name="connsiteX114" fmla="*/ 476370 w 1490782"/>
                  <a:gd name="connsiteY114" fmla="*/ 791178 h 1115028"/>
                  <a:gd name="connsiteX115" fmla="*/ 481132 w 1490782"/>
                  <a:gd name="connsiteY115" fmla="*/ 805466 h 1115028"/>
                  <a:gd name="connsiteX116" fmla="*/ 495420 w 1490782"/>
                  <a:gd name="connsiteY116" fmla="*/ 814991 h 1115028"/>
                  <a:gd name="connsiteX117" fmla="*/ 538282 w 1490782"/>
                  <a:gd name="connsiteY117" fmla="*/ 843566 h 1115028"/>
                  <a:gd name="connsiteX118" fmla="*/ 566857 w 1490782"/>
                  <a:gd name="connsiteY118" fmla="*/ 862616 h 1115028"/>
                  <a:gd name="connsiteX119" fmla="*/ 600195 w 1490782"/>
                  <a:gd name="connsiteY119" fmla="*/ 886428 h 1115028"/>
                  <a:gd name="connsiteX120" fmla="*/ 614482 w 1490782"/>
                  <a:gd name="connsiteY120" fmla="*/ 891191 h 1115028"/>
                  <a:gd name="connsiteX121" fmla="*/ 643057 w 1490782"/>
                  <a:gd name="connsiteY121" fmla="*/ 915003 h 1115028"/>
                  <a:gd name="connsiteX122" fmla="*/ 647820 w 1490782"/>
                  <a:gd name="connsiteY122" fmla="*/ 929291 h 1115028"/>
                  <a:gd name="connsiteX123" fmla="*/ 681157 w 1490782"/>
                  <a:gd name="connsiteY123" fmla="*/ 953103 h 1115028"/>
                  <a:gd name="connsiteX124" fmla="*/ 695445 w 1490782"/>
                  <a:gd name="connsiteY124" fmla="*/ 962628 h 1115028"/>
                  <a:gd name="connsiteX125" fmla="*/ 728782 w 1490782"/>
                  <a:gd name="connsiteY125" fmla="*/ 995966 h 1115028"/>
                  <a:gd name="connsiteX126" fmla="*/ 743070 w 1490782"/>
                  <a:gd name="connsiteY126" fmla="*/ 1005491 h 1115028"/>
                  <a:gd name="connsiteX127" fmla="*/ 757357 w 1490782"/>
                  <a:gd name="connsiteY127" fmla="*/ 1015016 h 1115028"/>
                  <a:gd name="connsiteX128" fmla="*/ 781170 w 1490782"/>
                  <a:gd name="connsiteY128" fmla="*/ 1019778 h 1115028"/>
                  <a:gd name="connsiteX129" fmla="*/ 819270 w 1490782"/>
                  <a:gd name="connsiteY129" fmla="*/ 1038828 h 1115028"/>
                  <a:gd name="connsiteX130" fmla="*/ 862132 w 1490782"/>
                  <a:gd name="connsiteY130" fmla="*/ 1053116 h 1115028"/>
                  <a:gd name="connsiteX131" fmla="*/ 876420 w 1490782"/>
                  <a:gd name="connsiteY131" fmla="*/ 1057878 h 1115028"/>
                  <a:gd name="connsiteX132" fmla="*/ 914520 w 1490782"/>
                  <a:gd name="connsiteY132" fmla="*/ 1076928 h 1115028"/>
                  <a:gd name="connsiteX133" fmla="*/ 947857 w 1490782"/>
                  <a:gd name="connsiteY133" fmla="*/ 1091216 h 1115028"/>
                  <a:gd name="connsiteX134" fmla="*/ 962145 w 1490782"/>
                  <a:gd name="connsiteY134" fmla="*/ 1115028 h 111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90782" h="1115028">
                    <a:moveTo>
                      <a:pt x="962145" y="1115028"/>
                    </a:moveTo>
                    <a:cubicBezTo>
                      <a:pt x="966114" y="1115028"/>
                      <a:pt x="967518" y="1098689"/>
                      <a:pt x="971670" y="1091216"/>
                    </a:cubicBezTo>
                    <a:cubicBezTo>
                      <a:pt x="975525" y="1084277"/>
                      <a:pt x="981344" y="1078625"/>
                      <a:pt x="985957" y="1072166"/>
                    </a:cubicBezTo>
                    <a:cubicBezTo>
                      <a:pt x="989284" y="1067508"/>
                      <a:pt x="992307" y="1062641"/>
                      <a:pt x="995482" y="1057878"/>
                    </a:cubicBezTo>
                    <a:cubicBezTo>
                      <a:pt x="1004783" y="1020678"/>
                      <a:pt x="991840" y="1055427"/>
                      <a:pt x="1019295" y="1024541"/>
                    </a:cubicBezTo>
                    <a:cubicBezTo>
                      <a:pt x="1026900" y="1015985"/>
                      <a:pt x="1031995" y="1005491"/>
                      <a:pt x="1038345" y="995966"/>
                    </a:cubicBezTo>
                    <a:cubicBezTo>
                      <a:pt x="1042081" y="990362"/>
                      <a:pt x="1047870" y="986441"/>
                      <a:pt x="1052632" y="981678"/>
                    </a:cubicBezTo>
                    <a:cubicBezTo>
                      <a:pt x="1057625" y="966701"/>
                      <a:pt x="1056395" y="963295"/>
                      <a:pt x="1071682" y="953103"/>
                    </a:cubicBezTo>
                    <a:cubicBezTo>
                      <a:pt x="1075859" y="950318"/>
                      <a:pt x="1081207" y="949928"/>
                      <a:pt x="1085970" y="948341"/>
                    </a:cubicBezTo>
                    <a:cubicBezTo>
                      <a:pt x="1124064" y="897547"/>
                      <a:pt x="1074862" y="959448"/>
                      <a:pt x="1119307" y="915003"/>
                    </a:cubicBezTo>
                    <a:cubicBezTo>
                      <a:pt x="1134486" y="899824"/>
                      <a:pt x="1133059" y="894510"/>
                      <a:pt x="1143120" y="876903"/>
                    </a:cubicBezTo>
                    <a:cubicBezTo>
                      <a:pt x="1151960" y="861434"/>
                      <a:pt x="1153801" y="861460"/>
                      <a:pt x="1166932" y="848328"/>
                    </a:cubicBezTo>
                    <a:cubicBezTo>
                      <a:pt x="1176484" y="819676"/>
                      <a:pt x="1164578" y="848292"/>
                      <a:pt x="1185982" y="819753"/>
                    </a:cubicBezTo>
                    <a:cubicBezTo>
                      <a:pt x="1191536" y="812348"/>
                      <a:pt x="1195135" y="803643"/>
                      <a:pt x="1200270" y="795941"/>
                    </a:cubicBezTo>
                    <a:cubicBezTo>
                      <a:pt x="1204673" y="789337"/>
                      <a:pt x="1209795" y="783241"/>
                      <a:pt x="1214557" y="776891"/>
                    </a:cubicBezTo>
                    <a:cubicBezTo>
                      <a:pt x="1217732" y="767366"/>
                      <a:pt x="1220004" y="757491"/>
                      <a:pt x="1224082" y="748316"/>
                    </a:cubicBezTo>
                    <a:cubicBezTo>
                      <a:pt x="1232732" y="728853"/>
                      <a:pt x="1247491" y="711828"/>
                      <a:pt x="1252657" y="691166"/>
                    </a:cubicBezTo>
                    <a:cubicBezTo>
                      <a:pt x="1259142" y="665229"/>
                      <a:pt x="1254493" y="677970"/>
                      <a:pt x="1266945" y="653066"/>
                    </a:cubicBezTo>
                    <a:cubicBezTo>
                      <a:pt x="1279541" y="602678"/>
                      <a:pt x="1262440" y="662011"/>
                      <a:pt x="1281232" y="619728"/>
                    </a:cubicBezTo>
                    <a:cubicBezTo>
                      <a:pt x="1285310" y="610553"/>
                      <a:pt x="1285188" y="599507"/>
                      <a:pt x="1290757" y="591153"/>
                    </a:cubicBezTo>
                    <a:cubicBezTo>
                      <a:pt x="1314405" y="555682"/>
                      <a:pt x="1284012" y="599247"/>
                      <a:pt x="1314570" y="562578"/>
                    </a:cubicBezTo>
                    <a:cubicBezTo>
                      <a:pt x="1318234" y="558181"/>
                      <a:pt x="1320920" y="553053"/>
                      <a:pt x="1324095" y="548291"/>
                    </a:cubicBezTo>
                    <a:cubicBezTo>
                      <a:pt x="1334621" y="506183"/>
                      <a:pt x="1320288" y="553047"/>
                      <a:pt x="1357432" y="491141"/>
                    </a:cubicBezTo>
                    <a:cubicBezTo>
                      <a:pt x="1374665" y="462420"/>
                      <a:pt x="1366585" y="475030"/>
                      <a:pt x="1381245" y="453041"/>
                    </a:cubicBezTo>
                    <a:cubicBezTo>
                      <a:pt x="1396765" y="406475"/>
                      <a:pt x="1372074" y="467856"/>
                      <a:pt x="1400295" y="433991"/>
                    </a:cubicBezTo>
                    <a:cubicBezTo>
                      <a:pt x="1405768" y="427423"/>
                      <a:pt x="1405726" y="417683"/>
                      <a:pt x="1409820" y="410178"/>
                    </a:cubicBezTo>
                    <a:cubicBezTo>
                      <a:pt x="1415302" y="400128"/>
                      <a:pt x="1422520" y="391128"/>
                      <a:pt x="1428870" y="381603"/>
                    </a:cubicBezTo>
                    <a:cubicBezTo>
                      <a:pt x="1432045" y="376841"/>
                      <a:pt x="1434348" y="371363"/>
                      <a:pt x="1438395" y="367316"/>
                    </a:cubicBezTo>
                    <a:cubicBezTo>
                      <a:pt x="1443157" y="362553"/>
                      <a:pt x="1448767" y="358509"/>
                      <a:pt x="1452682" y="353028"/>
                    </a:cubicBezTo>
                    <a:cubicBezTo>
                      <a:pt x="1456808" y="347251"/>
                      <a:pt x="1459570" y="340570"/>
                      <a:pt x="1462207" y="333978"/>
                    </a:cubicBezTo>
                    <a:cubicBezTo>
                      <a:pt x="1465936" y="324656"/>
                      <a:pt x="1468557" y="314928"/>
                      <a:pt x="1471732" y="305403"/>
                    </a:cubicBezTo>
                    <a:lnTo>
                      <a:pt x="1476495" y="291116"/>
                    </a:lnTo>
                    <a:cubicBezTo>
                      <a:pt x="1478083" y="286353"/>
                      <a:pt x="1478472" y="281005"/>
                      <a:pt x="1481257" y="276828"/>
                    </a:cubicBezTo>
                    <a:lnTo>
                      <a:pt x="1490782" y="262541"/>
                    </a:lnTo>
                    <a:cubicBezTo>
                      <a:pt x="1486020" y="259366"/>
                      <a:pt x="1481756" y="255271"/>
                      <a:pt x="1476495" y="253016"/>
                    </a:cubicBezTo>
                    <a:cubicBezTo>
                      <a:pt x="1470479" y="250438"/>
                      <a:pt x="1463739" y="250051"/>
                      <a:pt x="1457445" y="248253"/>
                    </a:cubicBezTo>
                    <a:cubicBezTo>
                      <a:pt x="1452618" y="246874"/>
                      <a:pt x="1448027" y="244709"/>
                      <a:pt x="1443157" y="243491"/>
                    </a:cubicBezTo>
                    <a:cubicBezTo>
                      <a:pt x="1420693" y="237875"/>
                      <a:pt x="1410224" y="238002"/>
                      <a:pt x="1386007" y="233966"/>
                    </a:cubicBezTo>
                    <a:cubicBezTo>
                      <a:pt x="1378023" y="232635"/>
                      <a:pt x="1370166" y="230610"/>
                      <a:pt x="1362195" y="229203"/>
                    </a:cubicBezTo>
                    <a:cubicBezTo>
                      <a:pt x="1343176" y="225847"/>
                      <a:pt x="1323781" y="224362"/>
                      <a:pt x="1305045" y="219678"/>
                    </a:cubicBezTo>
                    <a:cubicBezTo>
                      <a:pt x="1298695" y="218091"/>
                      <a:pt x="1292475" y="215842"/>
                      <a:pt x="1285995" y="214916"/>
                    </a:cubicBezTo>
                    <a:cubicBezTo>
                      <a:pt x="1270201" y="212660"/>
                      <a:pt x="1254245" y="211741"/>
                      <a:pt x="1238370" y="210153"/>
                    </a:cubicBezTo>
                    <a:cubicBezTo>
                      <a:pt x="1233607" y="208566"/>
                      <a:pt x="1228925" y="206712"/>
                      <a:pt x="1224082" y="205391"/>
                    </a:cubicBezTo>
                    <a:cubicBezTo>
                      <a:pt x="1211452" y="201947"/>
                      <a:pt x="1198401" y="200006"/>
                      <a:pt x="1185982" y="195866"/>
                    </a:cubicBezTo>
                    <a:cubicBezTo>
                      <a:pt x="1181220" y="194278"/>
                      <a:pt x="1176634" y="192001"/>
                      <a:pt x="1171695" y="191103"/>
                    </a:cubicBezTo>
                    <a:cubicBezTo>
                      <a:pt x="1159103" y="188813"/>
                      <a:pt x="1146295" y="187928"/>
                      <a:pt x="1133595" y="186341"/>
                    </a:cubicBezTo>
                    <a:cubicBezTo>
                      <a:pt x="1127245" y="184753"/>
                      <a:pt x="1120839" y="183376"/>
                      <a:pt x="1114545" y="181578"/>
                    </a:cubicBezTo>
                    <a:cubicBezTo>
                      <a:pt x="1109718" y="180199"/>
                      <a:pt x="1105209" y="177641"/>
                      <a:pt x="1100257" y="176816"/>
                    </a:cubicBezTo>
                    <a:cubicBezTo>
                      <a:pt x="1086077" y="174453"/>
                      <a:pt x="1071644" y="173953"/>
                      <a:pt x="1057395" y="172053"/>
                    </a:cubicBezTo>
                    <a:cubicBezTo>
                      <a:pt x="1047823" y="170777"/>
                      <a:pt x="1038345" y="168878"/>
                      <a:pt x="1028820" y="167291"/>
                    </a:cubicBezTo>
                    <a:cubicBezTo>
                      <a:pt x="996052" y="156368"/>
                      <a:pt x="1035671" y="168537"/>
                      <a:pt x="976432" y="157766"/>
                    </a:cubicBezTo>
                    <a:cubicBezTo>
                      <a:pt x="971493" y="156868"/>
                      <a:pt x="966972" y="154382"/>
                      <a:pt x="962145" y="153003"/>
                    </a:cubicBezTo>
                    <a:cubicBezTo>
                      <a:pt x="955851" y="151205"/>
                      <a:pt x="949485" y="149661"/>
                      <a:pt x="943095" y="148241"/>
                    </a:cubicBezTo>
                    <a:cubicBezTo>
                      <a:pt x="935193" y="146485"/>
                      <a:pt x="927184" y="145234"/>
                      <a:pt x="919282" y="143478"/>
                    </a:cubicBezTo>
                    <a:cubicBezTo>
                      <a:pt x="858737" y="130024"/>
                      <a:pt x="948255" y="148322"/>
                      <a:pt x="876420" y="133953"/>
                    </a:cubicBezTo>
                    <a:cubicBezTo>
                      <a:pt x="870070" y="130778"/>
                      <a:pt x="863896" y="127225"/>
                      <a:pt x="857370" y="124428"/>
                    </a:cubicBezTo>
                    <a:cubicBezTo>
                      <a:pt x="847810" y="120331"/>
                      <a:pt x="833691" y="117318"/>
                      <a:pt x="824032" y="114903"/>
                    </a:cubicBezTo>
                    <a:cubicBezTo>
                      <a:pt x="819270" y="111728"/>
                      <a:pt x="814975" y="107703"/>
                      <a:pt x="809745" y="105378"/>
                    </a:cubicBezTo>
                    <a:cubicBezTo>
                      <a:pt x="800570" y="101300"/>
                      <a:pt x="789524" y="101422"/>
                      <a:pt x="781170" y="95853"/>
                    </a:cubicBezTo>
                    <a:cubicBezTo>
                      <a:pt x="776407" y="92678"/>
                      <a:pt x="772261" y="88284"/>
                      <a:pt x="766882" y="86328"/>
                    </a:cubicBezTo>
                    <a:cubicBezTo>
                      <a:pt x="754579" y="81854"/>
                      <a:pt x="728782" y="76803"/>
                      <a:pt x="728782" y="76803"/>
                    </a:cubicBezTo>
                    <a:cubicBezTo>
                      <a:pt x="724020" y="73628"/>
                      <a:pt x="719874" y="69234"/>
                      <a:pt x="714495" y="67278"/>
                    </a:cubicBezTo>
                    <a:cubicBezTo>
                      <a:pt x="698504" y="61463"/>
                      <a:pt x="678468" y="60002"/>
                      <a:pt x="662107" y="52991"/>
                    </a:cubicBezTo>
                    <a:cubicBezTo>
                      <a:pt x="655581" y="50194"/>
                      <a:pt x="649704" y="45959"/>
                      <a:pt x="643057" y="43466"/>
                    </a:cubicBezTo>
                    <a:cubicBezTo>
                      <a:pt x="636928" y="41168"/>
                      <a:pt x="630276" y="40584"/>
                      <a:pt x="624007" y="38703"/>
                    </a:cubicBezTo>
                    <a:cubicBezTo>
                      <a:pt x="614390" y="35818"/>
                      <a:pt x="604957" y="32353"/>
                      <a:pt x="595432" y="29178"/>
                    </a:cubicBezTo>
                    <a:cubicBezTo>
                      <a:pt x="590670" y="27591"/>
                      <a:pt x="586126" y="25039"/>
                      <a:pt x="581145" y="24416"/>
                    </a:cubicBezTo>
                    <a:lnTo>
                      <a:pt x="543045" y="19653"/>
                    </a:lnTo>
                    <a:cubicBezTo>
                      <a:pt x="538282" y="13303"/>
                      <a:pt x="535857" y="4153"/>
                      <a:pt x="528757" y="603"/>
                    </a:cubicBezTo>
                    <a:cubicBezTo>
                      <a:pt x="524267" y="-1642"/>
                      <a:pt x="518858" y="2928"/>
                      <a:pt x="514470" y="5366"/>
                    </a:cubicBezTo>
                    <a:cubicBezTo>
                      <a:pt x="496014" y="15619"/>
                      <a:pt x="484739" y="23695"/>
                      <a:pt x="471607" y="38703"/>
                    </a:cubicBezTo>
                    <a:cubicBezTo>
                      <a:pt x="464913" y="46353"/>
                      <a:pt x="459745" y="55328"/>
                      <a:pt x="452557" y="62516"/>
                    </a:cubicBezTo>
                    <a:cubicBezTo>
                      <a:pt x="446944" y="68129"/>
                      <a:pt x="440238" y="72596"/>
                      <a:pt x="433507" y="76803"/>
                    </a:cubicBezTo>
                    <a:cubicBezTo>
                      <a:pt x="427487" y="80566"/>
                      <a:pt x="420477" y="82565"/>
                      <a:pt x="414457" y="86328"/>
                    </a:cubicBezTo>
                    <a:cubicBezTo>
                      <a:pt x="388748" y="102397"/>
                      <a:pt x="402098" y="96921"/>
                      <a:pt x="381120" y="114903"/>
                    </a:cubicBezTo>
                    <a:cubicBezTo>
                      <a:pt x="375093" y="120069"/>
                      <a:pt x="367683" y="123578"/>
                      <a:pt x="362070" y="129191"/>
                    </a:cubicBezTo>
                    <a:cubicBezTo>
                      <a:pt x="356457" y="134804"/>
                      <a:pt x="353809" y="143075"/>
                      <a:pt x="347782" y="148241"/>
                    </a:cubicBezTo>
                    <a:cubicBezTo>
                      <a:pt x="342392" y="152861"/>
                      <a:pt x="334896" y="154244"/>
                      <a:pt x="328732" y="157766"/>
                    </a:cubicBezTo>
                    <a:cubicBezTo>
                      <a:pt x="323762" y="160606"/>
                      <a:pt x="319299" y="164258"/>
                      <a:pt x="314445" y="167291"/>
                    </a:cubicBezTo>
                    <a:cubicBezTo>
                      <a:pt x="294762" y="179593"/>
                      <a:pt x="288660" y="181228"/>
                      <a:pt x="271582" y="195866"/>
                    </a:cubicBezTo>
                    <a:cubicBezTo>
                      <a:pt x="266468" y="200249"/>
                      <a:pt x="261678" y="205039"/>
                      <a:pt x="257295" y="210153"/>
                    </a:cubicBezTo>
                    <a:cubicBezTo>
                      <a:pt x="244517" y="225061"/>
                      <a:pt x="243910" y="231677"/>
                      <a:pt x="228720" y="243491"/>
                    </a:cubicBezTo>
                    <a:cubicBezTo>
                      <a:pt x="228710" y="243499"/>
                      <a:pt x="193006" y="267300"/>
                      <a:pt x="185857" y="272066"/>
                    </a:cubicBezTo>
                    <a:lnTo>
                      <a:pt x="157282" y="291116"/>
                    </a:lnTo>
                    <a:lnTo>
                      <a:pt x="142995" y="295878"/>
                    </a:lnTo>
                    <a:cubicBezTo>
                      <a:pt x="138232" y="299053"/>
                      <a:pt x="132754" y="301356"/>
                      <a:pt x="128707" y="305403"/>
                    </a:cubicBezTo>
                    <a:cubicBezTo>
                      <a:pt x="123094" y="311016"/>
                      <a:pt x="120518" y="319372"/>
                      <a:pt x="114420" y="324453"/>
                    </a:cubicBezTo>
                    <a:cubicBezTo>
                      <a:pt x="110563" y="327667"/>
                      <a:pt x="104702" y="327139"/>
                      <a:pt x="100132" y="329216"/>
                    </a:cubicBezTo>
                    <a:cubicBezTo>
                      <a:pt x="87206" y="335092"/>
                      <a:pt x="73391" y="339747"/>
                      <a:pt x="62032" y="348266"/>
                    </a:cubicBezTo>
                    <a:cubicBezTo>
                      <a:pt x="55682" y="353028"/>
                      <a:pt x="50081" y="359003"/>
                      <a:pt x="42982" y="362553"/>
                    </a:cubicBezTo>
                    <a:cubicBezTo>
                      <a:pt x="34002" y="367043"/>
                      <a:pt x="14407" y="372078"/>
                      <a:pt x="14407" y="372078"/>
                    </a:cubicBezTo>
                    <a:cubicBezTo>
                      <a:pt x="9645" y="375253"/>
                      <a:pt x="1242" y="375990"/>
                      <a:pt x="120" y="381603"/>
                    </a:cubicBezTo>
                    <a:cubicBezTo>
                      <a:pt x="-1785" y="391128"/>
                      <a:pt x="19486" y="402241"/>
                      <a:pt x="23932" y="405416"/>
                    </a:cubicBezTo>
                    <a:cubicBezTo>
                      <a:pt x="30391" y="410030"/>
                      <a:pt x="36479" y="415151"/>
                      <a:pt x="42982" y="419703"/>
                    </a:cubicBezTo>
                    <a:cubicBezTo>
                      <a:pt x="52360" y="426268"/>
                      <a:pt x="63462" y="430658"/>
                      <a:pt x="71557" y="438753"/>
                    </a:cubicBezTo>
                    <a:cubicBezTo>
                      <a:pt x="89395" y="456591"/>
                      <a:pt x="79455" y="450911"/>
                      <a:pt x="100132" y="457803"/>
                    </a:cubicBezTo>
                    <a:cubicBezTo>
                      <a:pt x="117594" y="483997"/>
                      <a:pt x="100132" y="461772"/>
                      <a:pt x="123945" y="481616"/>
                    </a:cubicBezTo>
                    <a:cubicBezTo>
                      <a:pt x="129119" y="485928"/>
                      <a:pt x="133118" y="491520"/>
                      <a:pt x="138232" y="495903"/>
                    </a:cubicBezTo>
                    <a:cubicBezTo>
                      <a:pt x="144259" y="501069"/>
                      <a:pt x="151255" y="505025"/>
                      <a:pt x="157282" y="510191"/>
                    </a:cubicBezTo>
                    <a:cubicBezTo>
                      <a:pt x="162396" y="514574"/>
                      <a:pt x="166396" y="520166"/>
                      <a:pt x="171570" y="524478"/>
                    </a:cubicBezTo>
                    <a:cubicBezTo>
                      <a:pt x="175967" y="528142"/>
                      <a:pt x="181200" y="530676"/>
                      <a:pt x="185857" y="534003"/>
                    </a:cubicBezTo>
                    <a:cubicBezTo>
                      <a:pt x="192316" y="538617"/>
                      <a:pt x="198448" y="543677"/>
                      <a:pt x="204907" y="548291"/>
                    </a:cubicBezTo>
                    <a:cubicBezTo>
                      <a:pt x="209565" y="551618"/>
                      <a:pt x="214849" y="554091"/>
                      <a:pt x="219195" y="557816"/>
                    </a:cubicBezTo>
                    <a:cubicBezTo>
                      <a:pt x="226013" y="563660"/>
                      <a:pt x="231233" y="571256"/>
                      <a:pt x="238245" y="576866"/>
                    </a:cubicBezTo>
                    <a:cubicBezTo>
                      <a:pt x="247184" y="584017"/>
                      <a:pt x="258725" y="587821"/>
                      <a:pt x="266820" y="595916"/>
                    </a:cubicBezTo>
                    <a:cubicBezTo>
                      <a:pt x="271582" y="600678"/>
                      <a:pt x="275791" y="606068"/>
                      <a:pt x="281107" y="610203"/>
                    </a:cubicBezTo>
                    <a:cubicBezTo>
                      <a:pt x="290143" y="617231"/>
                      <a:pt x="301587" y="621158"/>
                      <a:pt x="309682" y="629253"/>
                    </a:cubicBezTo>
                    <a:cubicBezTo>
                      <a:pt x="314445" y="634016"/>
                      <a:pt x="318489" y="639626"/>
                      <a:pt x="323970" y="643541"/>
                    </a:cubicBezTo>
                    <a:cubicBezTo>
                      <a:pt x="329747" y="647668"/>
                      <a:pt x="337243" y="648940"/>
                      <a:pt x="343020" y="653066"/>
                    </a:cubicBezTo>
                    <a:cubicBezTo>
                      <a:pt x="370328" y="672571"/>
                      <a:pt x="345945" y="660754"/>
                      <a:pt x="366832" y="681641"/>
                    </a:cubicBezTo>
                    <a:cubicBezTo>
                      <a:pt x="372445" y="687254"/>
                      <a:pt x="379532" y="691166"/>
                      <a:pt x="385882" y="695928"/>
                    </a:cubicBezTo>
                    <a:cubicBezTo>
                      <a:pt x="391292" y="704043"/>
                      <a:pt x="403785" y="723356"/>
                      <a:pt x="409695" y="729266"/>
                    </a:cubicBezTo>
                    <a:cubicBezTo>
                      <a:pt x="415308" y="734879"/>
                      <a:pt x="422395" y="738791"/>
                      <a:pt x="428745" y="743553"/>
                    </a:cubicBezTo>
                    <a:cubicBezTo>
                      <a:pt x="435095" y="753078"/>
                      <a:pt x="438270" y="765778"/>
                      <a:pt x="447795" y="772128"/>
                    </a:cubicBezTo>
                    <a:lnTo>
                      <a:pt x="476370" y="791178"/>
                    </a:lnTo>
                    <a:cubicBezTo>
                      <a:pt x="477957" y="795941"/>
                      <a:pt x="477996" y="801546"/>
                      <a:pt x="481132" y="805466"/>
                    </a:cubicBezTo>
                    <a:cubicBezTo>
                      <a:pt x="484708" y="809936"/>
                      <a:pt x="491023" y="811327"/>
                      <a:pt x="495420" y="814991"/>
                    </a:cubicBezTo>
                    <a:cubicBezTo>
                      <a:pt x="539079" y="851373"/>
                      <a:pt x="469147" y="803237"/>
                      <a:pt x="538282" y="843566"/>
                    </a:cubicBezTo>
                    <a:cubicBezTo>
                      <a:pt x="548170" y="849334"/>
                      <a:pt x="557699" y="855748"/>
                      <a:pt x="566857" y="862616"/>
                    </a:cubicBezTo>
                    <a:cubicBezTo>
                      <a:pt x="571173" y="865853"/>
                      <a:pt x="593230" y="882945"/>
                      <a:pt x="600195" y="886428"/>
                    </a:cubicBezTo>
                    <a:cubicBezTo>
                      <a:pt x="604685" y="888673"/>
                      <a:pt x="609720" y="889603"/>
                      <a:pt x="614482" y="891191"/>
                    </a:cubicBezTo>
                    <a:cubicBezTo>
                      <a:pt x="647433" y="940615"/>
                      <a:pt x="594716" y="866662"/>
                      <a:pt x="643057" y="915003"/>
                    </a:cubicBezTo>
                    <a:cubicBezTo>
                      <a:pt x="646607" y="918553"/>
                      <a:pt x="645035" y="925114"/>
                      <a:pt x="647820" y="929291"/>
                    </a:cubicBezTo>
                    <a:cubicBezTo>
                      <a:pt x="658561" y="945402"/>
                      <a:pt x="665113" y="943935"/>
                      <a:pt x="681157" y="953103"/>
                    </a:cubicBezTo>
                    <a:cubicBezTo>
                      <a:pt x="686127" y="955943"/>
                      <a:pt x="690682" y="959453"/>
                      <a:pt x="695445" y="962628"/>
                    </a:cubicBezTo>
                    <a:cubicBezTo>
                      <a:pt x="703827" y="987776"/>
                      <a:pt x="696030" y="974132"/>
                      <a:pt x="728782" y="995966"/>
                    </a:cubicBezTo>
                    <a:lnTo>
                      <a:pt x="743070" y="1005491"/>
                    </a:lnTo>
                    <a:cubicBezTo>
                      <a:pt x="747832" y="1008666"/>
                      <a:pt x="751744" y="1013894"/>
                      <a:pt x="757357" y="1015016"/>
                    </a:cubicBezTo>
                    <a:lnTo>
                      <a:pt x="781170" y="1019778"/>
                    </a:lnTo>
                    <a:cubicBezTo>
                      <a:pt x="793870" y="1026128"/>
                      <a:pt x="805800" y="1034338"/>
                      <a:pt x="819270" y="1038828"/>
                    </a:cubicBezTo>
                    <a:lnTo>
                      <a:pt x="862132" y="1053116"/>
                    </a:lnTo>
                    <a:cubicBezTo>
                      <a:pt x="866895" y="1054704"/>
                      <a:pt x="871930" y="1055633"/>
                      <a:pt x="876420" y="1057878"/>
                    </a:cubicBezTo>
                    <a:cubicBezTo>
                      <a:pt x="889120" y="1064228"/>
                      <a:pt x="901050" y="1072437"/>
                      <a:pt x="914520" y="1076928"/>
                    </a:cubicBezTo>
                    <a:cubicBezTo>
                      <a:pt x="960527" y="1092266"/>
                      <a:pt x="888982" y="1067666"/>
                      <a:pt x="947857" y="1091216"/>
                    </a:cubicBezTo>
                    <a:cubicBezTo>
                      <a:pt x="957179" y="1094945"/>
                      <a:pt x="958176" y="1115028"/>
                      <a:pt x="962145" y="1115028"/>
                    </a:cubicBezTo>
                    <a:close/>
                  </a:path>
                </a:pathLst>
              </a:custGeom>
              <a:solidFill>
                <a:schemeClr val="accent2">
                  <a:lumMod val="20000"/>
                  <a:lumOff val="80000"/>
                  <a:alpha val="86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8368795" y="3127827"/>
                <a:ext cx="261937" cy="328320"/>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233082"/>
                  <a:gd name="connsiteY0" fmla="*/ 313765 h 313765"/>
                  <a:gd name="connsiteX1" fmla="*/ 85314 w 233082"/>
                  <a:gd name="connsiteY1" fmla="*/ 160320 h 313765"/>
                  <a:gd name="connsiteX2" fmla="*/ 233082 w 233082"/>
                  <a:gd name="connsiteY2" fmla="*/ 0 h 313765"/>
                  <a:gd name="connsiteX0" fmla="*/ 0 w 209269"/>
                  <a:gd name="connsiteY0" fmla="*/ 275665 h 275665"/>
                  <a:gd name="connsiteX1" fmla="*/ 61501 w 209269"/>
                  <a:gd name="connsiteY1" fmla="*/ 160320 h 275665"/>
                  <a:gd name="connsiteX2" fmla="*/ 209269 w 209269"/>
                  <a:gd name="connsiteY2" fmla="*/ 0 h 275665"/>
                  <a:gd name="connsiteX0" fmla="*/ 0 w 209269"/>
                  <a:gd name="connsiteY0" fmla="*/ 275665 h 275665"/>
                  <a:gd name="connsiteX1" fmla="*/ 61501 w 209269"/>
                  <a:gd name="connsiteY1" fmla="*/ 141270 h 275665"/>
                  <a:gd name="connsiteX2" fmla="*/ 209269 w 209269"/>
                  <a:gd name="connsiteY2" fmla="*/ 0 h 275665"/>
                  <a:gd name="connsiteX0" fmla="*/ 0 w 223557"/>
                  <a:gd name="connsiteY0" fmla="*/ 275665 h 275665"/>
                  <a:gd name="connsiteX1" fmla="*/ 75789 w 223557"/>
                  <a:gd name="connsiteY1" fmla="*/ 141270 h 275665"/>
                  <a:gd name="connsiteX2" fmla="*/ 223557 w 223557"/>
                  <a:gd name="connsiteY2" fmla="*/ 0 h 275665"/>
                  <a:gd name="connsiteX0" fmla="*/ 0 w 241091"/>
                  <a:gd name="connsiteY0" fmla="*/ 317058 h 317058"/>
                  <a:gd name="connsiteX1" fmla="*/ 75789 w 241091"/>
                  <a:gd name="connsiteY1" fmla="*/ 182663 h 317058"/>
                  <a:gd name="connsiteX2" fmla="*/ 241091 w 241091"/>
                  <a:gd name="connsiteY2" fmla="*/ 0 h 317058"/>
                  <a:gd name="connsiteX0" fmla="*/ 0 w 241091"/>
                  <a:gd name="connsiteY0" fmla="*/ 317058 h 317058"/>
                  <a:gd name="connsiteX1" fmla="*/ 75789 w 241091"/>
                  <a:gd name="connsiteY1" fmla="*/ 164266 h 317058"/>
                  <a:gd name="connsiteX2" fmla="*/ 241091 w 241091"/>
                  <a:gd name="connsiteY2" fmla="*/ 0 h 317058"/>
                  <a:gd name="connsiteX0" fmla="*/ 0 w 241091"/>
                  <a:gd name="connsiteY0" fmla="*/ 317058 h 317058"/>
                  <a:gd name="connsiteX1" fmla="*/ 75789 w 241091"/>
                  <a:gd name="connsiteY1" fmla="*/ 164266 h 317058"/>
                  <a:gd name="connsiteX2" fmla="*/ 241091 w 241091"/>
                  <a:gd name="connsiteY2" fmla="*/ 0 h 317058"/>
                </a:gdLst>
                <a:ahLst/>
                <a:cxnLst>
                  <a:cxn ang="0">
                    <a:pos x="connsiteX0" y="connsiteY0"/>
                  </a:cxn>
                  <a:cxn ang="0">
                    <a:pos x="connsiteX1" y="connsiteY1"/>
                  </a:cxn>
                  <a:cxn ang="0">
                    <a:pos x="connsiteX2" y="connsiteY2"/>
                  </a:cxn>
                </a:cxnLst>
                <a:rect l="l" t="t" r="r" b="b"/>
                <a:pathLst>
                  <a:path w="241091" h="317058">
                    <a:moveTo>
                      <a:pt x="0" y="317058"/>
                    </a:moveTo>
                    <a:cubicBezTo>
                      <a:pt x="16435" y="253558"/>
                      <a:pt x="39990" y="217109"/>
                      <a:pt x="75789" y="164266"/>
                    </a:cubicBezTo>
                    <a:cubicBezTo>
                      <a:pt x="111588" y="111423"/>
                      <a:pt x="179832" y="41088"/>
                      <a:pt x="241091" y="0"/>
                    </a:cubicBezTo>
                  </a:path>
                </a:pathLst>
              </a:custGeom>
              <a:noFill/>
              <a:ln>
                <a:solidFill>
                  <a:srgbClr val="0000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47"/>
              <p:cNvSpPr/>
              <p:nvPr/>
            </p:nvSpPr>
            <p:spPr>
              <a:xfrm rot="472323">
                <a:off x="8048972" y="2899724"/>
                <a:ext cx="591047" cy="163117"/>
              </a:xfrm>
              <a:custGeom>
                <a:avLst/>
                <a:gdLst>
                  <a:gd name="connsiteX0" fmla="*/ 0 w 537883"/>
                  <a:gd name="connsiteY0" fmla="*/ 0 h 215153"/>
                  <a:gd name="connsiteX1" fmla="*/ 286871 w 537883"/>
                  <a:gd name="connsiteY1" fmla="*/ 161365 h 215153"/>
                  <a:gd name="connsiteX2" fmla="*/ 537883 w 537883"/>
                  <a:gd name="connsiteY2" fmla="*/ 215153 h 215153"/>
                  <a:gd name="connsiteX0" fmla="*/ 0 w 591047"/>
                  <a:gd name="connsiteY0" fmla="*/ 0 h 172040"/>
                  <a:gd name="connsiteX1" fmla="*/ 286871 w 591047"/>
                  <a:gd name="connsiteY1" fmla="*/ 161365 h 172040"/>
                  <a:gd name="connsiteX2" fmla="*/ 591047 w 591047"/>
                  <a:gd name="connsiteY2" fmla="*/ 163117 h 172040"/>
                  <a:gd name="connsiteX0" fmla="*/ 0 w 591047"/>
                  <a:gd name="connsiteY0" fmla="*/ 0 h 163117"/>
                  <a:gd name="connsiteX1" fmla="*/ 311551 w 591047"/>
                  <a:gd name="connsiteY1" fmla="*/ 111610 h 163117"/>
                  <a:gd name="connsiteX2" fmla="*/ 591047 w 591047"/>
                  <a:gd name="connsiteY2" fmla="*/ 163117 h 163117"/>
                  <a:gd name="connsiteX0" fmla="*/ 0 w 591047"/>
                  <a:gd name="connsiteY0" fmla="*/ 0 h 163117"/>
                  <a:gd name="connsiteX1" fmla="*/ 298830 w 591047"/>
                  <a:gd name="connsiteY1" fmla="*/ 131740 h 163117"/>
                  <a:gd name="connsiteX2" fmla="*/ 591047 w 591047"/>
                  <a:gd name="connsiteY2" fmla="*/ 163117 h 163117"/>
                </a:gdLst>
                <a:ahLst/>
                <a:cxnLst>
                  <a:cxn ang="0">
                    <a:pos x="connsiteX0" y="connsiteY0"/>
                  </a:cxn>
                  <a:cxn ang="0">
                    <a:pos x="connsiteX1" y="connsiteY1"/>
                  </a:cxn>
                  <a:cxn ang="0">
                    <a:pos x="connsiteX2" y="connsiteY2"/>
                  </a:cxn>
                </a:cxnLst>
                <a:rect l="l" t="t" r="r" b="b"/>
                <a:pathLst>
                  <a:path w="591047" h="163117">
                    <a:moveTo>
                      <a:pt x="0" y="0"/>
                    </a:moveTo>
                    <a:cubicBezTo>
                      <a:pt x="98612" y="62753"/>
                      <a:pt x="200322" y="104554"/>
                      <a:pt x="298830" y="131740"/>
                    </a:cubicBezTo>
                    <a:cubicBezTo>
                      <a:pt x="397338" y="158926"/>
                      <a:pt x="510364" y="154152"/>
                      <a:pt x="591047" y="163117"/>
                    </a:cubicBezTo>
                  </a:path>
                </a:pathLst>
              </a:custGeom>
              <a:noFill/>
              <a:ln>
                <a:solidFill>
                  <a:srgbClr val="0000FF"/>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7774866" y="2862095"/>
                <a:ext cx="266420" cy="256615"/>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233082"/>
                  <a:gd name="connsiteY0" fmla="*/ 313765 h 313765"/>
                  <a:gd name="connsiteX1" fmla="*/ 132939 w 233082"/>
                  <a:gd name="connsiteY1" fmla="*/ 146033 h 313765"/>
                  <a:gd name="connsiteX2" fmla="*/ 233082 w 233082"/>
                  <a:gd name="connsiteY2" fmla="*/ 0 h 313765"/>
                  <a:gd name="connsiteX0" fmla="*/ 0 w 233082"/>
                  <a:gd name="connsiteY0" fmla="*/ 313765 h 313765"/>
                  <a:gd name="connsiteX1" fmla="*/ 132939 w 233082"/>
                  <a:gd name="connsiteY1" fmla="*/ 146033 h 313765"/>
                  <a:gd name="connsiteX2" fmla="*/ 233082 w 233082"/>
                  <a:gd name="connsiteY2" fmla="*/ 0 h 313765"/>
                  <a:gd name="connsiteX0" fmla="*/ 0 w 266420"/>
                  <a:gd name="connsiteY0" fmla="*/ 256615 h 256615"/>
                  <a:gd name="connsiteX1" fmla="*/ 166277 w 266420"/>
                  <a:gd name="connsiteY1" fmla="*/ 146033 h 256615"/>
                  <a:gd name="connsiteX2" fmla="*/ 266420 w 266420"/>
                  <a:gd name="connsiteY2" fmla="*/ 0 h 256615"/>
                  <a:gd name="connsiteX0" fmla="*/ 0 w 266420"/>
                  <a:gd name="connsiteY0" fmla="*/ 256615 h 256615"/>
                  <a:gd name="connsiteX1" fmla="*/ 161515 w 266420"/>
                  <a:gd name="connsiteY1" fmla="*/ 126983 h 256615"/>
                  <a:gd name="connsiteX2" fmla="*/ 266420 w 266420"/>
                  <a:gd name="connsiteY2" fmla="*/ 0 h 256615"/>
                </a:gdLst>
                <a:ahLst/>
                <a:cxnLst>
                  <a:cxn ang="0">
                    <a:pos x="connsiteX0" y="connsiteY0"/>
                  </a:cxn>
                  <a:cxn ang="0">
                    <a:pos x="connsiteX1" y="connsiteY1"/>
                  </a:cxn>
                  <a:cxn ang="0">
                    <a:pos x="connsiteX2" y="connsiteY2"/>
                  </a:cxn>
                </a:cxnLst>
                <a:rect l="l" t="t" r="r" b="b"/>
                <a:pathLst>
                  <a:path w="266420" h="256615">
                    <a:moveTo>
                      <a:pt x="0" y="256615"/>
                    </a:moveTo>
                    <a:cubicBezTo>
                      <a:pt x="54535" y="212165"/>
                      <a:pt x="117112" y="169752"/>
                      <a:pt x="161515" y="126983"/>
                    </a:cubicBezTo>
                    <a:cubicBezTo>
                      <a:pt x="205918" y="84214"/>
                      <a:pt x="205161" y="41088"/>
                      <a:pt x="266420" y="0"/>
                    </a:cubicBezTo>
                  </a:path>
                </a:pathLst>
              </a:custGeom>
              <a:noFill/>
              <a:ln>
                <a:solidFill>
                  <a:srgbClr val="0000FF"/>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p:cNvSpPr/>
              <p:nvPr/>
            </p:nvSpPr>
            <p:spPr>
              <a:xfrm>
                <a:off x="8187281" y="3456147"/>
                <a:ext cx="181513" cy="363631"/>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 name="connsiteX0" fmla="*/ 0 w 185457"/>
                  <a:gd name="connsiteY0" fmla="*/ 356627 h 356627"/>
                  <a:gd name="connsiteX1" fmla="*/ 85314 w 185457"/>
                  <a:gd name="connsiteY1" fmla="*/ 184132 h 356627"/>
                  <a:gd name="connsiteX2" fmla="*/ 185457 w 185457"/>
                  <a:gd name="connsiteY2" fmla="*/ 0 h 356627"/>
                  <a:gd name="connsiteX0" fmla="*/ 0 w 185457"/>
                  <a:gd name="connsiteY0" fmla="*/ 356627 h 356627"/>
                  <a:gd name="connsiteX1" fmla="*/ 85314 w 185457"/>
                  <a:gd name="connsiteY1" fmla="*/ 184132 h 356627"/>
                  <a:gd name="connsiteX2" fmla="*/ 185457 w 185457"/>
                  <a:gd name="connsiteY2" fmla="*/ 0 h 356627"/>
                  <a:gd name="connsiteX0" fmla="*/ 0 w 142595"/>
                  <a:gd name="connsiteY0" fmla="*/ 294714 h 294714"/>
                  <a:gd name="connsiteX1" fmla="*/ 85314 w 142595"/>
                  <a:gd name="connsiteY1" fmla="*/ 122219 h 294714"/>
                  <a:gd name="connsiteX2" fmla="*/ 142595 w 142595"/>
                  <a:gd name="connsiteY2" fmla="*/ 0 h 294714"/>
                  <a:gd name="connsiteX0" fmla="*/ 0 w 142595"/>
                  <a:gd name="connsiteY0" fmla="*/ 294714 h 294714"/>
                  <a:gd name="connsiteX1" fmla="*/ 71026 w 142595"/>
                  <a:gd name="connsiteY1" fmla="*/ 136506 h 294714"/>
                  <a:gd name="connsiteX2" fmla="*/ 142595 w 142595"/>
                  <a:gd name="connsiteY2" fmla="*/ 0 h 294714"/>
                </a:gdLst>
                <a:ahLst/>
                <a:cxnLst>
                  <a:cxn ang="0">
                    <a:pos x="connsiteX0" y="connsiteY0"/>
                  </a:cxn>
                  <a:cxn ang="0">
                    <a:pos x="connsiteX1" y="connsiteY1"/>
                  </a:cxn>
                  <a:cxn ang="0">
                    <a:pos x="connsiteX2" y="connsiteY2"/>
                  </a:cxn>
                </a:cxnLst>
                <a:rect l="l" t="t" r="r" b="b"/>
                <a:pathLst>
                  <a:path w="142595" h="294714">
                    <a:moveTo>
                      <a:pt x="0" y="294714"/>
                    </a:moveTo>
                    <a:cubicBezTo>
                      <a:pt x="16435" y="231214"/>
                      <a:pt x="47260" y="185625"/>
                      <a:pt x="71026" y="136506"/>
                    </a:cubicBezTo>
                    <a:cubicBezTo>
                      <a:pt x="94792" y="87387"/>
                      <a:pt x="90861" y="69663"/>
                      <a:pt x="142595" y="0"/>
                    </a:cubicBezTo>
                  </a:path>
                </a:pathLst>
              </a:custGeom>
              <a:noFill/>
              <a:ln>
                <a:solidFill>
                  <a:srgbClr val="0000FF"/>
                </a:solidFill>
                <a:prstDash val="sysDot"/>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50"/>
              <p:cNvSpPr/>
              <p:nvPr/>
            </p:nvSpPr>
            <p:spPr>
              <a:xfrm rot="717698">
                <a:off x="7765380" y="3170569"/>
                <a:ext cx="334723" cy="134999"/>
              </a:xfrm>
              <a:custGeom>
                <a:avLst/>
                <a:gdLst>
                  <a:gd name="connsiteX0" fmla="*/ 0 w 537883"/>
                  <a:gd name="connsiteY0" fmla="*/ 0 h 215153"/>
                  <a:gd name="connsiteX1" fmla="*/ 286871 w 537883"/>
                  <a:gd name="connsiteY1" fmla="*/ 161365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67353 w 537883"/>
                  <a:gd name="connsiteY1" fmla="*/ 105943 h 215153"/>
                  <a:gd name="connsiteX2" fmla="*/ 537883 w 537883"/>
                  <a:gd name="connsiteY2" fmla="*/ 215153 h 215153"/>
                  <a:gd name="connsiteX0" fmla="*/ 0 w 537883"/>
                  <a:gd name="connsiteY0" fmla="*/ 0 h 215153"/>
                  <a:gd name="connsiteX1" fmla="*/ 290410 w 537883"/>
                  <a:gd name="connsiteY1" fmla="*/ 85205 h 215153"/>
                  <a:gd name="connsiteX2" fmla="*/ 537883 w 537883"/>
                  <a:gd name="connsiteY2" fmla="*/ 215153 h 215153"/>
                  <a:gd name="connsiteX0" fmla="*/ 0 w 537883"/>
                  <a:gd name="connsiteY0" fmla="*/ 0 h 215153"/>
                  <a:gd name="connsiteX1" fmla="*/ 290410 w 537883"/>
                  <a:gd name="connsiteY1" fmla="*/ 85205 h 215153"/>
                  <a:gd name="connsiteX2" fmla="*/ 537883 w 537883"/>
                  <a:gd name="connsiteY2" fmla="*/ 215153 h 215153"/>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59731"/>
                  <a:gd name="connsiteX1" fmla="*/ 290410 w 515220"/>
                  <a:gd name="connsiteY1" fmla="*/ 85205 h 259731"/>
                  <a:gd name="connsiteX2" fmla="*/ 515220 w 515220"/>
                  <a:gd name="connsiteY2" fmla="*/ 240605 h 259731"/>
                  <a:gd name="connsiteX0" fmla="*/ 0 w 515220"/>
                  <a:gd name="connsiteY0" fmla="*/ 0 h 240605"/>
                  <a:gd name="connsiteX1" fmla="*/ 290410 w 515220"/>
                  <a:gd name="connsiteY1" fmla="*/ 85205 h 240605"/>
                  <a:gd name="connsiteX2" fmla="*/ 515220 w 515220"/>
                  <a:gd name="connsiteY2" fmla="*/ 240605 h 240605"/>
                  <a:gd name="connsiteX0" fmla="*/ 0 w 515220"/>
                  <a:gd name="connsiteY0" fmla="*/ 0 h 240605"/>
                  <a:gd name="connsiteX1" fmla="*/ 257105 w 515220"/>
                  <a:gd name="connsiteY1" fmla="*/ 101987 h 240605"/>
                  <a:gd name="connsiteX2" fmla="*/ 515220 w 515220"/>
                  <a:gd name="connsiteY2" fmla="*/ 240605 h 240605"/>
                  <a:gd name="connsiteX0" fmla="*/ 0 w 515220"/>
                  <a:gd name="connsiteY0" fmla="*/ 0 h 240605"/>
                  <a:gd name="connsiteX1" fmla="*/ 270307 w 515220"/>
                  <a:gd name="connsiteY1" fmla="*/ 82003 h 240605"/>
                  <a:gd name="connsiteX2" fmla="*/ 515220 w 515220"/>
                  <a:gd name="connsiteY2" fmla="*/ 240605 h 240605"/>
                  <a:gd name="connsiteX0" fmla="*/ 0 w 515220"/>
                  <a:gd name="connsiteY0" fmla="*/ 0 h 240605"/>
                  <a:gd name="connsiteX1" fmla="*/ 270307 w 515220"/>
                  <a:gd name="connsiteY1" fmla="*/ 82003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15220"/>
                  <a:gd name="connsiteY0" fmla="*/ 0 h 240605"/>
                  <a:gd name="connsiteX1" fmla="*/ 245740 w 515220"/>
                  <a:gd name="connsiteY1" fmla="*/ 113992 h 240605"/>
                  <a:gd name="connsiteX2" fmla="*/ 515220 w 515220"/>
                  <a:gd name="connsiteY2" fmla="*/ 240605 h 240605"/>
                  <a:gd name="connsiteX0" fmla="*/ 0 w 525851"/>
                  <a:gd name="connsiteY0" fmla="*/ 0 h 218009"/>
                  <a:gd name="connsiteX1" fmla="*/ 245740 w 525851"/>
                  <a:gd name="connsiteY1" fmla="*/ 113992 h 218009"/>
                  <a:gd name="connsiteX2" fmla="*/ 525852 w 525851"/>
                  <a:gd name="connsiteY2" fmla="*/ 218010 h 218009"/>
                  <a:gd name="connsiteX0" fmla="*/ 0 w 559865"/>
                  <a:gd name="connsiteY0" fmla="*/ 0 h 191222"/>
                  <a:gd name="connsiteX1" fmla="*/ 245740 w 559865"/>
                  <a:gd name="connsiteY1" fmla="*/ 113992 h 191222"/>
                  <a:gd name="connsiteX2" fmla="*/ 559865 w 559865"/>
                  <a:gd name="connsiteY2" fmla="*/ 191222 h 191222"/>
                  <a:gd name="connsiteX0" fmla="*/ 0 w 559865"/>
                  <a:gd name="connsiteY0" fmla="*/ 0 h 191222"/>
                  <a:gd name="connsiteX1" fmla="*/ 245740 w 559865"/>
                  <a:gd name="connsiteY1" fmla="*/ 113992 h 191222"/>
                  <a:gd name="connsiteX2" fmla="*/ 559865 w 559865"/>
                  <a:gd name="connsiteY2" fmla="*/ 191222 h 191222"/>
                </a:gdLst>
                <a:ahLst/>
                <a:cxnLst>
                  <a:cxn ang="0">
                    <a:pos x="connsiteX0" y="connsiteY0"/>
                  </a:cxn>
                  <a:cxn ang="0">
                    <a:pos x="connsiteX1" y="connsiteY1"/>
                  </a:cxn>
                  <a:cxn ang="0">
                    <a:pos x="connsiteX2" y="connsiteY2"/>
                  </a:cxn>
                </a:cxnLst>
                <a:rect l="l" t="t" r="r" b="b"/>
                <a:pathLst>
                  <a:path w="559865" h="191222">
                    <a:moveTo>
                      <a:pt x="0" y="0"/>
                    </a:moveTo>
                    <a:cubicBezTo>
                      <a:pt x="130812" y="51267"/>
                      <a:pt x="152429" y="82122"/>
                      <a:pt x="245740" y="113992"/>
                    </a:cubicBezTo>
                    <a:cubicBezTo>
                      <a:pt x="339051" y="145862"/>
                      <a:pt x="423772" y="179916"/>
                      <a:pt x="559865" y="191222"/>
                    </a:cubicBezTo>
                  </a:path>
                </a:pathLst>
              </a:custGeom>
              <a:noFill/>
              <a:ln>
                <a:solidFill>
                  <a:srgbClr val="0000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63" name="テキスト ボックス 62"/>
                <p:cNvSpPr txBox="1"/>
                <p:nvPr/>
              </p:nvSpPr>
              <p:spPr>
                <a:xfrm>
                  <a:off x="5544000" y="4590350"/>
                  <a:ext cx="1182136" cy="33855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kumimoji="1" lang="en-US" altLang="ja-JP" sz="1600" b="0" i="1" smtClean="0">
                            <a:solidFill>
                              <a:schemeClr val="accent2">
                                <a:lumMod val="50000"/>
                              </a:schemeClr>
                            </a:solidFill>
                            <a:latin typeface="Cambria Math"/>
                          </a:rPr>
                          <m:t>𝑆</m:t>
                        </m:r>
                        <m:r>
                          <a:rPr kumimoji="1" lang="en-US" altLang="ja-JP" sz="1600" b="0" i="1" smtClean="0">
                            <a:solidFill>
                              <a:schemeClr val="accent2">
                                <a:lumMod val="50000"/>
                              </a:schemeClr>
                            </a:solidFill>
                            <a:latin typeface="Cambria Math"/>
                          </a:rPr>
                          <m:t>=1</m:t>
                        </m:r>
                      </m:oMath>
                    </m:oMathPara>
                  </a14:m>
                  <a:endParaRPr kumimoji="1" lang="ja-JP" altLang="en-US" sz="1600" dirty="0">
                    <a:solidFill>
                      <a:schemeClr val="accent2">
                        <a:lumMod val="50000"/>
                      </a:schemeClr>
                    </a:solidFill>
                  </a:endParaRPr>
                </a:p>
              </p:txBody>
            </p:sp>
          </mc:Choice>
          <mc:Fallback xmlns="">
            <p:sp>
              <p:nvSpPr>
                <p:cNvPr id="63" name="テキスト ボックス 62"/>
                <p:cNvSpPr txBox="1">
                  <a:spLocks noRot="1" noChangeAspect="1" noMove="1" noResize="1" noEditPoints="1" noAdjustHandles="1" noChangeArrowheads="1" noChangeShapeType="1" noTextEdit="1"/>
                </p:cNvSpPr>
                <p:nvPr/>
              </p:nvSpPr>
              <p:spPr>
                <a:xfrm>
                  <a:off x="5544000" y="4590350"/>
                  <a:ext cx="1182136" cy="338554"/>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4" name="テキスト ボックス 63"/>
                <p:cNvSpPr txBox="1"/>
                <p:nvPr/>
              </p:nvSpPr>
              <p:spPr>
                <a:xfrm>
                  <a:off x="5544000" y="4230350"/>
                  <a:ext cx="1182136" cy="33855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kumimoji="1" lang="en-US" altLang="ja-JP" sz="1600" b="0" i="1" smtClean="0">
                            <a:solidFill>
                              <a:schemeClr val="accent2">
                                <a:lumMod val="50000"/>
                              </a:schemeClr>
                            </a:solidFill>
                            <a:latin typeface="Cambria Math"/>
                          </a:rPr>
                          <m:t>𝑆</m:t>
                        </m:r>
                        <m:r>
                          <a:rPr kumimoji="1" lang="en-US" altLang="ja-JP" sz="1600" b="0" i="1" smtClean="0">
                            <a:solidFill>
                              <a:schemeClr val="accent2">
                                <a:lumMod val="50000"/>
                              </a:schemeClr>
                            </a:solidFill>
                            <a:latin typeface="Cambria Math"/>
                          </a:rPr>
                          <m:t>=2</m:t>
                        </m:r>
                      </m:oMath>
                    </m:oMathPara>
                  </a14:m>
                  <a:endParaRPr kumimoji="1" lang="ja-JP" altLang="en-US" sz="1600" dirty="0">
                    <a:solidFill>
                      <a:schemeClr val="accent2">
                        <a:lumMod val="50000"/>
                      </a:schemeClr>
                    </a:solidFill>
                  </a:endParaRPr>
                </a:p>
              </p:txBody>
            </p:sp>
          </mc:Choice>
          <mc:Fallback xmlns="">
            <p:sp>
              <p:nvSpPr>
                <p:cNvPr id="64" name="テキスト ボックス 63"/>
                <p:cNvSpPr txBox="1">
                  <a:spLocks noRot="1" noChangeAspect="1" noMove="1" noResize="1" noEditPoints="1" noAdjustHandles="1" noChangeArrowheads="1" noChangeShapeType="1" noTextEdit="1"/>
                </p:cNvSpPr>
                <p:nvPr/>
              </p:nvSpPr>
              <p:spPr>
                <a:xfrm>
                  <a:off x="5544000" y="4230350"/>
                  <a:ext cx="1182136" cy="338554"/>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5" name="テキスト ボックス 64"/>
                <p:cNvSpPr txBox="1"/>
                <p:nvPr/>
              </p:nvSpPr>
              <p:spPr>
                <a:xfrm>
                  <a:off x="5544000" y="3870350"/>
                  <a:ext cx="1182136" cy="33855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kumimoji="1" lang="en-US" altLang="ja-JP" sz="1600" b="0" i="1" smtClean="0">
                            <a:solidFill>
                              <a:schemeClr val="accent2">
                                <a:lumMod val="50000"/>
                              </a:schemeClr>
                            </a:solidFill>
                            <a:latin typeface="Cambria Math"/>
                          </a:rPr>
                          <m:t>𝑆</m:t>
                        </m:r>
                        <m:r>
                          <a:rPr kumimoji="1" lang="en-US" altLang="ja-JP" sz="1600" b="0" i="1" smtClean="0">
                            <a:solidFill>
                              <a:schemeClr val="accent2">
                                <a:lumMod val="50000"/>
                              </a:schemeClr>
                            </a:solidFill>
                            <a:latin typeface="Cambria Math"/>
                          </a:rPr>
                          <m:t>=3</m:t>
                        </m:r>
                      </m:oMath>
                    </m:oMathPara>
                  </a14:m>
                  <a:endParaRPr kumimoji="1" lang="ja-JP" altLang="en-US" sz="1600" dirty="0">
                    <a:solidFill>
                      <a:schemeClr val="accent2">
                        <a:lumMod val="50000"/>
                      </a:schemeClr>
                    </a:solidFill>
                  </a:endParaRPr>
                </a:p>
              </p:txBody>
            </p:sp>
          </mc:Choice>
          <mc:Fallback xmlns="">
            <p:sp>
              <p:nvSpPr>
                <p:cNvPr id="65" name="テキスト ボックス 64"/>
                <p:cNvSpPr txBox="1">
                  <a:spLocks noRot="1" noChangeAspect="1" noMove="1" noResize="1" noEditPoints="1" noAdjustHandles="1" noChangeArrowheads="1" noChangeShapeType="1" noTextEdit="1"/>
                </p:cNvSpPr>
                <p:nvPr/>
              </p:nvSpPr>
              <p:spPr>
                <a:xfrm>
                  <a:off x="5544000" y="3870350"/>
                  <a:ext cx="1182136" cy="338554"/>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テキスト ボックス 65"/>
                <p:cNvSpPr txBox="1"/>
                <p:nvPr/>
              </p:nvSpPr>
              <p:spPr>
                <a:xfrm>
                  <a:off x="4847307" y="3306751"/>
                  <a:ext cx="1182136" cy="33855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kumimoji="1" lang="en-US" altLang="ja-JP" sz="1600" b="0" i="1" smtClean="0">
                            <a:solidFill>
                              <a:schemeClr val="accent2">
                                <a:lumMod val="50000"/>
                              </a:schemeClr>
                            </a:solidFill>
                            <a:latin typeface="Cambria Math"/>
                          </a:rPr>
                          <m:t>𝑆</m:t>
                        </m:r>
                        <m:r>
                          <a:rPr kumimoji="1" lang="en-US" altLang="ja-JP" sz="1600" b="0" i="1" smtClean="0">
                            <a:solidFill>
                              <a:schemeClr val="accent2">
                                <a:lumMod val="50000"/>
                              </a:schemeClr>
                            </a:solidFill>
                            <a:latin typeface="Cambria Math"/>
                          </a:rPr>
                          <m:t>=4</m:t>
                        </m:r>
                      </m:oMath>
                    </m:oMathPara>
                  </a14:m>
                  <a:endParaRPr kumimoji="1" lang="ja-JP" altLang="en-US" sz="1600" dirty="0">
                    <a:solidFill>
                      <a:schemeClr val="accent2">
                        <a:lumMod val="50000"/>
                      </a:schemeClr>
                    </a:solidFill>
                  </a:endParaRPr>
                </a:p>
              </p:txBody>
            </p:sp>
          </mc:Choice>
          <mc:Fallback xmlns="">
            <p:sp>
              <p:nvSpPr>
                <p:cNvPr id="66" name="テキスト ボックス 65"/>
                <p:cNvSpPr txBox="1">
                  <a:spLocks noRot="1" noChangeAspect="1" noMove="1" noResize="1" noEditPoints="1" noAdjustHandles="1" noChangeArrowheads="1" noChangeShapeType="1" noTextEdit="1"/>
                </p:cNvSpPr>
                <p:nvPr/>
              </p:nvSpPr>
              <p:spPr>
                <a:xfrm>
                  <a:off x="4847307" y="3306751"/>
                  <a:ext cx="1182136" cy="338554"/>
                </a:xfrm>
                <a:prstGeom prst="rect">
                  <a:avLst/>
                </a:prstGeom>
                <a:blipFill rotWithShape="1">
                  <a:blip r:embed="rId6"/>
                  <a:stretch>
                    <a:fillRect/>
                  </a:stretch>
                </a:blipFill>
              </p:spPr>
              <p:txBody>
                <a:bodyPr/>
                <a:lstStyle/>
                <a:p>
                  <a:r>
                    <a:rPr lang="ja-JP" altLang="en-US">
                      <a:noFill/>
                    </a:rPr>
                    <a:t> </a:t>
                  </a:r>
                </a:p>
              </p:txBody>
            </p:sp>
          </mc:Fallback>
        </mc:AlternateContent>
      </p:grpSp>
      <p:sp>
        <p:nvSpPr>
          <p:cNvPr id="67" name="テキスト ボックス 66"/>
          <p:cNvSpPr txBox="1"/>
          <p:nvPr/>
        </p:nvSpPr>
        <p:spPr>
          <a:xfrm>
            <a:off x="6245312" y="4397985"/>
            <a:ext cx="2644589" cy="584775"/>
          </a:xfrm>
          <a:prstGeom prst="rect">
            <a:avLst/>
          </a:prstGeom>
          <a:noFill/>
        </p:spPr>
        <p:txBody>
          <a:bodyPr wrap="square" rtlCol="0">
            <a:spAutoFit/>
          </a:bodyPr>
          <a:lstStyle/>
          <a:p>
            <a:r>
              <a:rPr kumimoji="1" lang="ja-JP" altLang="en-US" sz="1600" dirty="0" smtClean="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可逆な断熱経路は等エントロピー曲面上に乗る。</a:t>
            </a:r>
            <a:endParaRPr kumimoji="1" lang="ja-JP" altLang="en-US" sz="1600" dirty="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タイトル 1"/>
          <p:cNvSpPr txBox="1">
            <a:spLocks/>
          </p:cNvSpPr>
          <p:nvPr/>
        </p:nvSpPr>
        <p:spPr>
          <a:xfrm>
            <a:off x="360000" y="324000"/>
            <a:ext cx="8496000" cy="90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熱力学と幾何学：</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600" dirty="0" err="1" smtClean="0">
                <a:latin typeface="メイリオ" panose="020B0604030504040204" pitchFamily="50" charset="-128"/>
                <a:ea typeface="メイリオ" panose="020B0604030504040204" pitchFamily="50" charset="-128"/>
                <a:cs typeface="メイリオ" panose="020B0604030504040204" pitchFamily="50" charset="-128"/>
              </a:rPr>
              <a:t>Carathéodory</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の定理</a:t>
            </a:r>
            <a:endParaRPr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p:cNvSpPr txBox="1"/>
          <p:nvPr/>
        </p:nvSpPr>
        <p:spPr>
          <a:xfrm>
            <a:off x="504545" y="3711480"/>
            <a:ext cx="2050510" cy="338554"/>
          </a:xfrm>
          <a:prstGeom prst="rect">
            <a:avLst/>
          </a:prstGeom>
          <a:noFill/>
        </p:spPr>
        <p:txBody>
          <a:bodyPr wrap="square" rtlCol="0">
            <a:spAutoFit/>
          </a:bodyPr>
          <a:lstStyle/>
          <a:p>
            <a:r>
              <a:rPr kumimoji="1" lang="ja-JP" altLang="en-US" sz="1600"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系の平衡状態空間</a:t>
            </a:r>
            <a:endParaRPr kumimoji="1"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テキスト ボックス 51"/>
          <p:cNvSpPr txBox="1"/>
          <p:nvPr/>
        </p:nvSpPr>
        <p:spPr>
          <a:xfrm>
            <a:off x="600837" y="5947366"/>
            <a:ext cx="2050510" cy="338554"/>
          </a:xfrm>
          <a:prstGeom prst="rect">
            <a:avLst/>
          </a:prstGeom>
          <a:noFill/>
        </p:spPr>
        <p:txBody>
          <a:bodyPr wrap="square" rtlCol="0">
            <a:spAutoFit/>
          </a:bodyPr>
          <a:lstStyle/>
          <a:p>
            <a:r>
              <a:rPr lang="ja-JP" altLang="en-US" sz="1600" dirty="0" smtClean="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制御変数の</a:t>
            </a:r>
            <a:r>
              <a:rPr kumimoji="1" lang="ja-JP" altLang="en-US" sz="1600" dirty="0" smtClean="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空間</a:t>
            </a:r>
            <a:endParaRPr kumimoji="1" lang="ja-JP" altLang="en-US" sz="160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4" name="グループ化 53"/>
          <p:cNvGrpSpPr/>
          <p:nvPr/>
        </p:nvGrpSpPr>
        <p:grpSpPr>
          <a:xfrm rot="20999928">
            <a:off x="3518816" y="5733524"/>
            <a:ext cx="778697" cy="590394"/>
            <a:chOff x="6409058" y="3345256"/>
            <a:chExt cx="778697" cy="590394"/>
          </a:xfrm>
        </p:grpSpPr>
        <p:sp>
          <p:nvSpPr>
            <p:cNvPr id="55" name="フリーフォーム 54"/>
            <p:cNvSpPr/>
            <p:nvPr/>
          </p:nvSpPr>
          <p:spPr>
            <a:xfrm rot="274825">
              <a:off x="6409058" y="3699363"/>
              <a:ext cx="537883" cy="215153"/>
            </a:xfrm>
            <a:custGeom>
              <a:avLst/>
              <a:gdLst>
                <a:gd name="connsiteX0" fmla="*/ 0 w 537883"/>
                <a:gd name="connsiteY0" fmla="*/ 0 h 215153"/>
                <a:gd name="connsiteX1" fmla="*/ 286871 w 537883"/>
                <a:gd name="connsiteY1" fmla="*/ 161365 h 215153"/>
                <a:gd name="connsiteX2" fmla="*/ 537883 w 537883"/>
                <a:gd name="connsiteY2" fmla="*/ 215153 h 215153"/>
              </a:gdLst>
              <a:ahLst/>
              <a:cxnLst>
                <a:cxn ang="0">
                  <a:pos x="connsiteX0" y="connsiteY0"/>
                </a:cxn>
                <a:cxn ang="0">
                  <a:pos x="connsiteX1" y="connsiteY1"/>
                </a:cxn>
                <a:cxn ang="0">
                  <a:pos x="connsiteX2" y="connsiteY2"/>
                </a:cxn>
              </a:cxnLst>
              <a:rect l="l" t="t" r="r" b="b"/>
              <a:pathLst>
                <a:path w="537883" h="215153">
                  <a:moveTo>
                    <a:pt x="0" y="0"/>
                  </a:moveTo>
                  <a:cubicBezTo>
                    <a:pt x="98612" y="62753"/>
                    <a:pt x="197224" y="125506"/>
                    <a:pt x="286871" y="161365"/>
                  </a:cubicBezTo>
                  <a:cubicBezTo>
                    <a:pt x="376518" y="197224"/>
                    <a:pt x="457200" y="206188"/>
                    <a:pt x="537883" y="215153"/>
                  </a:cubicBezTo>
                </a:path>
              </a:pathLst>
            </a:custGeom>
            <a:noFill/>
            <a:ln>
              <a:solidFill>
                <a:schemeClr val="accent5">
                  <a:lumMod val="5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6954673" y="3621885"/>
              <a:ext cx="233082" cy="313765"/>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Lst>
              <a:ahLst/>
              <a:cxnLst>
                <a:cxn ang="0">
                  <a:pos x="connsiteX0" y="connsiteY0"/>
                </a:cxn>
                <a:cxn ang="0">
                  <a:pos x="connsiteX1" y="connsiteY1"/>
                </a:cxn>
                <a:cxn ang="0">
                  <a:pos x="connsiteX2" y="connsiteY2"/>
                </a:cxn>
              </a:cxnLst>
              <a:rect l="l" t="t" r="r" b="b"/>
              <a:pathLst>
                <a:path w="233082" h="313765">
                  <a:moveTo>
                    <a:pt x="0" y="313765"/>
                  </a:moveTo>
                  <a:cubicBezTo>
                    <a:pt x="16435" y="250265"/>
                    <a:pt x="46467" y="193564"/>
                    <a:pt x="85314" y="141270"/>
                  </a:cubicBezTo>
                  <a:cubicBezTo>
                    <a:pt x="124161" y="88976"/>
                    <a:pt x="171823" y="41088"/>
                    <a:pt x="233082" y="0"/>
                  </a:cubicBezTo>
                </a:path>
              </a:pathLst>
            </a:custGeom>
            <a:noFill/>
            <a:ln>
              <a:solidFill>
                <a:schemeClr val="accent5">
                  <a:lumMod val="5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67"/>
            <p:cNvSpPr/>
            <p:nvPr/>
          </p:nvSpPr>
          <p:spPr>
            <a:xfrm rot="274825">
              <a:off x="6648203" y="3369789"/>
              <a:ext cx="537883" cy="215153"/>
            </a:xfrm>
            <a:custGeom>
              <a:avLst/>
              <a:gdLst>
                <a:gd name="connsiteX0" fmla="*/ 0 w 537883"/>
                <a:gd name="connsiteY0" fmla="*/ 0 h 215153"/>
                <a:gd name="connsiteX1" fmla="*/ 286871 w 537883"/>
                <a:gd name="connsiteY1" fmla="*/ 161365 h 215153"/>
                <a:gd name="connsiteX2" fmla="*/ 537883 w 537883"/>
                <a:gd name="connsiteY2" fmla="*/ 215153 h 215153"/>
              </a:gdLst>
              <a:ahLst/>
              <a:cxnLst>
                <a:cxn ang="0">
                  <a:pos x="connsiteX0" y="connsiteY0"/>
                </a:cxn>
                <a:cxn ang="0">
                  <a:pos x="connsiteX1" y="connsiteY1"/>
                </a:cxn>
                <a:cxn ang="0">
                  <a:pos x="connsiteX2" y="connsiteY2"/>
                </a:cxn>
              </a:cxnLst>
              <a:rect l="l" t="t" r="r" b="b"/>
              <a:pathLst>
                <a:path w="537883" h="215153">
                  <a:moveTo>
                    <a:pt x="0" y="0"/>
                  </a:moveTo>
                  <a:cubicBezTo>
                    <a:pt x="98612" y="62753"/>
                    <a:pt x="197224" y="125506"/>
                    <a:pt x="286871" y="161365"/>
                  </a:cubicBezTo>
                  <a:cubicBezTo>
                    <a:pt x="376518" y="197224"/>
                    <a:pt x="457200" y="206188"/>
                    <a:pt x="537883" y="215153"/>
                  </a:cubicBezTo>
                </a:path>
              </a:pathLst>
            </a:custGeom>
            <a:noFill/>
            <a:ln>
              <a:solidFill>
                <a:schemeClr val="accent5">
                  <a:lumMod val="50000"/>
                </a:schemeClr>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68"/>
            <p:cNvSpPr/>
            <p:nvPr/>
          </p:nvSpPr>
          <p:spPr>
            <a:xfrm>
              <a:off x="6414187" y="3345256"/>
              <a:ext cx="233082" cy="313765"/>
            </a:xfrm>
            <a:custGeom>
              <a:avLst/>
              <a:gdLst>
                <a:gd name="connsiteX0" fmla="*/ 0 w 233082"/>
                <a:gd name="connsiteY0" fmla="*/ 313765 h 313765"/>
                <a:gd name="connsiteX1" fmla="*/ 71717 w 233082"/>
                <a:gd name="connsiteY1" fmla="*/ 134471 h 313765"/>
                <a:gd name="connsiteX2" fmla="*/ 233082 w 233082"/>
                <a:gd name="connsiteY2" fmla="*/ 0 h 313765"/>
                <a:gd name="connsiteX0" fmla="*/ 0 w 233082"/>
                <a:gd name="connsiteY0" fmla="*/ 313765 h 313765"/>
                <a:gd name="connsiteX1" fmla="*/ 85314 w 233082"/>
                <a:gd name="connsiteY1" fmla="*/ 141270 h 313765"/>
                <a:gd name="connsiteX2" fmla="*/ 233082 w 233082"/>
                <a:gd name="connsiteY2" fmla="*/ 0 h 313765"/>
              </a:gdLst>
              <a:ahLst/>
              <a:cxnLst>
                <a:cxn ang="0">
                  <a:pos x="connsiteX0" y="connsiteY0"/>
                </a:cxn>
                <a:cxn ang="0">
                  <a:pos x="connsiteX1" y="connsiteY1"/>
                </a:cxn>
                <a:cxn ang="0">
                  <a:pos x="connsiteX2" y="connsiteY2"/>
                </a:cxn>
              </a:cxnLst>
              <a:rect l="l" t="t" r="r" b="b"/>
              <a:pathLst>
                <a:path w="233082" h="313765">
                  <a:moveTo>
                    <a:pt x="0" y="313765"/>
                  </a:moveTo>
                  <a:cubicBezTo>
                    <a:pt x="16435" y="250265"/>
                    <a:pt x="46467" y="193564"/>
                    <a:pt x="85314" y="141270"/>
                  </a:cubicBezTo>
                  <a:cubicBezTo>
                    <a:pt x="124161" y="88976"/>
                    <a:pt x="171823" y="41088"/>
                    <a:pt x="233082" y="0"/>
                  </a:cubicBezTo>
                </a:path>
              </a:pathLst>
            </a:custGeom>
            <a:noFill/>
            <a:ln>
              <a:solidFill>
                <a:schemeClr val="accent5">
                  <a:lumMod val="50000"/>
                </a:schemeClr>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978084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4000"/>
            <a:ext cx="8229600" cy="900000"/>
          </a:xfrm>
        </p:spPr>
        <p:txBody>
          <a:bodyPr>
            <a:norm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システムとファイバー束</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92000"/>
          </a:xfrm>
        </p:spPr>
        <p:txBody>
          <a:bodyPr>
            <a:noAutofit/>
          </a:bodyPr>
          <a:lstStyle/>
          <a:p>
            <a:pPr marL="0" indent="0">
              <a:buNone/>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何が底</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空間で何がファイバー束である</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かは、システムによって異なる。</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4227175753"/>
              </p:ext>
            </p:extLst>
          </p:nvPr>
        </p:nvGraphicFramePr>
        <p:xfrm>
          <a:off x="800400" y="2612326"/>
          <a:ext cx="7624028" cy="3329278"/>
        </p:xfrm>
        <a:graphic>
          <a:graphicData uri="http://schemas.openxmlformats.org/drawingml/2006/table">
            <a:tbl>
              <a:tblPr firstRow="1" bandRow="1">
                <a:tableStyleId>{7DF18680-E054-41AD-8BC1-D1AEF772440D}</a:tableStyleId>
              </a:tblPr>
              <a:tblGrid>
                <a:gridCol w="1906007"/>
                <a:gridCol w="1906007"/>
                <a:gridCol w="1906007"/>
                <a:gridCol w="1906007"/>
              </a:tblGrid>
              <a:tr h="806735">
                <a:tc>
                  <a:txBody>
                    <a:bodyPr/>
                    <a:lstStyle/>
                    <a:p>
                      <a:r>
                        <a:rPr kumimoji="1" lang="ja-JP" altLang="en-US" sz="2400" b="0" dirty="0" smtClean="0">
                          <a:latin typeface="メイリオ" panose="020B0604030504040204" pitchFamily="50" charset="-128"/>
                          <a:ea typeface="メイリオ" panose="020B0604030504040204" pitchFamily="50" charset="-128"/>
                          <a:cs typeface="メイリオ" panose="020B0604030504040204" pitchFamily="50" charset="-128"/>
                        </a:rPr>
                        <a:t>システム</a:t>
                      </a:r>
                      <a:endParaRPr kumimoji="1" lang="ja-JP" altLang="en-US" sz="2400" b="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dirty="0" smtClean="0">
                          <a:latin typeface="メイリオ" panose="020B0604030504040204" pitchFamily="50" charset="-128"/>
                          <a:ea typeface="メイリオ" panose="020B0604030504040204" pitchFamily="50" charset="-128"/>
                          <a:cs typeface="メイリオ" panose="020B0604030504040204" pitchFamily="50" charset="-128"/>
                        </a:rPr>
                        <a:t>底空間　</a:t>
                      </a:r>
                      <a:r>
                        <a:rPr kumimoji="1" lang="ja-JP" altLang="en-US" sz="2000" b="0" dirty="0" smtClean="0">
                          <a:latin typeface="メイリオ" panose="020B0604030504040204" pitchFamily="50" charset="-128"/>
                          <a:ea typeface="メイリオ" panose="020B0604030504040204" pitchFamily="50" charset="-128"/>
                          <a:cs typeface="メイリオ" panose="020B0604030504040204" pitchFamily="50" charset="-128"/>
                        </a:rPr>
                        <a:t>（自由変数）</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0" dirty="0" smtClean="0">
                          <a:latin typeface="メイリオ" panose="020B0604030504040204" pitchFamily="50" charset="-128"/>
                          <a:ea typeface="メイリオ" panose="020B0604030504040204" pitchFamily="50" charset="-128"/>
                          <a:cs typeface="メイリオ" panose="020B0604030504040204" pitchFamily="50" charset="-128"/>
                        </a:rPr>
                        <a:t>ファイバー</a:t>
                      </a:r>
                      <a:r>
                        <a:rPr kumimoji="1" lang="ja-JP" altLang="en-US" sz="2000" b="0" dirty="0" smtClean="0">
                          <a:latin typeface="メイリオ" panose="020B0604030504040204" pitchFamily="50" charset="-128"/>
                          <a:ea typeface="メイリオ" panose="020B0604030504040204" pitchFamily="50" charset="-128"/>
                          <a:cs typeface="メイリオ" panose="020B0604030504040204" pitchFamily="50" charset="-128"/>
                        </a:rPr>
                        <a:t>（束縛変数）</a:t>
                      </a:r>
                    </a:p>
                  </a:txBody>
                  <a:tcPr/>
                </a:tc>
                <a:tc>
                  <a:txBody>
                    <a:bodyPr/>
                    <a:lstStyle/>
                    <a:p>
                      <a:r>
                        <a:rPr kumimoji="1" lang="ja-JP" altLang="en-US" sz="2400" b="0" dirty="0" smtClean="0">
                          <a:latin typeface="メイリオ" panose="020B0604030504040204" pitchFamily="50" charset="-128"/>
                          <a:ea typeface="メイリオ" panose="020B0604030504040204" pitchFamily="50" charset="-128"/>
                          <a:cs typeface="メイリオ" panose="020B0604030504040204" pitchFamily="50" charset="-128"/>
                        </a:rPr>
                        <a:t>接続を決める条件</a:t>
                      </a:r>
                      <a:endParaRPr kumimoji="1" lang="ja-JP" altLang="en-US" sz="2400" b="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836037">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一輪車</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サドル角とペダル角</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接地点の位置</a:t>
                      </a: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滑らない</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836037">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猫の宙返り</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猫の形状・関節角</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猫の向き</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角運動量ゼロ</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834244">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熱機関</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ピストンの位置</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エントロピー</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準静的断熱過程</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bl>
          </a:graphicData>
        </a:graphic>
      </p:graphicFrame>
    </p:spTree>
    <p:extLst>
      <p:ext uri="{BB962C8B-B14F-4D97-AF65-F5344CB8AC3E}">
        <p14:creationId xmlns:p14="http://schemas.microsoft.com/office/powerpoint/2010/main" val="3258650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324000"/>
            <a:ext cx="8496000" cy="900000"/>
          </a:xfrm>
        </p:spPr>
        <p:txBody>
          <a:bodyPr>
            <a:noAutofit/>
          </a:bodyPr>
          <a:lstStyle/>
          <a:p>
            <a:r>
              <a:rPr lang="ja-JP" altLang="en-US" sz="4800" dirty="0" smtClean="0">
                <a:latin typeface="メイリオ" panose="020B0604030504040204" pitchFamily="50" charset="-128"/>
                <a:ea typeface="メイリオ" panose="020B0604030504040204" pitchFamily="50" charset="-128"/>
                <a:cs typeface="メイリオ" panose="020B0604030504040204" pitchFamily="50" charset="-128"/>
              </a:rPr>
              <a:t>循環と発展 </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Cycle and Evolution</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20000"/>
          </a:xfrm>
        </p:spPr>
        <p:txBody>
          <a:bodyPr>
            <a:noAutofit/>
          </a:bodyPr>
          <a:lstStyle/>
          <a:p>
            <a:pPr marL="0" indent="0">
              <a:spcBef>
                <a:spcPts val="0"/>
              </a:spcBef>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短時間・小スケールで近似的に可逆な循環・繰り返し現象と、長時間・大スケールで不可逆性が顕在化する発展とが重なったスパイラル構造が普遍的である。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78" name="直線矢印コネクタ 77"/>
          <p:cNvCxnSpPr/>
          <p:nvPr/>
        </p:nvCxnSpPr>
        <p:spPr>
          <a:xfrm flipV="1">
            <a:off x="5448931" y="3637241"/>
            <a:ext cx="0" cy="2016000"/>
          </a:xfrm>
          <a:prstGeom prst="straightConnector1">
            <a:avLst/>
          </a:prstGeom>
          <a:ln w="101600">
            <a:gradFill>
              <a:gsLst>
                <a:gs pos="0">
                  <a:schemeClr val="accent2">
                    <a:lumMod val="50000"/>
                  </a:schemeClr>
                </a:gs>
                <a:gs pos="27000">
                  <a:srgbClr val="FF3300"/>
                </a:gs>
                <a:gs pos="89000">
                  <a:srgbClr val="FFC000"/>
                </a:gs>
                <a:gs pos="51000">
                  <a:srgbClr val="FF7C80"/>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grpSp>
        <p:nvGrpSpPr>
          <p:cNvPr id="20" name="グループ化 19"/>
          <p:cNvGrpSpPr/>
          <p:nvPr/>
        </p:nvGrpSpPr>
        <p:grpSpPr>
          <a:xfrm>
            <a:off x="3329639" y="3591175"/>
            <a:ext cx="1740587" cy="3021382"/>
            <a:chOff x="3710865" y="3636000"/>
            <a:chExt cx="1740587" cy="3021382"/>
          </a:xfrm>
        </p:grpSpPr>
        <p:cxnSp>
          <p:nvCxnSpPr>
            <p:cNvPr id="99" name="直線矢印コネクタ 98"/>
            <p:cNvCxnSpPr/>
            <p:nvPr/>
          </p:nvCxnSpPr>
          <p:spPr>
            <a:xfrm flipV="1">
              <a:off x="4006860" y="3636000"/>
              <a:ext cx="0" cy="2808000"/>
            </a:xfrm>
            <a:prstGeom prst="straightConnector1">
              <a:avLst/>
            </a:prstGeom>
            <a:ln w="2540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93" name="円/楕円 92"/>
            <p:cNvSpPr>
              <a:spLocks noChangeAspect="1"/>
            </p:cNvSpPr>
            <p:nvPr/>
          </p:nvSpPr>
          <p:spPr>
            <a:xfrm>
              <a:off x="3952860" y="6389103"/>
              <a:ext cx="108012" cy="108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円弧 93"/>
            <p:cNvSpPr/>
            <p:nvPr/>
          </p:nvSpPr>
          <p:spPr>
            <a:xfrm>
              <a:off x="4186062" y="5786805"/>
              <a:ext cx="1265390" cy="870577"/>
            </a:xfrm>
            <a:prstGeom prst="arc">
              <a:avLst>
                <a:gd name="adj1" fmla="val 513840"/>
                <a:gd name="adj2" fmla="val 4667423"/>
              </a:avLst>
            </a:prstGeom>
            <a:ln w="31750">
              <a:solidFill>
                <a:schemeClr val="accent2">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円/楕円 91"/>
            <p:cNvSpPr/>
            <p:nvPr/>
          </p:nvSpPr>
          <p:spPr>
            <a:xfrm>
              <a:off x="3710913" y="5853423"/>
              <a:ext cx="1574195" cy="669675"/>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円弧 102"/>
            <p:cNvSpPr/>
            <p:nvPr/>
          </p:nvSpPr>
          <p:spPr>
            <a:xfrm>
              <a:off x="4498010" y="4793520"/>
              <a:ext cx="953442" cy="932910"/>
            </a:xfrm>
            <a:prstGeom prst="arc">
              <a:avLst>
                <a:gd name="adj1" fmla="val 243309"/>
                <a:gd name="adj2" fmla="val 5096245"/>
              </a:avLst>
            </a:prstGeom>
            <a:ln w="31750">
              <a:solidFill>
                <a:schemeClr val="accent2">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8" name="グループ化 17"/>
            <p:cNvGrpSpPr/>
            <p:nvPr/>
          </p:nvGrpSpPr>
          <p:grpSpPr>
            <a:xfrm>
              <a:off x="3710865" y="4671606"/>
              <a:ext cx="1578198" cy="990850"/>
              <a:chOff x="1882005" y="4671606"/>
              <a:chExt cx="1578198" cy="990850"/>
            </a:xfrm>
          </p:grpSpPr>
          <p:sp>
            <p:nvSpPr>
              <p:cNvPr id="98" name="円/楕円 97"/>
              <p:cNvSpPr>
                <a:spLocks noChangeAspect="1"/>
              </p:cNvSpPr>
              <p:nvPr/>
            </p:nvSpPr>
            <p:spPr>
              <a:xfrm>
                <a:off x="2124000" y="5544000"/>
                <a:ext cx="108013" cy="108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フリーフォーム 96"/>
              <p:cNvSpPr/>
              <p:nvPr/>
            </p:nvSpPr>
            <p:spPr>
              <a:xfrm>
                <a:off x="1882005" y="4885184"/>
                <a:ext cx="1576320" cy="777272"/>
              </a:xfrm>
              <a:custGeom>
                <a:avLst/>
                <a:gdLst>
                  <a:gd name="connsiteX0" fmla="*/ 209525 w 896742"/>
                  <a:gd name="connsiteY0" fmla="*/ 346891 h 407764"/>
                  <a:gd name="connsiteX1" fmla="*/ 435477 w 896742"/>
                  <a:gd name="connsiteY1" fmla="*/ 406909 h 407764"/>
                  <a:gd name="connsiteX2" fmla="*/ 756753 w 896742"/>
                  <a:gd name="connsiteY2" fmla="*/ 371604 h 407764"/>
                  <a:gd name="connsiteX3" fmla="*/ 890912 w 896742"/>
                  <a:gd name="connsiteY3" fmla="*/ 233915 h 407764"/>
                  <a:gd name="connsiteX4" fmla="*/ 580228 w 896742"/>
                  <a:gd name="connsiteY4" fmla="*/ 22085 h 407764"/>
                  <a:gd name="connsiteX5" fmla="*/ 145976 w 896742"/>
                  <a:gd name="connsiteY5" fmla="*/ 22085 h 407764"/>
                  <a:gd name="connsiteX6" fmla="*/ 1226 w 896742"/>
                  <a:gd name="connsiteY6" fmla="*/ 159774 h 407764"/>
                  <a:gd name="connsiteX7" fmla="*/ 209525 w 896742"/>
                  <a:gd name="connsiteY7" fmla="*/ 209201 h 407764"/>
                  <a:gd name="connsiteX0" fmla="*/ 209525 w 896447"/>
                  <a:gd name="connsiteY0" fmla="*/ 346891 h 407764"/>
                  <a:gd name="connsiteX1" fmla="*/ 474313 w 896447"/>
                  <a:gd name="connsiteY1" fmla="*/ 406909 h 407764"/>
                  <a:gd name="connsiteX2" fmla="*/ 756753 w 896447"/>
                  <a:gd name="connsiteY2" fmla="*/ 371604 h 407764"/>
                  <a:gd name="connsiteX3" fmla="*/ 890912 w 896447"/>
                  <a:gd name="connsiteY3" fmla="*/ 233915 h 407764"/>
                  <a:gd name="connsiteX4" fmla="*/ 580228 w 896447"/>
                  <a:gd name="connsiteY4" fmla="*/ 22085 h 407764"/>
                  <a:gd name="connsiteX5" fmla="*/ 145976 w 896447"/>
                  <a:gd name="connsiteY5" fmla="*/ 22085 h 407764"/>
                  <a:gd name="connsiteX6" fmla="*/ 1226 w 896447"/>
                  <a:gd name="connsiteY6" fmla="*/ 159774 h 407764"/>
                  <a:gd name="connsiteX7" fmla="*/ 209525 w 896447"/>
                  <a:gd name="connsiteY7" fmla="*/ 209201 h 407764"/>
                  <a:gd name="connsiteX0" fmla="*/ 209525 w 901448"/>
                  <a:gd name="connsiteY0" fmla="*/ 346891 h 407246"/>
                  <a:gd name="connsiteX1" fmla="*/ 474313 w 901448"/>
                  <a:gd name="connsiteY1" fmla="*/ 406909 h 407246"/>
                  <a:gd name="connsiteX2" fmla="*/ 795588 w 901448"/>
                  <a:gd name="connsiteY2" fmla="*/ 364543 h 407246"/>
                  <a:gd name="connsiteX3" fmla="*/ 890912 w 901448"/>
                  <a:gd name="connsiteY3" fmla="*/ 233915 h 407246"/>
                  <a:gd name="connsiteX4" fmla="*/ 580228 w 901448"/>
                  <a:gd name="connsiteY4" fmla="*/ 22085 h 407246"/>
                  <a:gd name="connsiteX5" fmla="*/ 145976 w 901448"/>
                  <a:gd name="connsiteY5" fmla="*/ 22085 h 407246"/>
                  <a:gd name="connsiteX6" fmla="*/ 1226 w 901448"/>
                  <a:gd name="connsiteY6" fmla="*/ 159774 h 407246"/>
                  <a:gd name="connsiteX7" fmla="*/ 209525 w 901448"/>
                  <a:gd name="connsiteY7" fmla="*/ 209201 h 407246"/>
                  <a:gd name="connsiteX0" fmla="*/ 209525 w 904669"/>
                  <a:gd name="connsiteY0" fmla="*/ 343824 h 404365"/>
                  <a:gd name="connsiteX1" fmla="*/ 474313 w 904669"/>
                  <a:gd name="connsiteY1" fmla="*/ 403842 h 404365"/>
                  <a:gd name="connsiteX2" fmla="*/ 795588 w 904669"/>
                  <a:gd name="connsiteY2" fmla="*/ 361476 h 404365"/>
                  <a:gd name="connsiteX3" fmla="*/ 894443 w 904669"/>
                  <a:gd name="connsiteY3" fmla="*/ 184952 h 404365"/>
                  <a:gd name="connsiteX4" fmla="*/ 580228 w 904669"/>
                  <a:gd name="connsiteY4" fmla="*/ 19018 h 404365"/>
                  <a:gd name="connsiteX5" fmla="*/ 145976 w 904669"/>
                  <a:gd name="connsiteY5" fmla="*/ 19018 h 404365"/>
                  <a:gd name="connsiteX6" fmla="*/ 1226 w 904669"/>
                  <a:gd name="connsiteY6" fmla="*/ 156707 h 404365"/>
                  <a:gd name="connsiteX7" fmla="*/ 209525 w 904669"/>
                  <a:gd name="connsiteY7" fmla="*/ 206134 h 404365"/>
                  <a:gd name="connsiteX0" fmla="*/ 209506 w 905100"/>
                  <a:gd name="connsiteY0" fmla="*/ 367332 h 427873"/>
                  <a:gd name="connsiteX1" fmla="*/ 474294 w 905100"/>
                  <a:gd name="connsiteY1" fmla="*/ 427350 h 427873"/>
                  <a:gd name="connsiteX2" fmla="*/ 795569 w 905100"/>
                  <a:gd name="connsiteY2" fmla="*/ 384984 h 427873"/>
                  <a:gd name="connsiteX3" fmla="*/ 894424 w 905100"/>
                  <a:gd name="connsiteY3" fmla="*/ 208460 h 427873"/>
                  <a:gd name="connsiteX4" fmla="*/ 573148 w 905100"/>
                  <a:gd name="connsiteY4" fmla="*/ 10751 h 427873"/>
                  <a:gd name="connsiteX5" fmla="*/ 145957 w 905100"/>
                  <a:gd name="connsiteY5" fmla="*/ 42526 h 427873"/>
                  <a:gd name="connsiteX6" fmla="*/ 1207 w 905100"/>
                  <a:gd name="connsiteY6" fmla="*/ 180215 h 427873"/>
                  <a:gd name="connsiteX7" fmla="*/ 209506 w 905100"/>
                  <a:gd name="connsiteY7" fmla="*/ 229642 h 427873"/>
                  <a:gd name="connsiteX0" fmla="*/ 209506 w 905100"/>
                  <a:gd name="connsiteY0" fmla="*/ 365047 h 425850"/>
                  <a:gd name="connsiteX1" fmla="*/ 474294 w 905100"/>
                  <a:gd name="connsiteY1" fmla="*/ 425065 h 425850"/>
                  <a:gd name="connsiteX2" fmla="*/ 795569 w 905100"/>
                  <a:gd name="connsiteY2" fmla="*/ 382699 h 425850"/>
                  <a:gd name="connsiteX3" fmla="*/ 894424 w 905100"/>
                  <a:gd name="connsiteY3" fmla="*/ 174401 h 425850"/>
                  <a:gd name="connsiteX4" fmla="*/ 573148 w 905100"/>
                  <a:gd name="connsiteY4" fmla="*/ 8466 h 425850"/>
                  <a:gd name="connsiteX5" fmla="*/ 145957 w 905100"/>
                  <a:gd name="connsiteY5" fmla="*/ 40241 h 425850"/>
                  <a:gd name="connsiteX6" fmla="*/ 1207 w 905100"/>
                  <a:gd name="connsiteY6" fmla="*/ 177930 h 425850"/>
                  <a:gd name="connsiteX7" fmla="*/ 209506 w 905100"/>
                  <a:gd name="connsiteY7" fmla="*/ 227357 h 425850"/>
                  <a:gd name="connsiteX0" fmla="*/ 209506 w 905100"/>
                  <a:gd name="connsiteY0" fmla="*/ 370690 h 431493"/>
                  <a:gd name="connsiteX1" fmla="*/ 474294 w 905100"/>
                  <a:gd name="connsiteY1" fmla="*/ 430708 h 431493"/>
                  <a:gd name="connsiteX2" fmla="*/ 795569 w 905100"/>
                  <a:gd name="connsiteY2" fmla="*/ 388342 h 431493"/>
                  <a:gd name="connsiteX3" fmla="*/ 894424 w 905100"/>
                  <a:gd name="connsiteY3" fmla="*/ 180044 h 431493"/>
                  <a:gd name="connsiteX4" fmla="*/ 573148 w 905100"/>
                  <a:gd name="connsiteY4" fmla="*/ 14109 h 431493"/>
                  <a:gd name="connsiteX5" fmla="*/ 145957 w 905100"/>
                  <a:gd name="connsiteY5" fmla="*/ 28232 h 431493"/>
                  <a:gd name="connsiteX6" fmla="*/ 1207 w 905100"/>
                  <a:gd name="connsiteY6" fmla="*/ 183573 h 431493"/>
                  <a:gd name="connsiteX7" fmla="*/ 209506 w 905100"/>
                  <a:gd name="connsiteY7" fmla="*/ 233000 h 431493"/>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231337 h 429830"/>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199562 h 429830"/>
                  <a:gd name="connsiteX0" fmla="*/ 209505 w 905099"/>
                  <a:gd name="connsiteY0" fmla="*/ 367249 h 428052"/>
                  <a:gd name="connsiteX1" fmla="*/ 474293 w 905099"/>
                  <a:gd name="connsiteY1" fmla="*/ 427267 h 428052"/>
                  <a:gd name="connsiteX2" fmla="*/ 795568 w 905099"/>
                  <a:gd name="connsiteY2" fmla="*/ 384901 h 428052"/>
                  <a:gd name="connsiteX3" fmla="*/ 894423 w 905099"/>
                  <a:gd name="connsiteY3" fmla="*/ 176603 h 428052"/>
                  <a:gd name="connsiteX4" fmla="*/ 573147 w 905099"/>
                  <a:gd name="connsiteY4" fmla="*/ 10668 h 428052"/>
                  <a:gd name="connsiteX5" fmla="*/ 145956 w 905099"/>
                  <a:gd name="connsiteY5" fmla="*/ 24791 h 428052"/>
                  <a:gd name="connsiteX6" fmla="*/ 1207 w 905099"/>
                  <a:gd name="connsiteY6" fmla="*/ 91870 h 428052"/>
                  <a:gd name="connsiteX7" fmla="*/ 209505 w 905099"/>
                  <a:gd name="connsiteY7" fmla="*/ 197784 h 428052"/>
                  <a:gd name="connsiteX0" fmla="*/ 208942 w 904536"/>
                  <a:gd name="connsiteY0" fmla="*/ 385251 h 446054"/>
                  <a:gd name="connsiteX1" fmla="*/ 473730 w 904536"/>
                  <a:gd name="connsiteY1" fmla="*/ 445269 h 446054"/>
                  <a:gd name="connsiteX2" fmla="*/ 795005 w 904536"/>
                  <a:gd name="connsiteY2" fmla="*/ 402903 h 446054"/>
                  <a:gd name="connsiteX3" fmla="*/ 893860 w 904536"/>
                  <a:gd name="connsiteY3" fmla="*/ 194605 h 446054"/>
                  <a:gd name="connsiteX4" fmla="*/ 572584 w 904536"/>
                  <a:gd name="connsiteY4" fmla="*/ 28670 h 446054"/>
                  <a:gd name="connsiteX5" fmla="*/ 159515 w 904536"/>
                  <a:gd name="connsiteY5" fmla="*/ 7488 h 446054"/>
                  <a:gd name="connsiteX6" fmla="*/ 644 w 904536"/>
                  <a:gd name="connsiteY6" fmla="*/ 109872 h 446054"/>
                  <a:gd name="connsiteX7" fmla="*/ 208942 w 904536"/>
                  <a:gd name="connsiteY7" fmla="*/ 215786 h 446054"/>
                  <a:gd name="connsiteX0" fmla="*/ 208951 w 904095"/>
                  <a:gd name="connsiteY0" fmla="*/ 396229 h 457032"/>
                  <a:gd name="connsiteX1" fmla="*/ 473739 w 904095"/>
                  <a:gd name="connsiteY1" fmla="*/ 456247 h 457032"/>
                  <a:gd name="connsiteX2" fmla="*/ 795014 w 904095"/>
                  <a:gd name="connsiteY2" fmla="*/ 413881 h 457032"/>
                  <a:gd name="connsiteX3" fmla="*/ 893869 w 904095"/>
                  <a:gd name="connsiteY3" fmla="*/ 205583 h 457032"/>
                  <a:gd name="connsiteX4" fmla="*/ 579654 w 904095"/>
                  <a:gd name="connsiteY4" fmla="*/ 18465 h 457032"/>
                  <a:gd name="connsiteX5" fmla="*/ 159524 w 904095"/>
                  <a:gd name="connsiteY5" fmla="*/ 18466 h 457032"/>
                  <a:gd name="connsiteX6" fmla="*/ 653 w 904095"/>
                  <a:gd name="connsiteY6" fmla="*/ 120850 h 457032"/>
                  <a:gd name="connsiteX7" fmla="*/ 208951 w 904095"/>
                  <a:gd name="connsiteY7" fmla="*/ 226764 h 457032"/>
                  <a:gd name="connsiteX0" fmla="*/ 208951 w 885071"/>
                  <a:gd name="connsiteY0" fmla="*/ 395006 h 456041"/>
                  <a:gd name="connsiteX1" fmla="*/ 473739 w 885071"/>
                  <a:gd name="connsiteY1" fmla="*/ 455024 h 456041"/>
                  <a:gd name="connsiteX2" fmla="*/ 795014 w 885071"/>
                  <a:gd name="connsiteY2" fmla="*/ 412658 h 456041"/>
                  <a:gd name="connsiteX3" fmla="*/ 872686 w 885071"/>
                  <a:gd name="connsiteY3" fmla="*/ 186708 h 456041"/>
                  <a:gd name="connsiteX4" fmla="*/ 579654 w 885071"/>
                  <a:gd name="connsiteY4" fmla="*/ 17242 h 456041"/>
                  <a:gd name="connsiteX5" fmla="*/ 159524 w 885071"/>
                  <a:gd name="connsiteY5" fmla="*/ 17243 h 456041"/>
                  <a:gd name="connsiteX6" fmla="*/ 653 w 885071"/>
                  <a:gd name="connsiteY6" fmla="*/ 119627 h 456041"/>
                  <a:gd name="connsiteX7" fmla="*/ 208951 w 885071"/>
                  <a:gd name="connsiteY7" fmla="*/ 225541 h 456041"/>
                  <a:gd name="connsiteX0" fmla="*/ 208951 w 883011"/>
                  <a:gd name="connsiteY0" fmla="*/ 395006 h 456041"/>
                  <a:gd name="connsiteX1" fmla="*/ 473739 w 883011"/>
                  <a:gd name="connsiteY1" fmla="*/ 455024 h 456041"/>
                  <a:gd name="connsiteX2" fmla="*/ 784423 w 883011"/>
                  <a:gd name="connsiteY2" fmla="*/ 412658 h 456041"/>
                  <a:gd name="connsiteX3" fmla="*/ 872686 w 883011"/>
                  <a:gd name="connsiteY3" fmla="*/ 186708 h 456041"/>
                  <a:gd name="connsiteX4" fmla="*/ 579654 w 883011"/>
                  <a:gd name="connsiteY4" fmla="*/ 17242 h 456041"/>
                  <a:gd name="connsiteX5" fmla="*/ 159524 w 883011"/>
                  <a:gd name="connsiteY5" fmla="*/ 17243 h 456041"/>
                  <a:gd name="connsiteX6" fmla="*/ 653 w 883011"/>
                  <a:gd name="connsiteY6" fmla="*/ 119627 h 456041"/>
                  <a:gd name="connsiteX7" fmla="*/ 208951 w 883011"/>
                  <a:gd name="connsiteY7" fmla="*/ 225541 h 456041"/>
                  <a:gd name="connsiteX0" fmla="*/ 187954 w 862014"/>
                  <a:gd name="connsiteY0" fmla="*/ 393711 h 454746"/>
                  <a:gd name="connsiteX1" fmla="*/ 452742 w 862014"/>
                  <a:gd name="connsiteY1" fmla="*/ 453729 h 454746"/>
                  <a:gd name="connsiteX2" fmla="*/ 763426 w 862014"/>
                  <a:gd name="connsiteY2" fmla="*/ 411363 h 454746"/>
                  <a:gd name="connsiteX3" fmla="*/ 851689 w 862014"/>
                  <a:gd name="connsiteY3" fmla="*/ 185413 h 454746"/>
                  <a:gd name="connsiteX4" fmla="*/ 558657 w 862014"/>
                  <a:gd name="connsiteY4" fmla="*/ 15947 h 454746"/>
                  <a:gd name="connsiteX5" fmla="*/ 138527 w 862014"/>
                  <a:gd name="connsiteY5" fmla="*/ 15948 h 454746"/>
                  <a:gd name="connsiteX6" fmla="*/ 839 w 862014"/>
                  <a:gd name="connsiteY6" fmla="*/ 93618 h 454746"/>
                  <a:gd name="connsiteX7" fmla="*/ 187954 w 862014"/>
                  <a:gd name="connsiteY7" fmla="*/ 224246 h 454746"/>
                  <a:gd name="connsiteX0" fmla="*/ 187745 w 861805"/>
                  <a:gd name="connsiteY0" fmla="*/ 393711 h 454746"/>
                  <a:gd name="connsiteX1" fmla="*/ 452533 w 861805"/>
                  <a:gd name="connsiteY1" fmla="*/ 453729 h 454746"/>
                  <a:gd name="connsiteX2" fmla="*/ 763217 w 861805"/>
                  <a:gd name="connsiteY2" fmla="*/ 411363 h 454746"/>
                  <a:gd name="connsiteX3" fmla="*/ 851480 w 861805"/>
                  <a:gd name="connsiteY3" fmla="*/ 185413 h 454746"/>
                  <a:gd name="connsiteX4" fmla="*/ 558448 w 861805"/>
                  <a:gd name="connsiteY4" fmla="*/ 15947 h 454746"/>
                  <a:gd name="connsiteX5" fmla="*/ 138318 w 861805"/>
                  <a:gd name="connsiteY5" fmla="*/ 15948 h 454746"/>
                  <a:gd name="connsiteX6" fmla="*/ 630 w 861805"/>
                  <a:gd name="connsiteY6" fmla="*/ 93618 h 454746"/>
                  <a:gd name="connsiteX7" fmla="*/ 187745 w 861805"/>
                  <a:gd name="connsiteY7" fmla="*/ 224246 h 454746"/>
                  <a:gd name="connsiteX0" fmla="*/ 187160 w 861220"/>
                  <a:gd name="connsiteY0" fmla="*/ 393711 h 454746"/>
                  <a:gd name="connsiteX1" fmla="*/ 451948 w 861220"/>
                  <a:gd name="connsiteY1" fmla="*/ 453729 h 454746"/>
                  <a:gd name="connsiteX2" fmla="*/ 762632 w 861220"/>
                  <a:gd name="connsiteY2" fmla="*/ 411363 h 454746"/>
                  <a:gd name="connsiteX3" fmla="*/ 850895 w 861220"/>
                  <a:gd name="connsiteY3" fmla="*/ 185413 h 454746"/>
                  <a:gd name="connsiteX4" fmla="*/ 557863 w 861220"/>
                  <a:gd name="connsiteY4" fmla="*/ 15947 h 454746"/>
                  <a:gd name="connsiteX5" fmla="*/ 137733 w 861220"/>
                  <a:gd name="connsiteY5" fmla="*/ 15948 h 454746"/>
                  <a:gd name="connsiteX6" fmla="*/ 45 w 861220"/>
                  <a:gd name="connsiteY6" fmla="*/ 93618 h 454746"/>
                  <a:gd name="connsiteX7" fmla="*/ 187160 w 861220"/>
                  <a:gd name="connsiteY7" fmla="*/ 224246 h 454746"/>
                  <a:gd name="connsiteX0" fmla="*/ 187811 w 861871"/>
                  <a:gd name="connsiteY0" fmla="*/ 409016 h 470051"/>
                  <a:gd name="connsiteX1" fmla="*/ 452599 w 861871"/>
                  <a:gd name="connsiteY1" fmla="*/ 469034 h 470051"/>
                  <a:gd name="connsiteX2" fmla="*/ 763283 w 861871"/>
                  <a:gd name="connsiteY2" fmla="*/ 426668 h 470051"/>
                  <a:gd name="connsiteX3" fmla="*/ 851546 w 861871"/>
                  <a:gd name="connsiteY3" fmla="*/ 200718 h 470051"/>
                  <a:gd name="connsiteX4" fmla="*/ 558514 w 861871"/>
                  <a:gd name="connsiteY4" fmla="*/ 31252 h 470051"/>
                  <a:gd name="connsiteX5" fmla="*/ 141915 w 861871"/>
                  <a:gd name="connsiteY5" fmla="*/ 6539 h 470051"/>
                  <a:gd name="connsiteX6" fmla="*/ 696 w 861871"/>
                  <a:gd name="connsiteY6" fmla="*/ 108923 h 470051"/>
                  <a:gd name="connsiteX7" fmla="*/ 187811 w 861871"/>
                  <a:gd name="connsiteY7" fmla="*/ 239551 h 470051"/>
                  <a:gd name="connsiteX0" fmla="*/ 187817 w 861647"/>
                  <a:gd name="connsiteY0" fmla="*/ 419172 h 480207"/>
                  <a:gd name="connsiteX1" fmla="*/ 452605 w 861647"/>
                  <a:gd name="connsiteY1" fmla="*/ 479190 h 480207"/>
                  <a:gd name="connsiteX2" fmla="*/ 763289 w 861647"/>
                  <a:gd name="connsiteY2" fmla="*/ 436824 h 480207"/>
                  <a:gd name="connsiteX3" fmla="*/ 851552 w 861647"/>
                  <a:gd name="connsiteY3" fmla="*/ 210874 h 480207"/>
                  <a:gd name="connsiteX4" fmla="*/ 562051 w 861647"/>
                  <a:gd name="connsiteY4" fmla="*/ 20225 h 480207"/>
                  <a:gd name="connsiteX5" fmla="*/ 141921 w 861647"/>
                  <a:gd name="connsiteY5" fmla="*/ 16695 h 480207"/>
                  <a:gd name="connsiteX6" fmla="*/ 702 w 861647"/>
                  <a:gd name="connsiteY6" fmla="*/ 119079 h 480207"/>
                  <a:gd name="connsiteX7" fmla="*/ 187817 w 861647"/>
                  <a:gd name="connsiteY7" fmla="*/ 249707 h 480207"/>
                  <a:gd name="connsiteX0" fmla="*/ 187817 w 861647"/>
                  <a:gd name="connsiteY0" fmla="*/ 427515 h 488550"/>
                  <a:gd name="connsiteX1" fmla="*/ 452605 w 861647"/>
                  <a:gd name="connsiteY1" fmla="*/ 487533 h 488550"/>
                  <a:gd name="connsiteX2" fmla="*/ 763289 w 861647"/>
                  <a:gd name="connsiteY2" fmla="*/ 445167 h 488550"/>
                  <a:gd name="connsiteX3" fmla="*/ 851552 w 861647"/>
                  <a:gd name="connsiteY3" fmla="*/ 219217 h 488550"/>
                  <a:gd name="connsiteX4" fmla="*/ 562051 w 861647"/>
                  <a:gd name="connsiteY4" fmla="*/ 28568 h 488550"/>
                  <a:gd name="connsiteX5" fmla="*/ 141921 w 861647"/>
                  <a:gd name="connsiteY5" fmla="*/ 10916 h 488550"/>
                  <a:gd name="connsiteX6" fmla="*/ 702 w 861647"/>
                  <a:gd name="connsiteY6" fmla="*/ 127422 h 488550"/>
                  <a:gd name="connsiteX7" fmla="*/ 187817 w 861647"/>
                  <a:gd name="connsiteY7" fmla="*/ 258050 h 488550"/>
                  <a:gd name="connsiteX0" fmla="*/ 187817 w 861647"/>
                  <a:gd name="connsiteY0" fmla="*/ 426018 h 487053"/>
                  <a:gd name="connsiteX1" fmla="*/ 452605 w 861647"/>
                  <a:gd name="connsiteY1" fmla="*/ 486036 h 487053"/>
                  <a:gd name="connsiteX2" fmla="*/ 763289 w 861647"/>
                  <a:gd name="connsiteY2" fmla="*/ 443670 h 487053"/>
                  <a:gd name="connsiteX3" fmla="*/ 851552 w 861647"/>
                  <a:gd name="connsiteY3" fmla="*/ 217720 h 487053"/>
                  <a:gd name="connsiteX4" fmla="*/ 562051 w 861647"/>
                  <a:gd name="connsiteY4" fmla="*/ 27071 h 487053"/>
                  <a:gd name="connsiteX5" fmla="*/ 141921 w 861647"/>
                  <a:gd name="connsiteY5" fmla="*/ 9419 h 487053"/>
                  <a:gd name="connsiteX6" fmla="*/ 702 w 861647"/>
                  <a:gd name="connsiteY6" fmla="*/ 104742 h 487053"/>
                  <a:gd name="connsiteX7" fmla="*/ 187817 w 861647"/>
                  <a:gd name="connsiteY7" fmla="*/ 256553 h 487053"/>
                  <a:gd name="connsiteX0" fmla="*/ 177337 w 851167"/>
                  <a:gd name="connsiteY0" fmla="*/ 427766 h 488801"/>
                  <a:gd name="connsiteX1" fmla="*/ 442125 w 851167"/>
                  <a:gd name="connsiteY1" fmla="*/ 487784 h 488801"/>
                  <a:gd name="connsiteX2" fmla="*/ 752809 w 851167"/>
                  <a:gd name="connsiteY2" fmla="*/ 445418 h 488801"/>
                  <a:gd name="connsiteX3" fmla="*/ 841072 w 851167"/>
                  <a:gd name="connsiteY3" fmla="*/ 219468 h 488801"/>
                  <a:gd name="connsiteX4" fmla="*/ 551571 w 851167"/>
                  <a:gd name="connsiteY4" fmla="*/ 28819 h 488801"/>
                  <a:gd name="connsiteX5" fmla="*/ 131441 w 851167"/>
                  <a:gd name="connsiteY5" fmla="*/ 11167 h 488801"/>
                  <a:gd name="connsiteX6" fmla="*/ 814 w 851167"/>
                  <a:gd name="connsiteY6" fmla="*/ 131203 h 488801"/>
                  <a:gd name="connsiteX7" fmla="*/ 177337 w 851167"/>
                  <a:gd name="connsiteY7" fmla="*/ 258301 h 488801"/>
                  <a:gd name="connsiteX0" fmla="*/ 177337 w 847980"/>
                  <a:gd name="connsiteY0" fmla="*/ 427592 h 488683"/>
                  <a:gd name="connsiteX1" fmla="*/ 442125 w 847980"/>
                  <a:gd name="connsiteY1" fmla="*/ 487610 h 488683"/>
                  <a:gd name="connsiteX2" fmla="*/ 752809 w 847980"/>
                  <a:gd name="connsiteY2" fmla="*/ 445244 h 488683"/>
                  <a:gd name="connsiteX3" fmla="*/ 837541 w 847980"/>
                  <a:gd name="connsiteY3" fmla="*/ 215764 h 488683"/>
                  <a:gd name="connsiteX4" fmla="*/ 551571 w 847980"/>
                  <a:gd name="connsiteY4" fmla="*/ 28645 h 488683"/>
                  <a:gd name="connsiteX5" fmla="*/ 131441 w 847980"/>
                  <a:gd name="connsiteY5" fmla="*/ 10993 h 488683"/>
                  <a:gd name="connsiteX6" fmla="*/ 814 w 847980"/>
                  <a:gd name="connsiteY6" fmla="*/ 131029 h 488683"/>
                  <a:gd name="connsiteX7" fmla="*/ 177337 w 847980"/>
                  <a:gd name="connsiteY7" fmla="*/ 258127 h 488683"/>
                  <a:gd name="connsiteX0" fmla="*/ 177337 w 845661"/>
                  <a:gd name="connsiteY0" fmla="*/ 427592 h 488187"/>
                  <a:gd name="connsiteX1" fmla="*/ 442125 w 845661"/>
                  <a:gd name="connsiteY1" fmla="*/ 487610 h 488187"/>
                  <a:gd name="connsiteX2" fmla="*/ 738687 w 845661"/>
                  <a:gd name="connsiteY2" fmla="*/ 441714 h 488187"/>
                  <a:gd name="connsiteX3" fmla="*/ 837541 w 845661"/>
                  <a:gd name="connsiteY3" fmla="*/ 215764 h 488187"/>
                  <a:gd name="connsiteX4" fmla="*/ 551571 w 845661"/>
                  <a:gd name="connsiteY4" fmla="*/ 28645 h 488187"/>
                  <a:gd name="connsiteX5" fmla="*/ 131441 w 845661"/>
                  <a:gd name="connsiteY5" fmla="*/ 10993 h 488187"/>
                  <a:gd name="connsiteX6" fmla="*/ 814 w 845661"/>
                  <a:gd name="connsiteY6" fmla="*/ 131029 h 488187"/>
                  <a:gd name="connsiteX7" fmla="*/ 177337 w 845661"/>
                  <a:gd name="connsiteY7" fmla="*/ 258127 h 488187"/>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22822 h 488806"/>
                  <a:gd name="connsiteX0" fmla="*/ 170371 w 841124"/>
                  <a:gd name="connsiteY0" fmla="*/ 425836 h 487050"/>
                  <a:gd name="connsiteX1" fmla="*/ 435159 w 841124"/>
                  <a:gd name="connsiteY1" fmla="*/ 485854 h 487050"/>
                  <a:gd name="connsiteX2" fmla="*/ 731721 w 841124"/>
                  <a:gd name="connsiteY2" fmla="*/ 439958 h 487050"/>
                  <a:gd name="connsiteX3" fmla="*/ 830575 w 841124"/>
                  <a:gd name="connsiteY3" fmla="*/ 214008 h 487050"/>
                  <a:gd name="connsiteX4" fmla="*/ 544605 w 841124"/>
                  <a:gd name="connsiteY4" fmla="*/ 26889 h 487050"/>
                  <a:gd name="connsiteX5" fmla="*/ 124475 w 841124"/>
                  <a:gd name="connsiteY5" fmla="*/ 9237 h 487050"/>
                  <a:gd name="connsiteX6" fmla="*/ 909 w 841124"/>
                  <a:gd name="connsiteY6" fmla="*/ 104560 h 487050"/>
                  <a:gd name="connsiteX7" fmla="*/ 170371 w 841124"/>
                  <a:gd name="connsiteY7" fmla="*/ 221066 h 487050"/>
                  <a:gd name="connsiteX0" fmla="*/ 169741 w 840494"/>
                  <a:gd name="connsiteY0" fmla="*/ 442474 h 503688"/>
                  <a:gd name="connsiteX1" fmla="*/ 434529 w 840494"/>
                  <a:gd name="connsiteY1" fmla="*/ 502492 h 503688"/>
                  <a:gd name="connsiteX2" fmla="*/ 731091 w 840494"/>
                  <a:gd name="connsiteY2" fmla="*/ 456596 h 503688"/>
                  <a:gd name="connsiteX3" fmla="*/ 829945 w 840494"/>
                  <a:gd name="connsiteY3" fmla="*/ 230646 h 503688"/>
                  <a:gd name="connsiteX4" fmla="*/ 543975 w 840494"/>
                  <a:gd name="connsiteY4" fmla="*/ 43527 h 503688"/>
                  <a:gd name="connsiteX5" fmla="*/ 141497 w 840494"/>
                  <a:gd name="connsiteY5" fmla="*/ 4692 h 503688"/>
                  <a:gd name="connsiteX6" fmla="*/ 279 w 840494"/>
                  <a:gd name="connsiteY6" fmla="*/ 121198 h 503688"/>
                  <a:gd name="connsiteX7" fmla="*/ 169741 w 840494"/>
                  <a:gd name="connsiteY7" fmla="*/ 237704 h 503688"/>
                  <a:gd name="connsiteX0" fmla="*/ 169477 w 840230"/>
                  <a:gd name="connsiteY0" fmla="*/ 448771 h 509985"/>
                  <a:gd name="connsiteX1" fmla="*/ 434265 w 840230"/>
                  <a:gd name="connsiteY1" fmla="*/ 508789 h 509985"/>
                  <a:gd name="connsiteX2" fmla="*/ 730827 w 840230"/>
                  <a:gd name="connsiteY2" fmla="*/ 462893 h 509985"/>
                  <a:gd name="connsiteX3" fmla="*/ 829681 w 840230"/>
                  <a:gd name="connsiteY3" fmla="*/ 236943 h 509985"/>
                  <a:gd name="connsiteX4" fmla="*/ 543711 w 840230"/>
                  <a:gd name="connsiteY4" fmla="*/ 49824 h 509985"/>
                  <a:gd name="connsiteX5" fmla="*/ 176538 w 840230"/>
                  <a:gd name="connsiteY5" fmla="*/ 3928 h 509985"/>
                  <a:gd name="connsiteX6" fmla="*/ 15 w 840230"/>
                  <a:gd name="connsiteY6" fmla="*/ 127495 h 509985"/>
                  <a:gd name="connsiteX7" fmla="*/ 169477 w 840230"/>
                  <a:gd name="connsiteY7" fmla="*/ 244001 h 509985"/>
                  <a:gd name="connsiteX0" fmla="*/ 169559 w 840312"/>
                  <a:gd name="connsiteY0" fmla="*/ 455264 h 516478"/>
                  <a:gd name="connsiteX1" fmla="*/ 434347 w 840312"/>
                  <a:gd name="connsiteY1" fmla="*/ 515282 h 516478"/>
                  <a:gd name="connsiteX2" fmla="*/ 730909 w 840312"/>
                  <a:gd name="connsiteY2" fmla="*/ 469386 h 516478"/>
                  <a:gd name="connsiteX3" fmla="*/ 829763 w 840312"/>
                  <a:gd name="connsiteY3" fmla="*/ 243436 h 516478"/>
                  <a:gd name="connsiteX4" fmla="*/ 543793 w 840312"/>
                  <a:gd name="connsiteY4" fmla="*/ 56317 h 516478"/>
                  <a:gd name="connsiteX5" fmla="*/ 151907 w 840312"/>
                  <a:gd name="connsiteY5" fmla="*/ 3360 h 516478"/>
                  <a:gd name="connsiteX6" fmla="*/ 97 w 840312"/>
                  <a:gd name="connsiteY6" fmla="*/ 133988 h 516478"/>
                  <a:gd name="connsiteX7" fmla="*/ 169559 w 840312"/>
                  <a:gd name="connsiteY7" fmla="*/ 250494 h 516478"/>
                  <a:gd name="connsiteX0" fmla="*/ 169563 w 839123"/>
                  <a:gd name="connsiteY0" fmla="*/ 455803 h 517017"/>
                  <a:gd name="connsiteX1" fmla="*/ 434351 w 839123"/>
                  <a:gd name="connsiteY1" fmla="*/ 515821 h 517017"/>
                  <a:gd name="connsiteX2" fmla="*/ 730913 w 839123"/>
                  <a:gd name="connsiteY2" fmla="*/ 469925 h 517017"/>
                  <a:gd name="connsiteX3" fmla="*/ 829767 w 839123"/>
                  <a:gd name="connsiteY3" fmla="*/ 243975 h 517017"/>
                  <a:gd name="connsiteX4" fmla="*/ 561450 w 839123"/>
                  <a:gd name="connsiteY4" fmla="*/ 53326 h 517017"/>
                  <a:gd name="connsiteX5" fmla="*/ 151911 w 839123"/>
                  <a:gd name="connsiteY5" fmla="*/ 3899 h 517017"/>
                  <a:gd name="connsiteX6" fmla="*/ 101 w 839123"/>
                  <a:gd name="connsiteY6" fmla="*/ 134527 h 517017"/>
                  <a:gd name="connsiteX7" fmla="*/ 169563 w 839123"/>
                  <a:gd name="connsiteY7" fmla="*/ 251033 h 517017"/>
                  <a:gd name="connsiteX0" fmla="*/ 169563 w 836542"/>
                  <a:gd name="connsiteY0" fmla="*/ 455803 h 519788"/>
                  <a:gd name="connsiteX1" fmla="*/ 459065 w 836542"/>
                  <a:gd name="connsiteY1" fmla="*/ 519351 h 519788"/>
                  <a:gd name="connsiteX2" fmla="*/ 730913 w 836542"/>
                  <a:gd name="connsiteY2" fmla="*/ 469925 h 519788"/>
                  <a:gd name="connsiteX3" fmla="*/ 829767 w 836542"/>
                  <a:gd name="connsiteY3" fmla="*/ 243975 h 519788"/>
                  <a:gd name="connsiteX4" fmla="*/ 561450 w 836542"/>
                  <a:gd name="connsiteY4" fmla="*/ 53326 h 519788"/>
                  <a:gd name="connsiteX5" fmla="*/ 151911 w 836542"/>
                  <a:gd name="connsiteY5" fmla="*/ 3899 h 519788"/>
                  <a:gd name="connsiteX6" fmla="*/ 101 w 836542"/>
                  <a:gd name="connsiteY6" fmla="*/ 134527 h 519788"/>
                  <a:gd name="connsiteX7" fmla="*/ 169563 w 836542"/>
                  <a:gd name="connsiteY7" fmla="*/ 251033 h 519788"/>
                  <a:gd name="connsiteX0" fmla="*/ 169563 w 836096"/>
                  <a:gd name="connsiteY0" fmla="*/ 455803 h 519444"/>
                  <a:gd name="connsiteX1" fmla="*/ 459065 w 836096"/>
                  <a:gd name="connsiteY1" fmla="*/ 519351 h 519444"/>
                  <a:gd name="connsiteX2" fmla="*/ 727383 w 836096"/>
                  <a:gd name="connsiteY2" fmla="*/ 445212 h 519444"/>
                  <a:gd name="connsiteX3" fmla="*/ 829767 w 836096"/>
                  <a:gd name="connsiteY3" fmla="*/ 243975 h 519444"/>
                  <a:gd name="connsiteX4" fmla="*/ 561450 w 836096"/>
                  <a:gd name="connsiteY4" fmla="*/ 53326 h 519444"/>
                  <a:gd name="connsiteX5" fmla="*/ 151911 w 836096"/>
                  <a:gd name="connsiteY5" fmla="*/ 3899 h 519444"/>
                  <a:gd name="connsiteX6" fmla="*/ 101 w 836096"/>
                  <a:gd name="connsiteY6" fmla="*/ 134527 h 519444"/>
                  <a:gd name="connsiteX7" fmla="*/ 169563 w 836096"/>
                  <a:gd name="connsiteY7" fmla="*/ 251033 h 519444"/>
                  <a:gd name="connsiteX0" fmla="*/ 169563 w 822874"/>
                  <a:gd name="connsiteY0" fmla="*/ 455451 h 519092"/>
                  <a:gd name="connsiteX1" fmla="*/ 459065 w 822874"/>
                  <a:gd name="connsiteY1" fmla="*/ 518999 h 519092"/>
                  <a:gd name="connsiteX2" fmla="*/ 727383 w 822874"/>
                  <a:gd name="connsiteY2" fmla="*/ 444860 h 519092"/>
                  <a:gd name="connsiteX3" fmla="*/ 815645 w 822874"/>
                  <a:gd name="connsiteY3" fmla="*/ 218909 h 519092"/>
                  <a:gd name="connsiteX4" fmla="*/ 561450 w 822874"/>
                  <a:gd name="connsiteY4" fmla="*/ 52974 h 519092"/>
                  <a:gd name="connsiteX5" fmla="*/ 151911 w 822874"/>
                  <a:gd name="connsiteY5" fmla="*/ 3547 h 519092"/>
                  <a:gd name="connsiteX6" fmla="*/ 101 w 822874"/>
                  <a:gd name="connsiteY6" fmla="*/ 134175 h 519092"/>
                  <a:gd name="connsiteX7" fmla="*/ 169563 w 822874"/>
                  <a:gd name="connsiteY7" fmla="*/ 250681 h 519092"/>
                  <a:gd name="connsiteX0" fmla="*/ 169561 w 823734"/>
                  <a:gd name="connsiteY0" fmla="*/ 458161 h 521802"/>
                  <a:gd name="connsiteX1" fmla="*/ 459063 w 823734"/>
                  <a:gd name="connsiteY1" fmla="*/ 521709 h 521802"/>
                  <a:gd name="connsiteX2" fmla="*/ 727381 w 823734"/>
                  <a:gd name="connsiteY2" fmla="*/ 447570 h 521802"/>
                  <a:gd name="connsiteX3" fmla="*/ 815643 w 823734"/>
                  <a:gd name="connsiteY3" fmla="*/ 221619 h 521802"/>
                  <a:gd name="connsiteX4" fmla="*/ 547326 w 823734"/>
                  <a:gd name="connsiteY4" fmla="*/ 41562 h 521802"/>
                  <a:gd name="connsiteX5" fmla="*/ 151909 w 823734"/>
                  <a:gd name="connsiteY5" fmla="*/ 6257 h 521802"/>
                  <a:gd name="connsiteX6" fmla="*/ 99 w 823734"/>
                  <a:gd name="connsiteY6" fmla="*/ 136885 h 521802"/>
                  <a:gd name="connsiteX7" fmla="*/ 169561 w 823734"/>
                  <a:gd name="connsiteY7" fmla="*/ 253391 h 521802"/>
                  <a:gd name="connsiteX0" fmla="*/ 169561 w 823734"/>
                  <a:gd name="connsiteY0" fmla="*/ 461346 h 524987"/>
                  <a:gd name="connsiteX1" fmla="*/ 459063 w 823734"/>
                  <a:gd name="connsiteY1" fmla="*/ 524894 h 524987"/>
                  <a:gd name="connsiteX2" fmla="*/ 727381 w 823734"/>
                  <a:gd name="connsiteY2" fmla="*/ 450755 h 524987"/>
                  <a:gd name="connsiteX3" fmla="*/ 815643 w 823734"/>
                  <a:gd name="connsiteY3" fmla="*/ 224804 h 524987"/>
                  <a:gd name="connsiteX4" fmla="*/ 547326 w 823734"/>
                  <a:gd name="connsiteY4" fmla="*/ 34156 h 524987"/>
                  <a:gd name="connsiteX5" fmla="*/ 151909 w 823734"/>
                  <a:gd name="connsiteY5" fmla="*/ 9442 h 524987"/>
                  <a:gd name="connsiteX6" fmla="*/ 99 w 823734"/>
                  <a:gd name="connsiteY6" fmla="*/ 140070 h 524987"/>
                  <a:gd name="connsiteX7" fmla="*/ 169561 w 823734"/>
                  <a:gd name="connsiteY7" fmla="*/ 256576 h 524987"/>
                  <a:gd name="connsiteX0" fmla="*/ 169561 w 823734"/>
                  <a:gd name="connsiteY0" fmla="*/ 460304 h 523945"/>
                  <a:gd name="connsiteX1" fmla="*/ 459063 w 823734"/>
                  <a:gd name="connsiteY1" fmla="*/ 523852 h 523945"/>
                  <a:gd name="connsiteX2" fmla="*/ 727381 w 823734"/>
                  <a:gd name="connsiteY2" fmla="*/ 449713 h 523945"/>
                  <a:gd name="connsiteX3" fmla="*/ 815643 w 823734"/>
                  <a:gd name="connsiteY3" fmla="*/ 223762 h 523945"/>
                  <a:gd name="connsiteX4" fmla="*/ 547326 w 823734"/>
                  <a:gd name="connsiteY4" fmla="*/ 33114 h 523945"/>
                  <a:gd name="connsiteX5" fmla="*/ 151909 w 823734"/>
                  <a:gd name="connsiteY5" fmla="*/ 8400 h 523945"/>
                  <a:gd name="connsiteX6" fmla="*/ 99 w 823734"/>
                  <a:gd name="connsiteY6" fmla="*/ 124906 h 523945"/>
                  <a:gd name="connsiteX7" fmla="*/ 169561 w 823734"/>
                  <a:gd name="connsiteY7" fmla="*/ 255534 h 523945"/>
                  <a:gd name="connsiteX0" fmla="*/ 169561 w 823684"/>
                  <a:gd name="connsiteY0" fmla="*/ 460304 h 513419"/>
                  <a:gd name="connsiteX1" fmla="*/ 462593 w 823684"/>
                  <a:gd name="connsiteY1" fmla="*/ 513261 h 513419"/>
                  <a:gd name="connsiteX2" fmla="*/ 727381 w 823684"/>
                  <a:gd name="connsiteY2" fmla="*/ 449713 h 513419"/>
                  <a:gd name="connsiteX3" fmla="*/ 815643 w 823684"/>
                  <a:gd name="connsiteY3" fmla="*/ 223762 h 513419"/>
                  <a:gd name="connsiteX4" fmla="*/ 547326 w 823684"/>
                  <a:gd name="connsiteY4" fmla="*/ 33114 h 513419"/>
                  <a:gd name="connsiteX5" fmla="*/ 151909 w 823684"/>
                  <a:gd name="connsiteY5" fmla="*/ 8400 h 513419"/>
                  <a:gd name="connsiteX6" fmla="*/ 99 w 823684"/>
                  <a:gd name="connsiteY6" fmla="*/ 124906 h 513419"/>
                  <a:gd name="connsiteX7" fmla="*/ 169561 w 823684"/>
                  <a:gd name="connsiteY7" fmla="*/ 255534 h 513419"/>
                  <a:gd name="connsiteX0" fmla="*/ 169561 w 823684"/>
                  <a:gd name="connsiteY0" fmla="*/ 460304 h 527465"/>
                  <a:gd name="connsiteX1" fmla="*/ 462593 w 823684"/>
                  <a:gd name="connsiteY1" fmla="*/ 527383 h 527465"/>
                  <a:gd name="connsiteX2" fmla="*/ 727381 w 823684"/>
                  <a:gd name="connsiteY2" fmla="*/ 449713 h 527465"/>
                  <a:gd name="connsiteX3" fmla="*/ 815643 w 823684"/>
                  <a:gd name="connsiteY3" fmla="*/ 223762 h 527465"/>
                  <a:gd name="connsiteX4" fmla="*/ 547326 w 823684"/>
                  <a:gd name="connsiteY4" fmla="*/ 33114 h 527465"/>
                  <a:gd name="connsiteX5" fmla="*/ 151909 w 823684"/>
                  <a:gd name="connsiteY5" fmla="*/ 8400 h 527465"/>
                  <a:gd name="connsiteX6" fmla="*/ 99 w 823684"/>
                  <a:gd name="connsiteY6" fmla="*/ 124906 h 527465"/>
                  <a:gd name="connsiteX7" fmla="*/ 169561 w 823684"/>
                  <a:gd name="connsiteY7" fmla="*/ 255534 h 527465"/>
                  <a:gd name="connsiteX0" fmla="*/ 169561 w 813983"/>
                  <a:gd name="connsiteY0" fmla="*/ 459751 h 526912"/>
                  <a:gd name="connsiteX1" fmla="*/ 462593 w 813983"/>
                  <a:gd name="connsiteY1" fmla="*/ 526830 h 526912"/>
                  <a:gd name="connsiteX2" fmla="*/ 727381 w 813983"/>
                  <a:gd name="connsiteY2" fmla="*/ 449160 h 526912"/>
                  <a:gd name="connsiteX3" fmla="*/ 805052 w 813983"/>
                  <a:gd name="connsiteY3" fmla="*/ 209087 h 526912"/>
                  <a:gd name="connsiteX4" fmla="*/ 547326 w 813983"/>
                  <a:gd name="connsiteY4" fmla="*/ 32561 h 526912"/>
                  <a:gd name="connsiteX5" fmla="*/ 151909 w 813983"/>
                  <a:gd name="connsiteY5" fmla="*/ 7847 h 526912"/>
                  <a:gd name="connsiteX6" fmla="*/ 99 w 813983"/>
                  <a:gd name="connsiteY6" fmla="*/ 124353 h 526912"/>
                  <a:gd name="connsiteX7" fmla="*/ 169561 w 813983"/>
                  <a:gd name="connsiteY7" fmla="*/ 254981 h 526912"/>
                  <a:gd name="connsiteX0" fmla="*/ 169561 w 823685"/>
                  <a:gd name="connsiteY0" fmla="*/ 460303 h 527464"/>
                  <a:gd name="connsiteX1" fmla="*/ 462593 w 823685"/>
                  <a:gd name="connsiteY1" fmla="*/ 527382 h 527464"/>
                  <a:gd name="connsiteX2" fmla="*/ 727381 w 823685"/>
                  <a:gd name="connsiteY2" fmla="*/ 449712 h 527464"/>
                  <a:gd name="connsiteX3" fmla="*/ 815644 w 823685"/>
                  <a:gd name="connsiteY3" fmla="*/ 223761 h 527464"/>
                  <a:gd name="connsiteX4" fmla="*/ 547326 w 823685"/>
                  <a:gd name="connsiteY4" fmla="*/ 33113 h 527464"/>
                  <a:gd name="connsiteX5" fmla="*/ 151909 w 823685"/>
                  <a:gd name="connsiteY5" fmla="*/ 8399 h 527464"/>
                  <a:gd name="connsiteX6" fmla="*/ 99 w 823685"/>
                  <a:gd name="connsiteY6" fmla="*/ 124905 h 527464"/>
                  <a:gd name="connsiteX7" fmla="*/ 169561 w 823685"/>
                  <a:gd name="connsiteY7" fmla="*/ 255533 h 527464"/>
                  <a:gd name="connsiteX0" fmla="*/ 169561 w 826348"/>
                  <a:gd name="connsiteY0" fmla="*/ 460303 h 527464"/>
                  <a:gd name="connsiteX1" fmla="*/ 462593 w 826348"/>
                  <a:gd name="connsiteY1" fmla="*/ 527382 h 527464"/>
                  <a:gd name="connsiteX2" fmla="*/ 727381 w 826348"/>
                  <a:gd name="connsiteY2" fmla="*/ 449712 h 527464"/>
                  <a:gd name="connsiteX3" fmla="*/ 815644 w 826348"/>
                  <a:gd name="connsiteY3" fmla="*/ 223761 h 527464"/>
                  <a:gd name="connsiteX4" fmla="*/ 547326 w 826348"/>
                  <a:gd name="connsiteY4" fmla="*/ 33113 h 527464"/>
                  <a:gd name="connsiteX5" fmla="*/ 151909 w 826348"/>
                  <a:gd name="connsiteY5" fmla="*/ 8399 h 527464"/>
                  <a:gd name="connsiteX6" fmla="*/ 99 w 826348"/>
                  <a:gd name="connsiteY6" fmla="*/ 124905 h 527464"/>
                  <a:gd name="connsiteX7" fmla="*/ 169561 w 826348"/>
                  <a:gd name="connsiteY7" fmla="*/ 255533 h 527464"/>
                  <a:gd name="connsiteX0" fmla="*/ 169561 w 816174"/>
                  <a:gd name="connsiteY0" fmla="*/ 460303 h 527464"/>
                  <a:gd name="connsiteX1" fmla="*/ 462593 w 816174"/>
                  <a:gd name="connsiteY1" fmla="*/ 527382 h 527464"/>
                  <a:gd name="connsiteX2" fmla="*/ 727381 w 816174"/>
                  <a:gd name="connsiteY2" fmla="*/ 449712 h 527464"/>
                  <a:gd name="connsiteX3" fmla="*/ 815644 w 816174"/>
                  <a:gd name="connsiteY3" fmla="*/ 223761 h 527464"/>
                  <a:gd name="connsiteX4" fmla="*/ 547326 w 816174"/>
                  <a:gd name="connsiteY4" fmla="*/ 33113 h 527464"/>
                  <a:gd name="connsiteX5" fmla="*/ 151909 w 816174"/>
                  <a:gd name="connsiteY5" fmla="*/ 8399 h 527464"/>
                  <a:gd name="connsiteX6" fmla="*/ 99 w 816174"/>
                  <a:gd name="connsiteY6" fmla="*/ 124905 h 527464"/>
                  <a:gd name="connsiteX7" fmla="*/ 169561 w 816174"/>
                  <a:gd name="connsiteY7" fmla="*/ 255533 h 527464"/>
                  <a:gd name="connsiteX0" fmla="*/ 169561 w 825003"/>
                  <a:gd name="connsiteY0" fmla="*/ 460303 h 527464"/>
                  <a:gd name="connsiteX1" fmla="*/ 462593 w 825003"/>
                  <a:gd name="connsiteY1" fmla="*/ 527382 h 527464"/>
                  <a:gd name="connsiteX2" fmla="*/ 727381 w 825003"/>
                  <a:gd name="connsiteY2" fmla="*/ 449712 h 527464"/>
                  <a:gd name="connsiteX3" fmla="*/ 815644 w 825003"/>
                  <a:gd name="connsiteY3" fmla="*/ 223761 h 527464"/>
                  <a:gd name="connsiteX4" fmla="*/ 547326 w 825003"/>
                  <a:gd name="connsiteY4" fmla="*/ 33113 h 527464"/>
                  <a:gd name="connsiteX5" fmla="*/ 151909 w 825003"/>
                  <a:gd name="connsiteY5" fmla="*/ 8399 h 527464"/>
                  <a:gd name="connsiteX6" fmla="*/ 99 w 825003"/>
                  <a:gd name="connsiteY6" fmla="*/ 124905 h 527464"/>
                  <a:gd name="connsiteX7" fmla="*/ 169561 w 825003"/>
                  <a:gd name="connsiteY7" fmla="*/ 255533 h 527464"/>
                  <a:gd name="connsiteX0" fmla="*/ 169561 w 815370"/>
                  <a:gd name="connsiteY0" fmla="*/ 460447 h 527608"/>
                  <a:gd name="connsiteX1" fmla="*/ 462593 w 815370"/>
                  <a:gd name="connsiteY1" fmla="*/ 527526 h 527608"/>
                  <a:gd name="connsiteX2" fmla="*/ 727381 w 815370"/>
                  <a:gd name="connsiteY2" fmla="*/ 449856 h 527608"/>
                  <a:gd name="connsiteX3" fmla="*/ 805053 w 815370"/>
                  <a:gd name="connsiteY3" fmla="*/ 227436 h 527608"/>
                  <a:gd name="connsiteX4" fmla="*/ 547326 w 815370"/>
                  <a:gd name="connsiteY4" fmla="*/ 33257 h 527608"/>
                  <a:gd name="connsiteX5" fmla="*/ 151909 w 815370"/>
                  <a:gd name="connsiteY5" fmla="*/ 8543 h 527608"/>
                  <a:gd name="connsiteX6" fmla="*/ 99 w 815370"/>
                  <a:gd name="connsiteY6" fmla="*/ 125049 h 527608"/>
                  <a:gd name="connsiteX7" fmla="*/ 169561 w 815370"/>
                  <a:gd name="connsiteY7" fmla="*/ 255677 h 527608"/>
                  <a:gd name="connsiteX0" fmla="*/ 169561 w 812309"/>
                  <a:gd name="connsiteY0" fmla="*/ 460447 h 527913"/>
                  <a:gd name="connsiteX1" fmla="*/ 462593 w 812309"/>
                  <a:gd name="connsiteY1" fmla="*/ 527526 h 527913"/>
                  <a:gd name="connsiteX2" fmla="*/ 716789 w 812309"/>
                  <a:gd name="connsiteY2" fmla="*/ 435734 h 527913"/>
                  <a:gd name="connsiteX3" fmla="*/ 805053 w 812309"/>
                  <a:gd name="connsiteY3" fmla="*/ 227436 h 527913"/>
                  <a:gd name="connsiteX4" fmla="*/ 547326 w 812309"/>
                  <a:gd name="connsiteY4" fmla="*/ 33257 h 527913"/>
                  <a:gd name="connsiteX5" fmla="*/ 151909 w 812309"/>
                  <a:gd name="connsiteY5" fmla="*/ 8543 h 527913"/>
                  <a:gd name="connsiteX6" fmla="*/ 99 w 812309"/>
                  <a:gd name="connsiteY6" fmla="*/ 125049 h 527913"/>
                  <a:gd name="connsiteX7" fmla="*/ 169561 w 812309"/>
                  <a:gd name="connsiteY7" fmla="*/ 255677 h 527913"/>
                  <a:gd name="connsiteX0" fmla="*/ 169561 w 814620"/>
                  <a:gd name="connsiteY0" fmla="*/ 460447 h 527535"/>
                  <a:gd name="connsiteX1" fmla="*/ 462593 w 814620"/>
                  <a:gd name="connsiteY1" fmla="*/ 527526 h 527535"/>
                  <a:gd name="connsiteX2" fmla="*/ 730911 w 814620"/>
                  <a:gd name="connsiteY2" fmla="*/ 456917 h 527535"/>
                  <a:gd name="connsiteX3" fmla="*/ 805053 w 814620"/>
                  <a:gd name="connsiteY3" fmla="*/ 227436 h 527535"/>
                  <a:gd name="connsiteX4" fmla="*/ 547326 w 814620"/>
                  <a:gd name="connsiteY4" fmla="*/ 33257 h 527535"/>
                  <a:gd name="connsiteX5" fmla="*/ 151909 w 814620"/>
                  <a:gd name="connsiteY5" fmla="*/ 8543 h 527535"/>
                  <a:gd name="connsiteX6" fmla="*/ 99 w 814620"/>
                  <a:gd name="connsiteY6" fmla="*/ 125049 h 527535"/>
                  <a:gd name="connsiteX7" fmla="*/ 169561 w 814620"/>
                  <a:gd name="connsiteY7" fmla="*/ 255677 h 527535"/>
                  <a:gd name="connsiteX0" fmla="*/ 169561 w 813388"/>
                  <a:gd name="connsiteY0" fmla="*/ 460447 h 527737"/>
                  <a:gd name="connsiteX1" fmla="*/ 462593 w 813388"/>
                  <a:gd name="connsiteY1" fmla="*/ 527526 h 527737"/>
                  <a:gd name="connsiteX2" fmla="*/ 723850 w 813388"/>
                  <a:gd name="connsiteY2" fmla="*/ 442795 h 527737"/>
                  <a:gd name="connsiteX3" fmla="*/ 805053 w 813388"/>
                  <a:gd name="connsiteY3" fmla="*/ 227436 h 527737"/>
                  <a:gd name="connsiteX4" fmla="*/ 547326 w 813388"/>
                  <a:gd name="connsiteY4" fmla="*/ 33257 h 527737"/>
                  <a:gd name="connsiteX5" fmla="*/ 151909 w 813388"/>
                  <a:gd name="connsiteY5" fmla="*/ 8543 h 527737"/>
                  <a:gd name="connsiteX6" fmla="*/ 99 w 813388"/>
                  <a:gd name="connsiteY6" fmla="*/ 125049 h 527737"/>
                  <a:gd name="connsiteX7" fmla="*/ 169561 w 813388"/>
                  <a:gd name="connsiteY7" fmla="*/ 255677 h 527737"/>
                  <a:gd name="connsiteX0" fmla="*/ 169561 w 812943"/>
                  <a:gd name="connsiteY0" fmla="*/ 471065 h 538355"/>
                  <a:gd name="connsiteX1" fmla="*/ 462593 w 812943"/>
                  <a:gd name="connsiteY1" fmla="*/ 538144 h 538355"/>
                  <a:gd name="connsiteX2" fmla="*/ 723850 w 812943"/>
                  <a:gd name="connsiteY2" fmla="*/ 453413 h 538355"/>
                  <a:gd name="connsiteX3" fmla="*/ 805053 w 812943"/>
                  <a:gd name="connsiteY3" fmla="*/ 238054 h 538355"/>
                  <a:gd name="connsiteX4" fmla="*/ 554387 w 812943"/>
                  <a:gd name="connsiteY4" fmla="*/ 22692 h 538355"/>
                  <a:gd name="connsiteX5" fmla="*/ 151909 w 812943"/>
                  <a:gd name="connsiteY5" fmla="*/ 19161 h 538355"/>
                  <a:gd name="connsiteX6" fmla="*/ 99 w 812943"/>
                  <a:gd name="connsiteY6" fmla="*/ 135667 h 538355"/>
                  <a:gd name="connsiteX7" fmla="*/ 169561 w 812943"/>
                  <a:gd name="connsiteY7" fmla="*/ 266295 h 538355"/>
                  <a:gd name="connsiteX0" fmla="*/ 169562 w 812723"/>
                  <a:gd name="connsiteY0" fmla="*/ 461823 h 529113"/>
                  <a:gd name="connsiteX1" fmla="*/ 462594 w 812723"/>
                  <a:gd name="connsiteY1" fmla="*/ 528902 h 529113"/>
                  <a:gd name="connsiteX2" fmla="*/ 723851 w 812723"/>
                  <a:gd name="connsiteY2" fmla="*/ 444171 h 529113"/>
                  <a:gd name="connsiteX3" fmla="*/ 805054 w 812723"/>
                  <a:gd name="connsiteY3" fmla="*/ 228812 h 529113"/>
                  <a:gd name="connsiteX4" fmla="*/ 557918 w 812723"/>
                  <a:gd name="connsiteY4" fmla="*/ 31103 h 529113"/>
                  <a:gd name="connsiteX5" fmla="*/ 151910 w 812723"/>
                  <a:gd name="connsiteY5" fmla="*/ 9919 h 529113"/>
                  <a:gd name="connsiteX6" fmla="*/ 100 w 812723"/>
                  <a:gd name="connsiteY6" fmla="*/ 126425 h 529113"/>
                  <a:gd name="connsiteX7" fmla="*/ 169562 w 812723"/>
                  <a:gd name="connsiteY7" fmla="*/ 257053 h 529113"/>
                  <a:gd name="connsiteX0" fmla="*/ 169562 w 812723"/>
                  <a:gd name="connsiteY0" fmla="*/ 478685 h 545975"/>
                  <a:gd name="connsiteX1" fmla="*/ 462594 w 812723"/>
                  <a:gd name="connsiteY1" fmla="*/ 545764 h 545975"/>
                  <a:gd name="connsiteX2" fmla="*/ 723851 w 812723"/>
                  <a:gd name="connsiteY2" fmla="*/ 461033 h 545975"/>
                  <a:gd name="connsiteX3" fmla="*/ 805054 w 812723"/>
                  <a:gd name="connsiteY3" fmla="*/ 245674 h 545975"/>
                  <a:gd name="connsiteX4" fmla="*/ 557918 w 812723"/>
                  <a:gd name="connsiteY4" fmla="*/ 47965 h 545975"/>
                  <a:gd name="connsiteX5" fmla="*/ 151910 w 812723"/>
                  <a:gd name="connsiteY5" fmla="*/ 26781 h 545975"/>
                  <a:gd name="connsiteX6" fmla="*/ 100 w 812723"/>
                  <a:gd name="connsiteY6" fmla="*/ 143287 h 545975"/>
                  <a:gd name="connsiteX7" fmla="*/ 169562 w 812723"/>
                  <a:gd name="connsiteY7" fmla="*/ 273915 h 545975"/>
                  <a:gd name="connsiteX0" fmla="*/ 169562 w 812723"/>
                  <a:gd name="connsiteY0" fmla="*/ 465114 h 532404"/>
                  <a:gd name="connsiteX1" fmla="*/ 462594 w 812723"/>
                  <a:gd name="connsiteY1" fmla="*/ 532193 h 532404"/>
                  <a:gd name="connsiteX2" fmla="*/ 723851 w 812723"/>
                  <a:gd name="connsiteY2" fmla="*/ 447462 h 532404"/>
                  <a:gd name="connsiteX3" fmla="*/ 805054 w 812723"/>
                  <a:gd name="connsiteY3" fmla="*/ 232103 h 532404"/>
                  <a:gd name="connsiteX4" fmla="*/ 557918 w 812723"/>
                  <a:gd name="connsiteY4" fmla="*/ 34394 h 532404"/>
                  <a:gd name="connsiteX5" fmla="*/ 151910 w 812723"/>
                  <a:gd name="connsiteY5" fmla="*/ 13210 h 532404"/>
                  <a:gd name="connsiteX6" fmla="*/ 100 w 812723"/>
                  <a:gd name="connsiteY6" fmla="*/ 129716 h 532404"/>
                  <a:gd name="connsiteX7" fmla="*/ 169562 w 812723"/>
                  <a:gd name="connsiteY7" fmla="*/ 260344 h 532404"/>
                  <a:gd name="connsiteX0" fmla="*/ 169562 w 812723"/>
                  <a:gd name="connsiteY0" fmla="*/ 460016 h 527306"/>
                  <a:gd name="connsiteX1" fmla="*/ 462594 w 812723"/>
                  <a:gd name="connsiteY1" fmla="*/ 527095 h 527306"/>
                  <a:gd name="connsiteX2" fmla="*/ 723851 w 812723"/>
                  <a:gd name="connsiteY2" fmla="*/ 442364 h 527306"/>
                  <a:gd name="connsiteX3" fmla="*/ 805054 w 812723"/>
                  <a:gd name="connsiteY3" fmla="*/ 227005 h 527306"/>
                  <a:gd name="connsiteX4" fmla="*/ 557918 w 812723"/>
                  <a:gd name="connsiteY4" fmla="*/ 29296 h 527306"/>
                  <a:gd name="connsiteX5" fmla="*/ 151910 w 812723"/>
                  <a:gd name="connsiteY5" fmla="*/ 8112 h 527306"/>
                  <a:gd name="connsiteX6" fmla="*/ 100 w 812723"/>
                  <a:gd name="connsiteY6" fmla="*/ 124618 h 527306"/>
                  <a:gd name="connsiteX7" fmla="*/ 169562 w 812723"/>
                  <a:gd name="connsiteY7" fmla="*/ 255246 h 527306"/>
                  <a:gd name="connsiteX0" fmla="*/ 169563 w 812504"/>
                  <a:gd name="connsiteY0" fmla="*/ 456297 h 523587"/>
                  <a:gd name="connsiteX1" fmla="*/ 462595 w 812504"/>
                  <a:gd name="connsiteY1" fmla="*/ 523376 h 523587"/>
                  <a:gd name="connsiteX2" fmla="*/ 723852 w 812504"/>
                  <a:gd name="connsiteY2" fmla="*/ 438645 h 523587"/>
                  <a:gd name="connsiteX3" fmla="*/ 805055 w 812504"/>
                  <a:gd name="connsiteY3" fmla="*/ 223286 h 523587"/>
                  <a:gd name="connsiteX4" fmla="*/ 561449 w 812504"/>
                  <a:gd name="connsiteY4" fmla="*/ 39699 h 523587"/>
                  <a:gd name="connsiteX5" fmla="*/ 151911 w 812504"/>
                  <a:gd name="connsiteY5" fmla="*/ 4393 h 523587"/>
                  <a:gd name="connsiteX6" fmla="*/ 101 w 812504"/>
                  <a:gd name="connsiteY6" fmla="*/ 120899 h 523587"/>
                  <a:gd name="connsiteX7" fmla="*/ 169563 w 812504"/>
                  <a:gd name="connsiteY7" fmla="*/ 251527 h 523587"/>
                  <a:gd name="connsiteX0" fmla="*/ 169564 w 812285"/>
                  <a:gd name="connsiteY0" fmla="*/ 458877 h 526167"/>
                  <a:gd name="connsiteX1" fmla="*/ 462596 w 812285"/>
                  <a:gd name="connsiteY1" fmla="*/ 525956 h 526167"/>
                  <a:gd name="connsiteX2" fmla="*/ 723853 w 812285"/>
                  <a:gd name="connsiteY2" fmla="*/ 441225 h 526167"/>
                  <a:gd name="connsiteX3" fmla="*/ 805056 w 812285"/>
                  <a:gd name="connsiteY3" fmla="*/ 225866 h 526167"/>
                  <a:gd name="connsiteX4" fmla="*/ 564981 w 812285"/>
                  <a:gd name="connsiteY4" fmla="*/ 31688 h 526167"/>
                  <a:gd name="connsiteX5" fmla="*/ 151912 w 812285"/>
                  <a:gd name="connsiteY5" fmla="*/ 6973 h 526167"/>
                  <a:gd name="connsiteX6" fmla="*/ 102 w 812285"/>
                  <a:gd name="connsiteY6" fmla="*/ 123479 h 526167"/>
                  <a:gd name="connsiteX7" fmla="*/ 169564 w 812285"/>
                  <a:gd name="connsiteY7" fmla="*/ 254107 h 526167"/>
                  <a:gd name="connsiteX0" fmla="*/ 169723 w 812444"/>
                  <a:gd name="connsiteY0" fmla="*/ 478074 h 545364"/>
                  <a:gd name="connsiteX1" fmla="*/ 462755 w 812444"/>
                  <a:gd name="connsiteY1" fmla="*/ 545153 h 545364"/>
                  <a:gd name="connsiteX2" fmla="*/ 724012 w 812444"/>
                  <a:gd name="connsiteY2" fmla="*/ 460422 h 545364"/>
                  <a:gd name="connsiteX3" fmla="*/ 805215 w 812444"/>
                  <a:gd name="connsiteY3" fmla="*/ 245063 h 545364"/>
                  <a:gd name="connsiteX4" fmla="*/ 565140 w 812444"/>
                  <a:gd name="connsiteY4" fmla="*/ 50885 h 545364"/>
                  <a:gd name="connsiteX5" fmla="*/ 201498 w 812444"/>
                  <a:gd name="connsiteY5" fmla="*/ 4987 h 545364"/>
                  <a:gd name="connsiteX6" fmla="*/ 261 w 812444"/>
                  <a:gd name="connsiteY6" fmla="*/ 142676 h 545364"/>
                  <a:gd name="connsiteX7" fmla="*/ 169723 w 812444"/>
                  <a:gd name="connsiteY7" fmla="*/ 273304 h 545364"/>
                  <a:gd name="connsiteX0" fmla="*/ 169548 w 812269"/>
                  <a:gd name="connsiteY0" fmla="*/ 478074 h 545364"/>
                  <a:gd name="connsiteX1" fmla="*/ 462580 w 812269"/>
                  <a:gd name="connsiteY1" fmla="*/ 545153 h 545364"/>
                  <a:gd name="connsiteX2" fmla="*/ 723837 w 812269"/>
                  <a:gd name="connsiteY2" fmla="*/ 460422 h 545364"/>
                  <a:gd name="connsiteX3" fmla="*/ 805040 w 812269"/>
                  <a:gd name="connsiteY3" fmla="*/ 245063 h 545364"/>
                  <a:gd name="connsiteX4" fmla="*/ 564965 w 812269"/>
                  <a:gd name="connsiteY4" fmla="*/ 50885 h 545364"/>
                  <a:gd name="connsiteX5" fmla="*/ 187201 w 812269"/>
                  <a:gd name="connsiteY5" fmla="*/ 4987 h 545364"/>
                  <a:gd name="connsiteX6" fmla="*/ 86 w 812269"/>
                  <a:gd name="connsiteY6" fmla="*/ 142676 h 545364"/>
                  <a:gd name="connsiteX7" fmla="*/ 169548 w 812269"/>
                  <a:gd name="connsiteY7" fmla="*/ 273304 h 545364"/>
                  <a:gd name="connsiteX0" fmla="*/ 166021 w 808742"/>
                  <a:gd name="connsiteY0" fmla="*/ 475999 h 543289"/>
                  <a:gd name="connsiteX1" fmla="*/ 459053 w 808742"/>
                  <a:gd name="connsiteY1" fmla="*/ 543078 h 543289"/>
                  <a:gd name="connsiteX2" fmla="*/ 720310 w 808742"/>
                  <a:gd name="connsiteY2" fmla="*/ 458347 h 543289"/>
                  <a:gd name="connsiteX3" fmla="*/ 801513 w 808742"/>
                  <a:gd name="connsiteY3" fmla="*/ 242988 h 543289"/>
                  <a:gd name="connsiteX4" fmla="*/ 561438 w 808742"/>
                  <a:gd name="connsiteY4" fmla="*/ 48810 h 543289"/>
                  <a:gd name="connsiteX5" fmla="*/ 183674 w 808742"/>
                  <a:gd name="connsiteY5" fmla="*/ 2912 h 543289"/>
                  <a:gd name="connsiteX6" fmla="*/ 90 w 808742"/>
                  <a:gd name="connsiteY6" fmla="*/ 108826 h 543289"/>
                  <a:gd name="connsiteX7" fmla="*/ 166021 w 808742"/>
                  <a:gd name="connsiteY7" fmla="*/ 271229 h 543289"/>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71678 h 543738"/>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36373 h 543738"/>
                  <a:gd name="connsiteX0" fmla="*/ 171599 w 814320"/>
                  <a:gd name="connsiteY0" fmla="*/ 476448 h 543738"/>
                  <a:gd name="connsiteX1" fmla="*/ 464631 w 814320"/>
                  <a:gd name="connsiteY1" fmla="*/ 543527 h 543738"/>
                  <a:gd name="connsiteX2" fmla="*/ 725888 w 814320"/>
                  <a:gd name="connsiteY2" fmla="*/ 458796 h 543738"/>
                  <a:gd name="connsiteX3" fmla="*/ 807091 w 814320"/>
                  <a:gd name="connsiteY3" fmla="*/ 243437 h 543738"/>
                  <a:gd name="connsiteX4" fmla="*/ 567016 w 814320"/>
                  <a:gd name="connsiteY4" fmla="*/ 49259 h 543738"/>
                  <a:gd name="connsiteX5" fmla="*/ 189252 w 814320"/>
                  <a:gd name="connsiteY5" fmla="*/ 3361 h 543738"/>
                  <a:gd name="connsiteX6" fmla="*/ 2138 w 814320"/>
                  <a:gd name="connsiteY6" fmla="*/ 116336 h 543738"/>
                  <a:gd name="connsiteX7" fmla="*/ 171599 w 814320"/>
                  <a:gd name="connsiteY7" fmla="*/ 236373 h 543738"/>
                  <a:gd name="connsiteX0" fmla="*/ 169841 w 812562"/>
                  <a:gd name="connsiteY0" fmla="*/ 476448 h 543738"/>
                  <a:gd name="connsiteX1" fmla="*/ 462873 w 812562"/>
                  <a:gd name="connsiteY1" fmla="*/ 543527 h 543738"/>
                  <a:gd name="connsiteX2" fmla="*/ 724130 w 812562"/>
                  <a:gd name="connsiteY2" fmla="*/ 458796 h 543738"/>
                  <a:gd name="connsiteX3" fmla="*/ 805333 w 812562"/>
                  <a:gd name="connsiteY3" fmla="*/ 243437 h 543738"/>
                  <a:gd name="connsiteX4" fmla="*/ 565258 w 812562"/>
                  <a:gd name="connsiteY4" fmla="*/ 49259 h 543738"/>
                  <a:gd name="connsiteX5" fmla="*/ 187494 w 812562"/>
                  <a:gd name="connsiteY5" fmla="*/ 3361 h 543738"/>
                  <a:gd name="connsiteX6" fmla="*/ 380 w 812562"/>
                  <a:gd name="connsiteY6" fmla="*/ 116336 h 543738"/>
                  <a:gd name="connsiteX7" fmla="*/ 169841 w 812562"/>
                  <a:gd name="connsiteY7" fmla="*/ 236373 h 543738"/>
                  <a:gd name="connsiteX0" fmla="*/ 169841 w 834129"/>
                  <a:gd name="connsiteY0" fmla="*/ 476448 h 543738"/>
                  <a:gd name="connsiteX1" fmla="*/ 462873 w 834129"/>
                  <a:gd name="connsiteY1" fmla="*/ 543527 h 543738"/>
                  <a:gd name="connsiteX2" fmla="*/ 724130 w 834129"/>
                  <a:gd name="connsiteY2" fmla="*/ 458796 h 543738"/>
                  <a:gd name="connsiteX3" fmla="*/ 828357 w 834129"/>
                  <a:gd name="connsiteY3" fmla="*/ 243437 h 543738"/>
                  <a:gd name="connsiteX4" fmla="*/ 565258 w 834129"/>
                  <a:gd name="connsiteY4" fmla="*/ 49259 h 543738"/>
                  <a:gd name="connsiteX5" fmla="*/ 187494 w 834129"/>
                  <a:gd name="connsiteY5" fmla="*/ 3361 h 543738"/>
                  <a:gd name="connsiteX6" fmla="*/ 380 w 834129"/>
                  <a:gd name="connsiteY6" fmla="*/ 116336 h 543738"/>
                  <a:gd name="connsiteX7" fmla="*/ 169841 w 834129"/>
                  <a:gd name="connsiteY7" fmla="*/ 236373 h 543738"/>
                  <a:gd name="connsiteX0" fmla="*/ 169841 w 833084"/>
                  <a:gd name="connsiteY0" fmla="*/ 476448 h 543738"/>
                  <a:gd name="connsiteX1" fmla="*/ 462873 w 833084"/>
                  <a:gd name="connsiteY1" fmla="*/ 543527 h 543738"/>
                  <a:gd name="connsiteX2" fmla="*/ 724130 w 833084"/>
                  <a:gd name="connsiteY2" fmla="*/ 458796 h 543738"/>
                  <a:gd name="connsiteX3" fmla="*/ 828357 w 833084"/>
                  <a:gd name="connsiteY3" fmla="*/ 243437 h 543738"/>
                  <a:gd name="connsiteX4" fmla="*/ 565258 w 833084"/>
                  <a:gd name="connsiteY4" fmla="*/ 49259 h 543738"/>
                  <a:gd name="connsiteX5" fmla="*/ 187494 w 833084"/>
                  <a:gd name="connsiteY5" fmla="*/ 3361 h 543738"/>
                  <a:gd name="connsiteX6" fmla="*/ 380 w 833084"/>
                  <a:gd name="connsiteY6" fmla="*/ 116336 h 543738"/>
                  <a:gd name="connsiteX7" fmla="*/ 169841 w 833084"/>
                  <a:gd name="connsiteY7" fmla="*/ 236373 h 543738"/>
                  <a:gd name="connsiteX0" fmla="*/ 169841 w 832092"/>
                  <a:gd name="connsiteY0" fmla="*/ 476448 h 543738"/>
                  <a:gd name="connsiteX1" fmla="*/ 462873 w 832092"/>
                  <a:gd name="connsiteY1" fmla="*/ 543527 h 543738"/>
                  <a:gd name="connsiteX2" fmla="*/ 724130 w 832092"/>
                  <a:gd name="connsiteY2" fmla="*/ 458796 h 543738"/>
                  <a:gd name="connsiteX3" fmla="*/ 828357 w 832092"/>
                  <a:gd name="connsiteY3" fmla="*/ 243437 h 543738"/>
                  <a:gd name="connsiteX4" fmla="*/ 565258 w 832092"/>
                  <a:gd name="connsiteY4" fmla="*/ 49259 h 543738"/>
                  <a:gd name="connsiteX5" fmla="*/ 187494 w 832092"/>
                  <a:gd name="connsiteY5" fmla="*/ 3361 h 543738"/>
                  <a:gd name="connsiteX6" fmla="*/ 380 w 832092"/>
                  <a:gd name="connsiteY6" fmla="*/ 116336 h 543738"/>
                  <a:gd name="connsiteX7" fmla="*/ 169841 w 832092"/>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28967"/>
                  <a:gd name="connsiteY0" fmla="*/ 476448 h 543738"/>
                  <a:gd name="connsiteX1" fmla="*/ 462873 w 828967"/>
                  <a:gd name="connsiteY1" fmla="*/ 543527 h 543738"/>
                  <a:gd name="connsiteX2" fmla="*/ 724130 w 828967"/>
                  <a:gd name="connsiteY2" fmla="*/ 458796 h 543738"/>
                  <a:gd name="connsiteX3" fmla="*/ 828357 w 828967"/>
                  <a:gd name="connsiteY3" fmla="*/ 243437 h 543738"/>
                  <a:gd name="connsiteX4" fmla="*/ 565258 w 828967"/>
                  <a:gd name="connsiteY4" fmla="*/ 49259 h 543738"/>
                  <a:gd name="connsiteX5" fmla="*/ 187494 w 828967"/>
                  <a:gd name="connsiteY5" fmla="*/ 3361 h 543738"/>
                  <a:gd name="connsiteX6" fmla="*/ 380 w 828967"/>
                  <a:gd name="connsiteY6" fmla="*/ 116336 h 543738"/>
                  <a:gd name="connsiteX7" fmla="*/ 169841 w 828967"/>
                  <a:gd name="connsiteY7" fmla="*/ 236373 h 543738"/>
                  <a:gd name="connsiteX0" fmla="*/ 169841 w 828357"/>
                  <a:gd name="connsiteY0" fmla="*/ 476448 h 543738"/>
                  <a:gd name="connsiteX1" fmla="*/ 462873 w 828357"/>
                  <a:gd name="connsiteY1" fmla="*/ 543527 h 543738"/>
                  <a:gd name="connsiteX2" fmla="*/ 724130 w 828357"/>
                  <a:gd name="connsiteY2" fmla="*/ 458796 h 543738"/>
                  <a:gd name="connsiteX3" fmla="*/ 828357 w 828357"/>
                  <a:gd name="connsiteY3" fmla="*/ 243437 h 543738"/>
                  <a:gd name="connsiteX4" fmla="*/ 565258 w 828357"/>
                  <a:gd name="connsiteY4" fmla="*/ 49259 h 543738"/>
                  <a:gd name="connsiteX5" fmla="*/ 187494 w 828357"/>
                  <a:gd name="connsiteY5" fmla="*/ 3361 h 543738"/>
                  <a:gd name="connsiteX6" fmla="*/ 380 w 828357"/>
                  <a:gd name="connsiteY6" fmla="*/ 116336 h 543738"/>
                  <a:gd name="connsiteX7" fmla="*/ 169841 w 828357"/>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31165"/>
                  <a:gd name="connsiteY0" fmla="*/ 476448 h 543738"/>
                  <a:gd name="connsiteX1" fmla="*/ 462873 w 831165"/>
                  <a:gd name="connsiteY1" fmla="*/ 543527 h 543738"/>
                  <a:gd name="connsiteX2" fmla="*/ 724130 w 831165"/>
                  <a:gd name="connsiteY2" fmla="*/ 458796 h 543738"/>
                  <a:gd name="connsiteX3" fmla="*/ 828357 w 831165"/>
                  <a:gd name="connsiteY3" fmla="*/ 243437 h 543738"/>
                  <a:gd name="connsiteX4" fmla="*/ 565258 w 831165"/>
                  <a:gd name="connsiteY4" fmla="*/ 49259 h 543738"/>
                  <a:gd name="connsiteX5" fmla="*/ 187494 w 831165"/>
                  <a:gd name="connsiteY5" fmla="*/ 3361 h 543738"/>
                  <a:gd name="connsiteX6" fmla="*/ 380 w 831165"/>
                  <a:gd name="connsiteY6" fmla="*/ 116336 h 543738"/>
                  <a:gd name="connsiteX7" fmla="*/ 169841 w 831165"/>
                  <a:gd name="connsiteY7" fmla="*/ 236373 h 543738"/>
                  <a:gd name="connsiteX0" fmla="*/ 169841 w 846101"/>
                  <a:gd name="connsiteY0" fmla="*/ 476448 h 543738"/>
                  <a:gd name="connsiteX1" fmla="*/ 462873 w 846101"/>
                  <a:gd name="connsiteY1" fmla="*/ 543527 h 543738"/>
                  <a:gd name="connsiteX2" fmla="*/ 724130 w 846101"/>
                  <a:gd name="connsiteY2" fmla="*/ 458796 h 543738"/>
                  <a:gd name="connsiteX3" fmla="*/ 843699 w 846101"/>
                  <a:gd name="connsiteY3" fmla="*/ 243437 h 543738"/>
                  <a:gd name="connsiteX4" fmla="*/ 565258 w 846101"/>
                  <a:gd name="connsiteY4" fmla="*/ 49259 h 543738"/>
                  <a:gd name="connsiteX5" fmla="*/ 187494 w 846101"/>
                  <a:gd name="connsiteY5" fmla="*/ 3361 h 543738"/>
                  <a:gd name="connsiteX6" fmla="*/ 380 w 846101"/>
                  <a:gd name="connsiteY6" fmla="*/ 116336 h 543738"/>
                  <a:gd name="connsiteX7" fmla="*/ 169841 w 846101"/>
                  <a:gd name="connsiteY7" fmla="*/ 236373 h 543738"/>
                  <a:gd name="connsiteX0" fmla="*/ 169841 w 855113"/>
                  <a:gd name="connsiteY0" fmla="*/ 476946 h 544236"/>
                  <a:gd name="connsiteX1" fmla="*/ 462873 w 855113"/>
                  <a:gd name="connsiteY1" fmla="*/ 544025 h 544236"/>
                  <a:gd name="connsiteX2" fmla="*/ 724130 w 855113"/>
                  <a:gd name="connsiteY2" fmla="*/ 459294 h 544236"/>
                  <a:gd name="connsiteX3" fmla="*/ 852904 w 855113"/>
                  <a:gd name="connsiteY3" fmla="*/ 271551 h 544236"/>
                  <a:gd name="connsiteX4" fmla="*/ 565258 w 855113"/>
                  <a:gd name="connsiteY4" fmla="*/ 49757 h 544236"/>
                  <a:gd name="connsiteX5" fmla="*/ 187494 w 855113"/>
                  <a:gd name="connsiteY5" fmla="*/ 3859 h 544236"/>
                  <a:gd name="connsiteX6" fmla="*/ 380 w 855113"/>
                  <a:gd name="connsiteY6" fmla="*/ 116834 h 544236"/>
                  <a:gd name="connsiteX7" fmla="*/ 169841 w 855113"/>
                  <a:gd name="connsiteY7" fmla="*/ 236871 h 544236"/>
                  <a:gd name="connsiteX0" fmla="*/ 169841 w 852105"/>
                  <a:gd name="connsiteY0" fmla="*/ 477008 h 544298"/>
                  <a:gd name="connsiteX1" fmla="*/ 462873 w 852105"/>
                  <a:gd name="connsiteY1" fmla="*/ 544087 h 544298"/>
                  <a:gd name="connsiteX2" fmla="*/ 724130 w 852105"/>
                  <a:gd name="connsiteY2" fmla="*/ 459356 h 544298"/>
                  <a:gd name="connsiteX3" fmla="*/ 849835 w 852105"/>
                  <a:gd name="connsiteY3" fmla="*/ 274682 h 544298"/>
                  <a:gd name="connsiteX4" fmla="*/ 565258 w 852105"/>
                  <a:gd name="connsiteY4" fmla="*/ 49819 h 544298"/>
                  <a:gd name="connsiteX5" fmla="*/ 187494 w 852105"/>
                  <a:gd name="connsiteY5" fmla="*/ 3921 h 544298"/>
                  <a:gd name="connsiteX6" fmla="*/ 380 w 852105"/>
                  <a:gd name="connsiteY6" fmla="*/ 116896 h 544298"/>
                  <a:gd name="connsiteX7" fmla="*/ 169841 w 852105"/>
                  <a:gd name="connsiteY7" fmla="*/ 236933 h 544298"/>
                  <a:gd name="connsiteX0" fmla="*/ 179008 w 861272"/>
                  <a:gd name="connsiteY0" fmla="*/ 477008 h 544298"/>
                  <a:gd name="connsiteX1" fmla="*/ 472040 w 861272"/>
                  <a:gd name="connsiteY1" fmla="*/ 544087 h 544298"/>
                  <a:gd name="connsiteX2" fmla="*/ 733297 w 861272"/>
                  <a:gd name="connsiteY2" fmla="*/ 459356 h 544298"/>
                  <a:gd name="connsiteX3" fmla="*/ 859002 w 861272"/>
                  <a:gd name="connsiteY3" fmla="*/ 274682 h 544298"/>
                  <a:gd name="connsiteX4" fmla="*/ 574425 w 861272"/>
                  <a:gd name="connsiteY4" fmla="*/ 49819 h 544298"/>
                  <a:gd name="connsiteX5" fmla="*/ 196661 w 861272"/>
                  <a:gd name="connsiteY5" fmla="*/ 3921 h 544298"/>
                  <a:gd name="connsiteX6" fmla="*/ 342 w 861272"/>
                  <a:gd name="connsiteY6" fmla="*/ 116896 h 544298"/>
                  <a:gd name="connsiteX7" fmla="*/ 179008 w 861272"/>
                  <a:gd name="connsiteY7" fmla="*/ 236933 h 544298"/>
                  <a:gd name="connsiteX0" fmla="*/ 179008 w 861239"/>
                  <a:gd name="connsiteY0" fmla="*/ 477008 h 530049"/>
                  <a:gd name="connsiteX1" fmla="*/ 480693 w 861239"/>
                  <a:gd name="connsiteY1" fmla="*/ 529664 h 530049"/>
                  <a:gd name="connsiteX2" fmla="*/ 733297 w 861239"/>
                  <a:gd name="connsiteY2" fmla="*/ 459356 h 530049"/>
                  <a:gd name="connsiteX3" fmla="*/ 859002 w 861239"/>
                  <a:gd name="connsiteY3" fmla="*/ 274682 h 530049"/>
                  <a:gd name="connsiteX4" fmla="*/ 574425 w 861239"/>
                  <a:gd name="connsiteY4" fmla="*/ 49819 h 530049"/>
                  <a:gd name="connsiteX5" fmla="*/ 196661 w 861239"/>
                  <a:gd name="connsiteY5" fmla="*/ 3921 h 530049"/>
                  <a:gd name="connsiteX6" fmla="*/ 342 w 861239"/>
                  <a:gd name="connsiteY6" fmla="*/ 116896 h 530049"/>
                  <a:gd name="connsiteX7" fmla="*/ 179008 w 861239"/>
                  <a:gd name="connsiteY7" fmla="*/ 236933 h 530049"/>
                  <a:gd name="connsiteX0" fmla="*/ 179008 w 864054"/>
                  <a:gd name="connsiteY0" fmla="*/ 477008 h 531092"/>
                  <a:gd name="connsiteX1" fmla="*/ 480693 w 864054"/>
                  <a:gd name="connsiteY1" fmla="*/ 529664 h 531092"/>
                  <a:gd name="connsiteX2" fmla="*/ 736181 w 864054"/>
                  <a:gd name="connsiteY2" fmla="*/ 436280 h 531092"/>
                  <a:gd name="connsiteX3" fmla="*/ 859002 w 864054"/>
                  <a:gd name="connsiteY3" fmla="*/ 274682 h 531092"/>
                  <a:gd name="connsiteX4" fmla="*/ 574425 w 864054"/>
                  <a:gd name="connsiteY4" fmla="*/ 49819 h 531092"/>
                  <a:gd name="connsiteX5" fmla="*/ 196661 w 864054"/>
                  <a:gd name="connsiteY5" fmla="*/ 3921 h 531092"/>
                  <a:gd name="connsiteX6" fmla="*/ 342 w 864054"/>
                  <a:gd name="connsiteY6" fmla="*/ 116896 h 531092"/>
                  <a:gd name="connsiteX7" fmla="*/ 179008 w 864054"/>
                  <a:gd name="connsiteY7" fmla="*/ 236933 h 531092"/>
                  <a:gd name="connsiteX0" fmla="*/ 179008 w 864332"/>
                  <a:gd name="connsiteY0" fmla="*/ 477008 h 530397"/>
                  <a:gd name="connsiteX1" fmla="*/ 480693 w 864332"/>
                  <a:gd name="connsiteY1" fmla="*/ 529664 h 530397"/>
                  <a:gd name="connsiteX2" fmla="*/ 739066 w 864332"/>
                  <a:gd name="connsiteY2" fmla="*/ 450703 h 530397"/>
                  <a:gd name="connsiteX3" fmla="*/ 859002 w 864332"/>
                  <a:gd name="connsiteY3" fmla="*/ 274682 h 530397"/>
                  <a:gd name="connsiteX4" fmla="*/ 574425 w 864332"/>
                  <a:gd name="connsiteY4" fmla="*/ 49819 h 530397"/>
                  <a:gd name="connsiteX5" fmla="*/ 196661 w 864332"/>
                  <a:gd name="connsiteY5" fmla="*/ 3921 h 530397"/>
                  <a:gd name="connsiteX6" fmla="*/ 342 w 864332"/>
                  <a:gd name="connsiteY6" fmla="*/ 116896 h 530397"/>
                  <a:gd name="connsiteX7" fmla="*/ 179008 w 864332"/>
                  <a:gd name="connsiteY7" fmla="*/ 236933 h 530397"/>
                  <a:gd name="connsiteX0" fmla="*/ 179008 w 864332"/>
                  <a:gd name="connsiteY0" fmla="*/ 476386 h 529775"/>
                  <a:gd name="connsiteX1" fmla="*/ 480693 w 864332"/>
                  <a:gd name="connsiteY1" fmla="*/ 529042 h 529775"/>
                  <a:gd name="connsiteX2" fmla="*/ 739066 w 864332"/>
                  <a:gd name="connsiteY2" fmla="*/ 450081 h 529775"/>
                  <a:gd name="connsiteX3" fmla="*/ 859002 w 864332"/>
                  <a:gd name="connsiteY3" fmla="*/ 239445 h 529775"/>
                  <a:gd name="connsiteX4" fmla="*/ 574425 w 864332"/>
                  <a:gd name="connsiteY4" fmla="*/ 49197 h 529775"/>
                  <a:gd name="connsiteX5" fmla="*/ 196661 w 864332"/>
                  <a:gd name="connsiteY5" fmla="*/ 3299 h 529775"/>
                  <a:gd name="connsiteX6" fmla="*/ 342 w 864332"/>
                  <a:gd name="connsiteY6" fmla="*/ 116274 h 529775"/>
                  <a:gd name="connsiteX7" fmla="*/ 179008 w 864332"/>
                  <a:gd name="connsiteY7" fmla="*/ 236311 h 529775"/>
                  <a:gd name="connsiteX0" fmla="*/ 179008 w 864188"/>
                  <a:gd name="connsiteY0" fmla="*/ 480677 h 534066"/>
                  <a:gd name="connsiteX1" fmla="*/ 480693 w 864188"/>
                  <a:gd name="connsiteY1" fmla="*/ 533333 h 534066"/>
                  <a:gd name="connsiteX2" fmla="*/ 739066 w 864188"/>
                  <a:gd name="connsiteY2" fmla="*/ 454372 h 534066"/>
                  <a:gd name="connsiteX3" fmla="*/ 859002 w 864188"/>
                  <a:gd name="connsiteY3" fmla="*/ 243736 h 534066"/>
                  <a:gd name="connsiteX4" fmla="*/ 577310 w 864188"/>
                  <a:gd name="connsiteY4" fmla="*/ 36180 h 534066"/>
                  <a:gd name="connsiteX5" fmla="*/ 196661 w 864188"/>
                  <a:gd name="connsiteY5" fmla="*/ 7590 h 534066"/>
                  <a:gd name="connsiteX6" fmla="*/ 342 w 864188"/>
                  <a:gd name="connsiteY6" fmla="*/ 120565 h 534066"/>
                  <a:gd name="connsiteX7" fmla="*/ 179008 w 864188"/>
                  <a:gd name="connsiteY7" fmla="*/ 240602 h 534066"/>
                  <a:gd name="connsiteX0" fmla="*/ 179008 w 863347"/>
                  <a:gd name="connsiteY0" fmla="*/ 480677 h 534066"/>
                  <a:gd name="connsiteX1" fmla="*/ 480693 w 863347"/>
                  <a:gd name="connsiteY1" fmla="*/ 533333 h 534066"/>
                  <a:gd name="connsiteX2" fmla="*/ 739066 w 863347"/>
                  <a:gd name="connsiteY2" fmla="*/ 454372 h 534066"/>
                  <a:gd name="connsiteX3" fmla="*/ 859002 w 863347"/>
                  <a:gd name="connsiteY3" fmla="*/ 243736 h 534066"/>
                  <a:gd name="connsiteX4" fmla="*/ 577310 w 863347"/>
                  <a:gd name="connsiteY4" fmla="*/ 36180 h 534066"/>
                  <a:gd name="connsiteX5" fmla="*/ 196661 w 863347"/>
                  <a:gd name="connsiteY5" fmla="*/ 7590 h 534066"/>
                  <a:gd name="connsiteX6" fmla="*/ 342 w 863347"/>
                  <a:gd name="connsiteY6" fmla="*/ 120565 h 534066"/>
                  <a:gd name="connsiteX7" fmla="*/ 179008 w 863347"/>
                  <a:gd name="connsiteY7" fmla="*/ 240602 h 534066"/>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77310 w 860566"/>
                  <a:gd name="connsiteY4" fmla="*/ 36180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706"/>
                  <a:gd name="connsiteY0" fmla="*/ 485514 h 538903"/>
                  <a:gd name="connsiteX1" fmla="*/ 480693 w 860706"/>
                  <a:gd name="connsiteY1" fmla="*/ 538170 h 538903"/>
                  <a:gd name="connsiteX2" fmla="*/ 739066 w 860706"/>
                  <a:gd name="connsiteY2" fmla="*/ 459209 h 538903"/>
                  <a:gd name="connsiteX3" fmla="*/ 856117 w 860706"/>
                  <a:gd name="connsiteY3" fmla="*/ 248573 h 538903"/>
                  <a:gd name="connsiteX4" fmla="*/ 591732 w 860706"/>
                  <a:gd name="connsiteY4" fmla="*/ 29479 h 538903"/>
                  <a:gd name="connsiteX5" fmla="*/ 196661 w 860706"/>
                  <a:gd name="connsiteY5" fmla="*/ 12427 h 538903"/>
                  <a:gd name="connsiteX6" fmla="*/ 342 w 860706"/>
                  <a:gd name="connsiteY6" fmla="*/ 125402 h 538903"/>
                  <a:gd name="connsiteX7" fmla="*/ 179008 w 860706"/>
                  <a:gd name="connsiteY7" fmla="*/ 245439 h 538903"/>
                  <a:gd name="connsiteX0" fmla="*/ 179008 w 860706"/>
                  <a:gd name="connsiteY0" fmla="*/ 482053 h 535442"/>
                  <a:gd name="connsiteX1" fmla="*/ 480693 w 860706"/>
                  <a:gd name="connsiteY1" fmla="*/ 534709 h 535442"/>
                  <a:gd name="connsiteX2" fmla="*/ 739066 w 860706"/>
                  <a:gd name="connsiteY2" fmla="*/ 455748 h 535442"/>
                  <a:gd name="connsiteX3" fmla="*/ 856117 w 860706"/>
                  <a:gd name="connsiteY3" fmla="*/ 245112 h 535442"/>
                  <a:gd name="connsiteX4" fmla="*/ 591732 w 860706"/>
                  <a:gd name="connsiteY4" fmla="*/ 26018 h 535442"/>
                  <a:gd name="connsiteX5" fmla="*/ 196661 w 860706"/>
                  <a:gd name="connsiteY5" fmla="*/ 8966 h 535442"/>
                  <a:gd name="connsiteX6" fmla="*/ 342 w 860706"/>
                  <a:gd name="connsiteY6" fmla="*/ 121941 h 535442"/>
                  <a:gd name="connsiteX7" fmla="*/ 179008 w 860706"/>
                  <a:gd name="connsiteY7" fmla="*/ 241978 h 535442"/>
                  <a:gd name="connsiteX0" fmla="*/ 179008 w 860706"/>
                  <a:gd name="connsiteY0" fmla="*/ 479219 h 532608"/>
                  <a:gd name="connsiteX1" fmla="*/ 480693 w 860706"/>
                  <a:gd name="connsiteY1" fmla="*/ 531875 h 532608"/>
                  <a:gd name="connsiteX2" fmla="*/ 739066 w 860706"/>
                  <a:gd name="connsiteY2" fmla="*/ 452914 h 532608"/>
                  <a:gd name="connsiteX3" fmla="*/ 856117 w 860706"/>
                  <a:gd name="connsiteY3" fmla="*/ 242278 h 532608"/>
                  <a:gd name="connsiteX4" fmla="*/ 591732 w 860706"/>
                  <a:gd name="connsiteY4" fmla="*/ 31837 h 532608"/>
                  <a:gd name="connsiteX5" fmla="*/ 196661 w 860706"/>
                  <a:gd name="connsiteY5" fmla="*/ 6132 h 532608"/>
                  <a:gd name="connsiteX6" fmla="*/ 342 w 860706"/>
                  <a:gd name="connsiteY6" fmla="*/ 119107 h 532608"/>
                  <a:gd name="connsiteX7" fmla="*/ 179008 w 860706"/>
                  <a:gd name="connsiteY7" fmla="*/ 239144 h 532608"/>
                  <a:gd name="connsiteX0" fmla="*/ 179008 w 860706"/>
                  <a:gd name="connsiteY0" fmla="*/ 482497 h 535886"/>
                  <a:gd name="connsiteX1" fmla="*/ 480693 w 860706"/>
                  <a:gd name="connsiteY1" fmla="*/ 535153 h 535886"/>
                  <a:gd name="connsiteX2" fmla="*/ 739066 w 860706"/>
                  <a:gd name="connsiteY2" fmla="*/ 456192 h 535886"/>
                  <a:gd name="connsiteX3" fmla="*/ 856117 w 860706"/>
                  <a:gd name="connsiteY3" fmla="*/ 245556 h 535886"/>
                  <a:gd name="connsiteX4" fmla="*/ 591732 w 860706"/>
                  <a:gd name="connsiteY4" fmla="*/ 35115 h 535886"/>
                  <a:gd name="connsiteX5" fmla="*/ 196661 w 860706"/>
                  <a:gd name="connsiteY5" fmla="*/ 9410 h 535886"/>
                  <a:gd name="connsiteX6" fmla="*/ 342 w 860706"/>
                  <a:gd name="connsiteY6" fmla="*/ 122385 h 535886"/>
                  <a:gd name="connsiteX7" fmla="*/ 179008 w 860706"/>
                  <a:gd name="connsiteY7" fmla="*/ 242422 h 535886"/>
                  <a:gd name="connsiteX0" fmla="*/ 179008 w 860566"/>
                  <a:gd name="connsiteY0" fmla="*/ 491363 h 544752"/>
                  <a:gd name="connsiteX1" fmla="*/ 480693 w 860566"/>
                  <a:gd name="connsiteY1" fmla="*/ 544019 h 544752"/>
                  <a:gd name="connsiteX2" fmla="*/ 739066 w 860566"/>
                  <a:gd name="connsiteY2" fmla="*/ 465058 h 544752"/>
                  <a:gd name="connsiteX3" fmla="*/ 856117 w 860566"/>
                  <a:gd name="connsiteY3" fmla="*/ 254422 h 544752"/>
                  <a:gd name="connsiteX4" fmla="*/ 594616 w 860566"/>
                  <a:gd name="connsiteY4" fmla="*/ 26674 h 544752"/>
                  <a:gd name="connsiteX5" fmla="*/ 196661 w 860566"/>
                  <a:gd name="connsiteY5" fmla="*/ 18276 h 544752"/>
                  <a:gd name="connsiteX6" fmla="*/ 342 w 860566"/>
                  <a:gd name="connsiteY6" fmla="*/ 131251 h 544752"/>
                  <a:gd name="connsiteX7" fmla="*/ 179008 w 860566"/>
                  <a:gd name="connsiteY7" fmla="*/ 251288 h 544752"/>
                  <a:gd name="connsiteX0" fmla="*/ 179008 w 860566"/>
                  <a:gd name="connsiteY0" fmla="*/ 484044 h 537433"/>
                  <a:gd name="connsiteX1" fmla="*/ 480693 w 860566"/>
                  <a:gd name="connsiteY1" fmla="*/ 536700 h 537433"/>
                  <a:gd name="connsiteX2" fmla="*/ 739066 w 860566"/>
                  <a:gd name="connsiteY2" fmla="*/ 457739 h 537433"/>
                  <a:gd name="connsiteX3" fmla="*/ 856117 w 860566"/>
                  <a:gd name="connsiteY3" fmla="*/ 247103 h 537433"/>
                  <a:gd name="connsiteX4" fmla="*/ 594616 w 860566"/>
                  <a:gd name="connsiteY4" fmla="*/ 19355 h 537433"/>
                  <a:gd name="connsiteX5" fmla="*/ 196661 w 860566"/>
                  <a:gd name="connsiteY5" fmla="*/ 10957 h 537433"/>
                  <a:gd name="connsiteX6" fmla="*/ 342 w 860566"/>
                  <a:gd name="connsiteY6" fmla="*/ 123932 h 537433"/>
                  <a:gd name="connsiteX7" fmla="*/ 179008 w 860566"/>
                  <a:gd name="connsiteY7" fmla="*/ 243969 h 537433"/>
                  <a:gd name="connsiteX0" fmla="*/ 179008 w 860566"/>
                  <a:gd name="connsiteY0" fmla="*/ 477695 h 531084"/>
                  <a:gd name="connsiteX1" fmla="*/ 480693 w 860566"/>
                  <a:gd name="connsiteY1" fmla="*/ 530351 h 531084"/>
                  <a:gd name="connsiteX2" fmla="*/ 739066 w 860566"/>
                  <a:gd name="connsiteY2" fmla="*/ 451390 h 531084"/>
                  <a:gd name="connsiteX3" fmla="*/ 856117 w 860566"/>
                  <a:gd name="connsiteY3" fmla="*/ 240754 h 531084"/>
                  <a:gd name="connsiteX4" fmla="*/ 594616 w 860566"/>
                  <a:gd name="connsiteY4" fmla="*/ 33197 h 531084"/>
                  <a:gd name="connsiteX5" fmla="*/ 196661 w 860566"/>
                  <a:gd name="connsiteY5" fmla="*/ 4608 h 531084"/>
                  <a:gd name="connsiteX6" fmla="*/ 342 w 860566"/>
                  <a:gd name="connsiteY6" fmla="*/ 117583 h 531084"/>
                  <a:gd name="connsiteX7" fmla="*/ 179008 w 860566"/>
                  <a:gd name="connsiteY7" fmla="*/ 237620 h 531084"/>
                  <a:gd name="connsiteX0" fmla="*/ 179008 w 860566"/>
                  <a:gd name="connsiteY0" fmla="*/ 478941 h 532330"/>
                  <a:gd name="connsiteX1" fmla="*/ 480693 w 860566"/>
                  <a:gd name="connsiteY1" fmla="*/ 531597 h 532330"/>
                  <a:gd name="connsiteX2" fmla="*/ 739066 w 860566"/>
                  <a:gd name="connsiteY2" fmla="*/ 452636 h 532330"/>
                  <a:gd name="connsiteX3" fmla="*/ 856117 w 860566"/>
                  <a:gd name="connsiteY3" fmla="*/ 242000 h 532330"/>
                  <a:gd name="connsiteX4" fmla="*/ 594616 w 860566"/>
                  <a:gd name="connsiteY4" fmla="*/ 34443 h 532330"/>
                  <a:gd name="connsiteX5" fmla="*/ 196661 w 860566"/>
                  <a:gd name="connsiteY5" fmla="*/ 5854 h 532330"/>
                  <a:gd name="connsiteX6" fmla="*/ 342 w 860566"/>
                  <a:gd name="connsiteY6" fmla="*/ 118829 h 532330"/>
                  <a:gd name="connsiteX7" fmla="*/ 179008 w 860566"/>
                  <a:gd name="connsiteY7" fmla="*/ 238866 h 532330"/>
                  <a:gd name="connsiteX0" fmla="*/ 179008 w 860566"/>
                  <a:gd name="connsiteY0" fmla="*/ 478063 h 531452"/>
                  <a:gd name="connsiteX1" fmla="*/ 480693 w 860566"/>
                  <a:gd name="connsiteY1" fmla="*/ 530719 h 531452"/>
                  <a:gd name="connsiteX2" fmla="*/ 739066 w 860566"/>
                  <a:gd name="connsiteY2" fmla="*/ 451758 h 531452"/>
                  <a:gd name="connsiteX3" fmla="*/ 856117 w 860566"/>
                  <a:gd name="connsiteY3" fmla="*/ 241122 h 531452"/>
                  <a:gd name="connsiteX4" fmla="*/ 594616 w 860566"/>
                  <a:gd name="connsiteY4" fmla="*/ 33565 h 531452"/>
                  <a:gd name="connsiteX5" fmla="*/ 196661 w 860566"/>
                  <a:gd name="connsiteY5" fmla="*/ 4976 h 531452"/>
                  <a:gd name="connsiteX6" fmla="*/ 342 w 860566"/>
                  <a:gd name="connsiteY6" fmla="*/ 117951 h 531452"/>
                  <a:gd name="connsiteX7" fmla="*/ 179008 w 860566"/>
                  <a:gd name="connsiteY7" fmla="*/ 237988 h 531452"/>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94616 w 860566"/>
                  <a:gd name="connsiteY4" fmla="*/ 36179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566"/>
                  <a:gd name="connsiteY0" fmla="*/ 480677 h 534470"/>
                  <a:gd name="connsiteX1" fmla="*/ 480693 w 860566"/>
                  <a:gd name="connsiteY1" fmla="*/ 533333 h 534470"/>
                  <a:gd name="connsiteX2" fmla="*/ 739066 w 860566"/>
                  <a:gd name="connsiteY2" fmla="*/ 445719 h 534470"/>
                  <a:gd name="connsiteX3" fmla="*/ 856117 w 860566"/>
                  <a:gd name="connsiteY3" fmla="*/ 243736 h 534470"/>
                  <a:gd name="connsiteX4" fmla="*/ 594616 w 860566"/>
                  <a:gd name="connsiteY4" fmla="*/ 36179 h 534470"/>
                  <a:gd name="connsiteX5" fmla="*/ 196661 w 860566"/>
                  <a:gd name="connsiteY5" fmla="*/ 7590 h 534470"/>
                  <a:gd name="connsiteX6" fmla="*/ 342 w 860566"/>
                  <a:gd name="connsiteY6" fmla="*/ 120565 h 534470"/>
                  <a:gd name="connsiteX7" fmla="*/ 179008 w 860566"/>
                  <a:gd name="connsiteY7" fmla="*/ 240602 h 534470"/>
                  <a:gd name="connsiteX0" fmla="*/ 179008 w 849499"/>
                  <a:gd name="connsiteY0" fmla="*/ 480568 h 534361"/>
                  <a:gd name="connsiteX1" fmla="*/ 480693 w 849499"/>
                  <a:gd name="connsiteY1" fmla="*/ 533224 h 534361"/>
                  <a:gd name="connsiteX2" fmla="*/ 739066 w 849499"/>
                  <a:gd name="connsiteY2" fmla="*/ 445610 h 534361"/>
                  <a:gd name="connsiteX3" fmla="*/ 844579 w 849499"/>
                  <a:gd name="connsiteY3" fmla="*/ 240742 h 534361"/>
                  <a:gd name="connsiteX4" fmla="*/ 594616 w 849499"/>
                  <a:gd name="connsiteY4" fmla="*/ 36070 h 534361"/>
                  <a:gd name="connsiteX5" fmla="*/ 196661 w 849499"/>
                  <a:gd name="connsiteY5" fmla="*/ 7481 h 534361"/>
                  <a:gd name="connsiteX6" fmla="*/ 342 w 849499"/>
                  <a:gd name="connsiteY6" fmla="*/ 120456 h 534361"/>
                  <a:gd name="connsiteX7" fmla="*/ 179008 w 849499"/>
                  <a:gd name="connsiteY7" fmla="*/ 240493 h 534361"/>
                  <a:gd name="connsiteX0" fmla="*/ 179008 w 852257"/>
                  <a:gd name="connsiteY0" fmla="*/ 480568 h 534361"/>
                  <a:gd name="connsiteX1" fmla="*/ 480693 w 852257"/>
                  <a:gd name="connsiteY1" fmla="*/ 533224 h 534361"/>
                  <a:gd name="connsiteX2" fmla="*/ 739066 w 852257"/>
                  <a:gd name="connsiteY2" fmla="*/ 445610 h 534361"/>
                  <a:gd name="connsiteX3" fmla="*/ 847464 w 852257"/>
                  <a:gd name="connsiteY3" fmla="*/ 240742 h 534361"/>
                  <a:gd name="connsiteX4" fmla="*/ 594616 w 852257"/>
                  <a:gd name="connsiteY4" fmla="*/ 36070 h 534361"/>
                  <a:gd name="connsiteX5" fmla="*/ 196661 w 852257"/>
                  <a:gd name="connsiteY5" fmla="*/ 7481 h 534361"/>
                  <a:gd name="connsiteX6" fmla="*/ 342 w 852257"/>
                  <a:gd name="connsiteY6" fmla="*/ 120456 h 534361"/>
                  <a:gd name="connsiteX7" fmla="*/ 179008 w 852257"/>
                  <a:gd name="connsiteY7" fmla="*/ 240493 h 534361"/>
                  <a:gd name="connsiteX0" fmla="*/ 179008 w 851822"/>
                  <a:gd name="connsiteY0" fmla="*/ 488381 h 542174"/>
                  <a:gd name="connsiteX1" fmla="*/ 480693 w 851822"/>
                  <a:gd name="connsiteY1" fmla="*/ 541037 h 542174"/>
                  <a:gd name="connsiteX2" fmla="*/ 739066 w 851822"/>
                  <a:gd name="connsiteY2" fmla="*/ 453423 h 542174"/>
                  <a:gd name="connsiteX3" fmla="*/ 847464 w 851822"/>
                  <a:gd name="connsiteY3" fmla="*/ 248555 h 542174"/>
                  <a:gd name="connsiteX4" fmla="*/ 603270 w 851822"/>
                  <a:gd name="connsiteY4" fmla="*/ 26576 h 542174"/>
                  <a:gd name="connsiteX5" fmla="*/ 196661 w 851822"/>
                  <a:gd name="connsiteY5" fmla="*/ 15294 h 542174"/>
                  <a:gd name="connsiteX6" fmla="*/ 342 w 851822"/>
                  <a:gd name="connsiteY6" fmla="*/ 128269 h 542174"/>
                  <a:gd name="connsiteX7" fmla="*/ 179008 w 851822"/>
                  <a:gd name="connsiteY7" fmla="*/ 248306 h 542174"/>
                  <a:gd name="connsiteX0" fmla="*/ 179008 w 851679"/>
                  <a:gd name="connsiteY0" fmla="*/ 482746 h 536539"/>
                  <a:gd name="connsiteX1" fmla="*/ 480693 w 851679"/>
                  <a:gd name="connsiteY1" fmla="*/ 535402 h 536539"/>
                  <a:gd name="connsiteX2" fmla="*/ 739066 w 851679"/>
                  <a:gd name="connsiteY2" fmla="*/ 447788 h 536539"/>
                  <a:gd name="connsiteX3" fmla="*/ 847464 w 851679"/>
                  <a:gd name="connsiteY3" fmla="*/ 242920 h 536539"/>
                  <a:gd name="connsiteX4" fmla="*/ 606155 w 851679"/>
                  <a:gd name="connsiteY4" fmla="*/ 32479 h 536539"/>
                  <a:gd name="connsiteX5" fmla="*/ 196661 w 851679"/>
                  <a:gd name="connsiteY5" fmla="*/ 9659 h 536539"/>
                  <a:gd name="connsiteX6" fmla="*/ 342 w 851679"/>
                  <a:gd name="connsiteY6" fmla="*/ 122634 h 536539"/>
                  <a:gd name="connsiteX7" fmla="*/ 179008 w 851679"/>
                  <a:gd name="connsiteY7" fmla="*/ 242671 h 536539"/>
                  <a:gd name="connsiteX0" fmla="*/ 179008 w 851679"/>
                  <a:gd name="connsiteY0" fmla="*/ 478807 h 532600"/>
                  <a:gd name="connsiteX1" fmla="*/ 480693 w 851679"/>
                  <a:gd name="connsiteY1" fmla="*/ 531463 h 532600"/>
                  <a:gd name="connsiteX2" fmla="*/ 739066 w 851679"/>
                  <a:gd name="connsiteY2" fmla="*/ 443849 h 532600"/>
                  <a:gd name="connsiteX3" fmla="*/ 847464 w 851679"/>
                  <a:gd name="connsiteY3" fmla="*/ 238981 h 532600"/>
                  <a:gd name="connsiteX4" fmla="*/ 606155 w 851679"/>
                  <a:gd name="connsiteY4" fmla="*/ 40078 h 532600"/>
                  <a:gd name="connsiteX5" fmla="*/ 196661 w 851679"/>
                  <a:gd name="connsiteY5" fmla="*/ 5720 h 532600"/>
                  <a:gd name="connsiteX6" fmla="*/ 342 w 851679"/>
                  <a:gd name="connsiteY6" fmla="*/ 118695 h 532600"/>
                  <a:gd name="connsiteX7" fmla="*/ 179008 w 851679"/>
                  <a:gd name="connsiteY7" fmla="*/ 238732 h 532600"/>
                  <a:gd name="connsiteX0" fmla="*/ 179008 w 851679"/>
                  <a:gd name="connsiteY0" fmla="*/ 487461 h 533716"/>
                  <a:gd name="connsiteX1" fmla="*/ 480693 w 851679"/>
                  <a:gd name="connsiteY1" fmla="*/ 531463 h 533716"/>
                  <a:gd name="connsiteX2" fmla="*/ 739066 w 851679"/>
                  <a:gd name="connsiteY2" fmla="*/ 443849 h 533716"/>
                  <a:gd name="connsiteX3" fmla="*/ 847464 w 851679"/>
                  <a:gd name="connsiteY3" fmla="*/ 238981 h 533716"/>
                  <a:gd name="connsiteX4" fmla="*/ 606155 w 851679"/>
                  <a:gd name="connsiteY4" fmla="*/ 40078 h 533716"/>
                  <a:gd name="connsiteX5" fmla="*/ 196661 w 851679"/>
                  <a:gd name="connsiteY5" fmla="*/ 5720 h 533716"/>
                  <a:gd name="connsiteX6" fmla="*/ 342 w 851679"/>
                  <a:gd name="connsiteY6" fmla="*/ 118695 h 533716"/>
                  <a:gd name="connsiteX7" fmla="*/ 179008 w 851679"/>
                  <a:gd name="connsiteY7" fmla="*/ 238732 h 533716"/>
                  <a:gd name="connsiteX0" fmla="*/ 179008 w 851679"/>
                  <a:gd name="connsiteY0" fmla="*/ 493688 h 539943"/>
                  <a:gd name="connsiteX1" fmla="*/ 480693 w 851679"/>
                  <a:gd name="connsiteY1" fmla="*/ 537690 h 539943"/>
                  <a:gd name="connsiteX2" fmla="*/ 739066 w 851679"/>
                  <a:gd name="connsiteY2" fmla="*/ 450076 h 539943"/>
                  <a:gd name="connsiteX3" fmla="*/ 847464 w 851679"/>
                  <a:gd name="connsiteY3" fmla="*/ 245208 h 539943"/>
                  <a:gd name="connsiteX4" fmla="*/ 606155 w 851679"/>
                  <a:gd name="connsiteY4" fmla="*/ 46305 h 539943"/>
                  <a:gd name="connsiteX5" fmla="*/ 386410 w 851679"/>
                  <a:gd name="connsiteY5" fmla="*/ 7200 h 539943"/>
                  <a:gd name="connsiteX6" fmla="*/ 196661 w 851679"/>
                  <a:gd name="connsiteY6" fmla="*/ 11947 h 539943"/>
                  <a:gd name="connsiteX7" fmla="*/ 342 w 851679"/>
                  <a:gd name="connsiteY7" fmla="*/ 124922 h 539943"/>
                  <a:gd name="connsiteX8" fmla="*/ 179008 w 851679"/>
                  <a:gd name="connsiteY8" fmla="*/ 244959 h 539943"/>
                  <a:gd name="connsiteX0" fmla="*/ 179008 w 851679"/>
                  <a:gd name="connsiteY0" fmla="*/ 501137 h 547392"/>
                  <a:gd name="connsiteX1" fmla="*/ 480693 w 851679"/>
                  <a:gd name="connsiteY1" fmla="*/ 545139 h 547392"/>
                  <a:gd name="connsiteX2" fmla="*/ 739066 w 851679"/>
                  <a:gd name="connsiteY2" fmla="*/ 457525 h 547392"/>
                  <a:gd name="connsiteX3" fmla="*/ 847464 w 851679"/>
                  <a:gd name="connsiteY3" fmla="*/ 252657 h 547392"/>
                  <a:gd name="connsiteX4" fmla="*/ 606155 w 851679"/>
                  <a:gd name="connsiteY4" fmla="*/ 53754 h 547392"/>
                  <a:gd name="connsiteX5" fmla="*/ 421024 w 851679"/>
                  <a:gd name="connsiteY5" fmla="*/ 3110 h 547392"/>
                  <a:gd name="connsiteX6" fmla="*/ 196661 w 851679"/>
                  <a:gd name="connsiteY6" fmla="*/ 19396 h 547392"/>
                  <a:gd name="connsiteX7" fmla="*/ 342 w 851679"/>
                  <a:gd name="connsiteY7" fmla="*/ 132371 h 547392"/>
                  <a:gd name="connsiteX8" fmla="*/ 179008 w 851679"/>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8702 w 847173"/>
                  <a:gd name="connsiteY0" fmla="*/ 509705 h 555960"/>
                  <a:gd name="connsiteX1" fmla="*/ 480387 w 847173"/>
                  <a:gd name="connsiteY1" fmla="*/ 553707 h 555960"/>
                  <a:gd name="connsiteX2" fmla="*/ 738760 w 847173"/>
                  <a:gd name="connsiteY2" fmla="*/ 466093 h 555960"/>
                  <a:gd name="connsiteX3" fmla="*/ 847158 w 847173"/>
                  <a:gd name="connsiteY3" fmla="*/ 261225 h 555960"/>
                  <a:gd name="connsiteX4" fmla="*/ 732768 w 847173"/>
                  <a:gd name="connsiteY4" fmla="*/ 108475 h 555960"/>
                  <a:gd name="connsiteX5" fmla="*/ 420718 w 847173"/>
                  <a:gd name="connsiteY5" fmla="*/ 11678 h 555960"/>
                  <a:gd name="connsiteX6" fmla="*/ 190586 w 847173"/>
                  <a:gd name="connsiteY6" fmla="*/ 10656 h 555960"/>
                  <a:gd name="connsiteX7" fmla="*/ 36 w 847173"/>
                  <a:gd name="connsiteY7" fmla="*/ 140939 h 555960"/>
                  <a:gd name="connsiteX8" fmla="*/ 178702 w 847173"/>
                  <a:gd name="connsiteY8" fmla="*/ 260976 h 555960"/>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20144 h 566399"/>
                  <a:gd name="connsiteX1" fmla="*/ 480387 w 847173"/>
                  <a:gd name="connsiteY1" fmla="*/ 564146 h 566399"/>
                  <a:gd name="connsiteX2" fmla="*/ 738760 w 847173"/>
                  <a:gd name="connsiteY2" fmla="*/ 476532 h 566399"/>
                  <a:gd name="connsiteX3" fmla="*/ 847158 w 847173"/>
                  <a:gd name="connsiteY3" fmla="*/ 271664 h 566399"/>
                  <a:gd name="connsiteX4" fmla="*/ 732768 w 847173"/>
                  <a:gd name="connsiteY4" fmla="*/ 118914 h 566399"/>
                  <a:gd name="connsiteX5" fmla="*/ 463986 w 847173"/>
                  <a:gd name="connsiteY5" fmla="*/ 10579 h 566399"/>
                  <a:gd name="connsiteX6" fmla="*/ 190586 w 847173"/>
                  <a:gd name="connsiteY6" fmla="*/ 12442 h 566399"/>
                  <a:gd name="connsiteX7" fmla="*/ 36 w 847173"/>
                  <a:gd name="connsiteY7" fmla="*/ 151378 h 566399"/>
                  <a:gd name="connsiteX8" fmla="*/ 178702 w 847173"/>
                  <a:gd name="connsiteY8" fmla="*/ 271415 h 566399"/>
                  <a:gd name="connsiteX0" fmla="*/ 172935 w 841406"/>
                  <a:gd name="connsiteY0" fmla="*/ 518285 h 564540"/>
                  <a:gd name="connsiteX1" fmla="*/ 474620 w 841406"/>
                  <a:gd name="connsiteY1" fmla="*/ 562287 h 564540"/>
                  <a:gd name="connsiteX2" fmla="*/ 732993 w 841406"/>
                  <a:gd name="connsiteY2" fmla="*/ 474673 h 564540"/>
                  <a:gd name="connsiteX3" fmla="*/ 841391 w 841406"/>
                  <a:gd name="connsiteY3" fmla="*/ 269805 h 564540"/>
                  <a:gd name="connsiteX4" fmla="*/ 727001 w 841406"/>
                  <a:gd name="connsiteY4" fmla="*/ 117055 h 564540"/>
                  <a:gd name="connsiteX5" fmla="*/ 458219 w 841406"/>
                  <a:gd name="connsiteY5" fmla="*/ 8720 h 564540"/>
                  <a:gd name="connsiteX6" fmla="*/ 184819 w 841406"/>
                  <a:gd name="connsiteY6" fmla="*/ 10583 h 564540"/>
                  <a:gd name="connsiteX7" fmla="*/ 38 w 841406"/>
                  <a:gd name="connsiteY7" fmla="*/ 123558 h 564540"/>
                  <a:gd name="connsiteX8" fmla="*/ 172935 w 841406"/>
                  <a:gd name="connsiteY8" fmla="*/ 269556 h 564540"/>
                  <a:gd name="connsiteX0" fmla="*/ 181584 w 850055"/>
                  <a:gd name="connsiteY0" fmla="*/ 519729 h 565984"/>
                  <a:gd name="connsiteX1" fmla="*/ 483269 w 850055"/>
                  <a:gd name="connsiteY1" fmla="*/ 563731 h 565984"/>
                  <a:gd name="connsiteX2" fmla="*/ 741642 w 850055"/>
                  <a:gd name="connsiteY2" fmla="*/ 476117 h 565984"/>
                  <a:gd name="connsiteX3" fmla="*/ 850040 w 850055"/>
                  <a:gd name="connsiteY3" fmla="*/ 271249 h 565984"/>
                  <a:gd name="connsiteX4" fmla="*/ 735650 w 850055"/>
                  <a:gd name="connsiteY4" fmla="*/ 118499 h 565984"/>
                  <a:gd name="connsiteX5" fmla="*/ 466868 w 850055"/>
                  <a:gd name="connsiteY5" fmla="*/ 10164 h 565984"/>
                  <a:gd name="connsiteX6" fmla="*/ 193468 w 850055"/>
                  <a:gd name="connsiteY6" fmla="*/ 12027 h 565984"/>
                  <a:gd name="connsiteX7" fmla="*/ 34 w 850055"/>
                  <a:gd name="connsiteY7" fmla="*/ 145194 h 565984"/>
                  <a:gd name="connsiteX8" fmla="*/ 181584 w 850055"/>
                  <a:gd name="connsiteY8" fmla="*/ 271000 h 565984"/>
                  <a:gd name="connsiteX0" fmla="*/ 181603 w 850074"/>
                  <a:gd name="connsiteY0" fmla="*/ 519729 h 565984"/>
                  <a:gd name="connsiteX1" fmla="*/ 483288 w 850074"/>
                  <a:gd name="connsiteY1" fmla="*/ 563731 h 565984"/>
                  <a:gd name="connsiteX2" fmla="*/ 741661 w 850074"/>
                  <a:gd name="connsiteY2" fmla="*/ 476117 h 565984"/>
                  <a:gd name="connsiteX3" fmla="*/ 850059 w 850074"/>
                  <a:gd name="connsiteY3" fmla="*/ 271249 h 565984"/>
                  <a:gd name="connsiteX4" fmla="*/ 735669 w 850074"/>
                  <a:gd name="connsiteY4" fmla="*/ 118499 h 565984"/>
                  <a:gd name="connsiteX5" fmla="*/ 466887 w 850074"/>
                  <a:gd name="connsiteY5" fmla="*/ 10164 h 565984"/>
                  <a:gd name="connsiteX6" fmla="*/ 193487 w 850074"/>
                  <a:gd name="connsiteY6" fmla="*/ 12027 h 565984"/>
                  <a:gd name="connsiteX7" fmla="*/ 53 w 850074"/>
                  <a:gd name="connsiteY7" fmla="*/ 145194 h 565984"/>
                  <a:gd name="connsiteX8" fmla="*/ 178719 w 850074"/>
                  <a:gd name="connsiteY8" fmla="*/ 250808 h 565984"/>
                  <a:gd name="connsiteX0" fmla="*/ 178722 w 847193"/>
                  <a:gd name="connsiteY0" fmla="*/ 518285 h 564540"/>
                  <a:gd name="connsiteX1" fmla="*/ 480407 w 847193"/>
                  <a:gd name="connsiteY1" fmla="*/ 562287 h 564540"/>
                  <a:gd name="connsiteX2" fmla="*/ 738780 w 847193"/>
                  <a:gd name="connsiteY2" fmla="*/ 474673 h 564540"/>
                  <a:gd name="connsiteX3" fmla="*/ 847178 w 847193"/>
                  <a:gd name="connsiteY3" fmla="*/ 269805 h 564540"/>
                  <a:gd name="connsiteX4" fmla="*/ 732788 w 847193"/>
                  <a:gd name="connsiteY4" fmla="*/ 117055 h 564540"/>
                  <a:gd name="connsiteX5" fmla="*/ 464006 w 847193"/>
                  <a:gd name="connsiteY5" fmla="*/ 8720 h 564540"/>
                  <a:gd name="connsiteX6" fmla="*/ 190606 w 847193"/>
                  <a:gd name="connsiteY6" fmla="*/ 10583 h 564540"/>
                  <a:gd name="connsiteX7" fmla="*/ 56 w 847193"/>
                  <a:gd name="connsiteY7" fmla="*/ 123558 h 564540"/>
                  <a:gd name="connsiteX8" fmla="*/ 175838 w 847193"/>
                  <a:gd name="connsiteY8" fmla="*/ 249364 h 564540"/>
                  <a:gd name="connsiteX0" fmla="*/ 179544 w 848015"/>
                  <a:gd name="connsiteY0" fmla="*/ 529054 h 575309"/>
                  <a:gd name="connsiteX1" fmla="*/ 481229 w 848015"/>
                  <a:gd name="connsiteY1" fmla="*/ 573056 h 575309"/>
                  <a:gd name="connsiteX2" fmla="*/ 739602 w 848015"/>
                  <a:gd name="connsiteY2" fmla="*/ 485442 h 575309"/>
                  <a:gd name="connsiteX3" fmla="*/ 848000 w 848015"/>
                  <a:gd name="connsiteY3" fmla="*/ 280574 h 575309"/>
                  <a:gd name="connsiteX4" fmla="*/ 733610 w 848015"/>
                  <a:gd name="connsiteY4" fmla="*/ 127824 h 575309"/>
                  <a:gd name="connsiteX5" fmla="*/ 464828 w 848015"/>
                  <a:gd name="connsiteY5" fmla="*/ 19489 h 575309"/>
                  <a:gd name="connsiteX6" fmla="*/ 240466 w 848015"/>
                  <a:gd name="connsiteY6" fmla="*/ 6929 h 575309"/>
                  <a:gd name="connsiteX7" fmla="*/ 878 w 848015"/>
                  <a:gd name="connsiteY7" fmla="*/ 134327 h 575309"/>
                  <a:gd name="connsiteX8" fmla="*/ 176660 w 848015"/>
                  <a:gd name="connsiteY8" fmla="*/ 260133 h 575309"/>
                  <a:gd name="connsiteX0" fmla="*/ 179544 w 848015"/>
                  <a:gd name="connsiteY0" fmla="*/ 524288 h 570543"/>
                  <a:gd name="connsiteX1" fmla="*/ 481229 w 848015"/>
                  <a:gd name="connsiteY1" fmla="*/ 568290 h 570543"/>
                  <a:gd name="connsiteX2" fmla="*/ 739602 w 848015"/>
                  <a:gd name="connsiteY2" fmla="*/ 480676 h 570543"/>
                  <a:gd name="connsiteX3" fmla="*/ 848000 w 848015"/>
                  <a:gd name="connsiteY3" fmla="*/ 275808 h 570543"/>
                  <a:gd name="connsiteX4" fmla="*/ 733610 w 848015"/>
                  <a:gd name="connsiteY4" fmla="*/ 123058 h 570543"/>
                  <a:gd name="connsiteX5" fmla="*/ 464828 w 848015"/>
                  <a:gd name="connsiteY5" fmla="*/ 14723 h 570543"/>
                  <a:gd name="connsiteX6" fmla="*/ 240466 w 848015"/>
                  <a:gd name="connsiteY6" fmla="*/ 2163 h 570543"/>
                  <a:gd name="connsiteX7" fmla="*/ 878 w 848015"/>
                  <a:gd name="connsiteY7" fmla="*/ 129561 h 570543"/>
                  <a:gd name="connsiteX8" fmla="*/ 176660 w 848015"/>
                  <a:gd name="connsiteY8" fmla="*/ 255367 h 570543"/>
                  <a:gd name="connsiteX0" fmla="*/ 179544 w 848015"/>
                  <a:gd name="connsiteY0" fmla="*/ 527825 h 574080"/>
                  <a:gd name="connsiteX1" fmla="*/ 481229 w 848015"/>
                  <a:gd name="connsiteY1" fmla="*/ 571827 h 574080"/>
                  <a:gd name="connsiteX2" fmla="*/ 739602 w 848015"/>
                  <a:gd name="connsiteY2" fmla="*/ 484213 h 574080"/>
                  <a:gd name="connsiteX3" fmla="*/ 848000 w 848015"/>
                  <a:gd name="connsiteY3" fmla="*/ 279345 h 574080"/>
                  <a:gd name="connsiteX4" fmla="*/ 733610 w 848015"/>
                  <a:gd name="connsiteY4" fmla="*/ 126595 h 574080"/>
                  <a:gd name="connsiteX5" fmla="*/ 464828 w 848015"/>
                  <a:gd name="connsiteY5" fmla="*/ 18260 h 574080"/>
                  <a:gd name="connsiteX6" fmla="*/ 240466 w 848015"/>
                  <a:gd name="connsiteY6" fmla="*/ 5700 h 574080"/>
                  <a:gd name="connsiteX7" fmla="*/ 878 w 848015"/>
                  <a:gd name="connsiteY7" fmla="*/ 133098 h 574080"/>
                  <a:gd name="connsiteX8" fmla="*/ 176660 w 848015"/>
                  <a:gd name="connsiteY8" fmla="*/ 258904 h 574080"/>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6788 h 573043"/>
                  <a:gd name="connsiteX1" fmla="*/ 481229 w 848015"/>
                  <a:gd name="connsiteY1" fmla="*/ 570790 h 573043"/>
                  <a:gd name="connsiteX2" fmla="*/ 739602 w 848015"/>
                  <a:gd name="connsiteY2" fmla="*/ 483176 h 573043"/>
                  <a:gd name="connsiteX3" fmla="*/ 848000 w 848015"/>
                  <a:gd name="connsiteY3" fmla="*/ 278308 h 573043"/>
                  <a:gd name="connsiteX4" fmla="*/ 733610 w 848015"/>
                  <a:gd name="connsiteY4" fmla="*/ 125558 h 573043"/>
                  <a:gd name="connsiteX5" fmla="*/ 522519 w 848015"/>
                  <a:gd name="connsiteY5" fmla="*/ 28762 h 573043"/>
                  <a:gd name="connsiteX6" fmla="*/ 240466 w 848015"/>
                  <a:gd name="connsiteY6" fmla="*/ 4663 h 573043"/>
                  <a:gd name="connsiteX7" fmla="*/ 878 w 848015"/>
                  <a:gd name="connsiteY7" fmla="*/ 132061 h 573043"/>
                  <a:gd name="connsiteX8" fmla="*/ 176660 w 848015"/>
                  <a:gd name="connsiteY8" fmla="*/ 257867 h 573043"/>
                  <a:gd name="connsiteX0" fmla="*/ 179544 w 848015"/>
                  <a:gd name="connsiteY0" fmla="*/ 527687 h 573942"/>
                  <a:gd name="connsiteX1" fmla="*/ 481229 w 848015"/>
                  <a:gd name="connsiteY1" fmla="*/ 571689 h 573942"/>
                  <a:gd name="connsiteX2" fmla="*/ 739602 w 848015"/>
                  <a:gd name="connsiteY2" fmla="*/ 484075 h 573942"/>
                  <a:gd name="connsiteX3" fmla="*/ 848000 w 848015"/>
                  <a:gd name="connsiteY3" fmla="*/ 279207 h 573942"/>
                  <a:gd name="connsiteX4" fmla="*/ 733610 w 848015"/>
                  <a:gd name="connsiteY4" fmla="*/ 126457 h 573942"/>
                  <a:gd name="connsiteX5" fmla="*/ 522519 w 848015"/>
                  <a:gd name="connsiteY5" fmla="*/ 29661 h 573942"/>
                  <a:gd name="connsiteX6" fmla="*/ 240466 w 848015"/>
                  <a:gd name="connsiteY6" fmla="*/ 5562 h 573942"/>
                  <a:gd name="connsiteX7" fmla="*/ 878 w 848015"/>
                  <a:gd name="connsiteY7" fmla="*/ 132960 h 573942"/>
                  <a:gd name="connsiteX8" fmla="*/ 176660 w 848015"/>
                  <a:gd name="connsiteY8" fmla="*/ 258766 h 573942"/>
                  <a:gd name="connsiteX0" fmla="*/ 179691 w 848162"/>
                  <a:gd name="connsiteY0" fmla="*/ 522798 h 569053"/>
                  <a:gd name="connsiteX1" fmla="*/ 481376 w 848162"/>
                  <a:gd name="connsiteY1" fmla="*/ 566800 h 569053"/>
                  <a:gd name="connsiteX2" fmla="*/ 739749 w 848162"/>
                  <a:gd name="connsiteY2" fmla="*/ 479186 h 569053"/>
                  <a:gd name="connsiteX3" fmla="*/ 848147 w 848162"/>
                  <a:gd name="connsiteY3" fmla="*/ 274318 h 569053"/>
                  <a:gd name="connsiteX4" fmla="*/ 733757 w 848162"/>
                  <a:gd name="connsiteY4" fmla="*/ 121568 h 569053"/>
                  <a:gd name="connsiteX5" fmla="*/ 522666 w 848162"/>
                  <a:gd name="connsiteY5" fmla="*/ 24772 h 569053"/>
                  <a:gd name="connsiteX6" fmla="*/ 246382 w 848162"/>
                  <a:gd name="connsiteY6" fmla="*/ 6442 h 569053"/>
                  <a:gd name="connsiteX7" fmla="*/ 1025 w 848162"/>
                  <a:gd name="connsiteY7" fmla="*/ 128071 h 569053"/>
                  <a:gd name="connsiteX8" fmla="*/ 176807 w 848162"/>
                  <a:gd name="connsiteY8" fmla="*/ 253877 h 569053"/>
                  <a:gd name="connsiteX0" fmla="*/ 179691 w 848162"/>
                  <a:gd name="connsiteY0" fmla="*/ 519345 h 565600"/>
                  <a:gd name="connsiteX1" fmla="*/ 481376 w 848162"/>
                  <a:gd name="connsiteY1" fmla="*/ 563347 h 565600"/>
                  <a:gd name="connsiteX2" fmla="*/ 739749 w 848162"/>
                  <a:gd name="connsiteY2" fmla="*/ 475733 h 565600"/>
                  <a:gd name="connsiteX3" fmla="*/ 848147 w 848162"/>
                  <a:gd name="connsiteY3" fmla="*/ 270865 h 565600"/>
                  <a:gd name="connsiteX4" fmla="*/ 733757 w 848162"/>
                  <a:gd name="connsiteY4" fmla="*/ 118115 h 565600"/>
                  <a:gd name="connsiteX5" fmla="*/ 551512 w 848162"/>
                  <a:gd name="connsiteY5" fmla="*/ 41511 h 565600"/>
                  <a:gd name="connsiteX6" fmla="*/ 246382 w 848162"/>
                  <a:gd name="connsiteY6" fmla="*/ 2989 h 565600"/>
                  <a:gd name="connsiteX7" fmla="*/ 1025 w 848162"/>
                  <a:gd name="connsiteY7" fmla="*/ 124618 h 565600"/>
                  <a:gd name="connsiteX8" fmla="*/ 176807 w 848162"/>
                  <a:gd name="connsiteY8" fmla="*/ 250424 h 565600"/>
                  <a:gd name="connsiteX0" fmla="*/ 179691 w 848162"/>
                  <a:gd name="connsiteY0" fmla="*/ 520166 h 566421"/>
                  <a:gd name="connsiteX1" fmla="*/ 481376 w 848162"/>
                  <a:gd name="connsiteY1" fmla="*/ 564168 h 566421"/>
                  <a:gd name="connsiteX2" fmla="*/ 739749 w 848162"/>
                  <a:gd name="connsiteY2" fmla="*/ 476554 h 566421"/>
                  <a:gd name="connsiteX3" fmla="*/ 848147 w 848162"/>
                  <a:gd name="connsiteY3" fmla="*/ 271686 h 566421"/>
                  <a:gd name="connsiteX4" fmla="*/ 733757 w 848162"/>
                  <a:gd name="connsiteY4" fmla="*/ 118936 h 566421"/>
                  <a:gd name="connsiteX5" fmla="*/ 551512 w 848162"/>
                  <a:gd name="connsiteY5" fmla="*/ 42332 h 566421"/>
                  <a:gd name="connsiteX6" fmla="*/ 246382 w 848162"/>
                  <a:gd name="connsiteY6" fmla="*/ 3810 h 566421"/>
                  <a:gd name="connsiteX7" fmla="*/ 1025 w 848162"/>
                  <a:gd name="connsiteY7" fmla="*/ 125439 h 566421"/>
                  <a:gd name="connsiteX8" fmla="*/ 176807 w 848162"/>
                  <a:gd name="connsiteY8" fmla="*/ 251245 h 566421"/>
                  <a:gd name="connsiteX0" fmla="*/ 179691 w 848162"/>
                  <a:gd name="connsiteY0" fmla="*/ 519712 h 565967"/>
                  <a:gd name="connsiteX1" fmla="*/ 481376 w 848162"/>
                  <a:gd name="connsiteY1" fmla="*/ 563714 h 565967"/>
                  <a:gd name="connsiteX2" fmla="*/ 739749 w 848162"/>
                  <a:gd name="connsiteY2" fmla="*/ 476100 h 565967"/>
                  <a:gd name="connsiteX3" fmla="*/ 848147 w 848162"/>
                  <a:gd name="connsiteY3" fmla="*/ 271232 h 565967"/>
                  <a:gd name="connsiteX4" fmla="*/ 733757 w 848162"/>
                  <a:gd name="connsiteY4" fmla="*/ 118482 h 565967"/>
                  <a:gd name="connsiteX5" fmla="*/ 551512 w 848162"/>
                  <a:gd name="connsiteY5" fmla="*/ 41878 h 565967"/>
                  <a:gd name="connsiteX6" fmla="*/ 246382 w 848162"/>
                  <a:gd name="connsiteY6" fmla="*/ 3356 h 565967"/>
                  <a:gd name="connsiteX7" fmla="*/ 1025 w 848162"/>
                  <a:gd name="connsiteY7" fmla="*/ 124985 h 565967"/>
                  <a:gd name="connsiteX8" fmla="*/ 176807 w 848162"/>
                  <a:gd name="connsiteY8" fmla="*/ 250791 h 565967"/>
                  <a:gd name="connsiteX0" fmla="*/ 179691 w 848275"/>
                  <a:gd name="connsiteY0" fmla="*/ 519712 h 565967"/>
                  <a:gd name="connsiteX1" fmla="*/ 481376 w 848275"/>
                  <a:gd name="connsiteY1" fmla="*/ 563714 h 565967"/>
                  <a:gd name="connsiteX2" fmla="*/ 739749 w 848275"/>
                  <a:gd name="connsiteY2" fmla="*/ 476100 h 565967"/>
                  <a:gd name="connsiteX3" fmla="*/ 848147 w 848275"/>
                  <a:gd name="connsiteY3" fmla="*/ 271232 h 565967"/>
                  <a:gd name="connsiteX4" fmla="*/ 756833 w 848275"/>
                  <a:gd name="connsiteY4" fmla="*/ 121367 h 565967"/>
                  <a:gd name="connsiteX5" fmla="*/ 551512 w 848275"/>
                  <a:gd name="connsiteY5" fmla="*/ 41878 h 565967"/>
                  <a:gd name="connsiteX6" fmla="*/ 246382 w 848275"/>
                  <a:gd name="connsiteY6" fmla="*/ 3356 h 565967"/>
                  <a:gd name="connsiteX7" fmla="*/ 1025 w 848275"/>
                  <a:gd name="connsiteY7" fmla="*/ 124985 h 565967"/>
                  <a:gd name="connsiteX8" fmla="*/ 176807 w 848275"/>
                  <a:gd name="connsiteY8" fmla="*/ 250791 h 565967"/>
                  <a:gd name="connsiteX0" fmla="*/ 179691 w 848179"/>
                  <a:gd name="connsiteY0" fmla="*/ 519712 h 565967"/>
                  <a:gd name="connsiteX1" fmla="*/ 481376 w 848179"/>
                  <a:gd name="connsiteY1" fmla="*/ 563714 h 565967"/>
                  <a:gd name="connsiteX2" fmla="*/ 739749 w 848179"/>
                  <a:gd name="connsiteY2" fmla="*/ 476100 h 565967"/>
                  <a:gd name="connsiteX3" fmla="*/ 848147 w 848179"/>
                  <a:gd name="connsiteY3" fmla="*/ 271232 h 565967"/>
                  <a:gd name="connsiteX4" fmla="*/ 730872 w 848179"/>
                  <a:gd name="connsiteY4" fmla="*/ 109829 h 565967"/>
                  <a:gd name="connsiteX5" fmla="*/ 551512 w 848179"/>
                  <a:gd name="connsiteY5" fmla="*/ 41878 h 565967"/>
                  <a:gd name="connsiteX6" fmla="*/ 246382 w 848179"/>
                  <a:gd name="connsiteY6" fmla="*/ 3356 h 565967"/>
                  <a:gd name="connsiteX7" fmla="*/ 1025 w 848179"/>
                  <a:gd name="connsiteY7" fmla="*/ 124985 h 565967"/>
                  <a:gd name="connsiteX8" fmla="*/ 176807 w 848179"/>
                  <a:gd name="connsiteY8" fmla="*/ 250791 h 565967"/>
                  <a:gd name="connsiteX0" fmla="*/ 179691 w 848179"/>
                  <a:gd name="connsiteY0" fmla="*/ 521080 h 567335"/>
                  <a:gd name="connsiteX1" fmla="*/ 481376 w 848179"/>
                  <a:gd name="connsiteY1" fmla="*/ 565082 h 567335"/>
                  <a:gd name="connsiteX2" fmla="*/ 739749 w 848179"/>
                  <a:gd name="connsiteY2" fmla="*/ 477468 h 567335"/>
                  <a:gd name="connsiteX3" fmla="*/ 848147 w 848179"/>
                  <a:gd name="connsiteY3" fmla="*/ 272600 h 567335"/>
                  <a:gd name="connsiteX4" fmla="*/ 730872 w 848179"/>
                  <a:gd name="connsiteY4" fmla="*/ 111197 h 567335"/>
                  <a:gd name="connsiteX5" fmla="*/ 551512 w 848179"/>
                  <a:gd name="connsiteY5" fmla="*/ 34592 h 567335"/>
                  <a:gd name="connsiteX6" fmla="*/ 246382 w 848179"/>
                  <a:gd name="connsiteY6" fmla="*/ 4724 h 567335"/>
                  <a:gd name="connsiteX7" fmla="*/ 1025 w 848179"/>
                  <a:gd name="connsiteY7" fmla="*/ 126353 h 567335"/>
                  <a:gd name="connsiteX8" fmla="*/ 176807 w 848179"/>
                  <a:gd name="connsiteY8" fmla="*/ 252159 h 567335"/>
                  <a:gd name="connsiteX0" fmla="*/ 179691 w 848179"/>
                  <a:gd name="connsiteY0" fmla="*/ 520513 h 566768"/>
                  <a:gd name="connsiteX1" fmla="*/ 481376 w 848179"/>
                  <a:gd name="connsiteY1" fmla="*/ 564515 h 566768"/>
                  <a:gd name="connsiteX2" fmla="*/ 739749 w 848179"/>
                  <a:gd name="connsiteY2" fmla="*/ 476901 h 566768"/>
                  <a:gd name="connsiteX3" fmla="*/ 848147 w 848179"/>
                  <a:gd name="connsiteY3" fmla="*/ 272033 h 566768"/>
                  <a:gd name="connsiteX4" fmla="*/ 730872 w 848179"/>
                  <a:gd name="connsiteY4" fmla="*/ 110630 h 566768"/>
                  <a:gd name="connsiteX5" fmla="*/ 551512 w 848179"/>
                  <a:gd name="connsiteY5" fmla="*/ 34025 h 566768"/>
                  <a:gd name="connsiteX6" fmla="*/ 246382 w 848179"/>
                  <a:gd name="connsiteY6" fmla="*/ 4157 h 566768"/>
                  <a:gd name="connsiteX7" fmla="*/ 1025 w 848179"/>
                  <a:gd name="connsiteY7" fmla="*/ 125786 h 566768"/>
                  <a:gd name="connsiteX8" fmla="*/ 176807 w 848179"/>
                  <a:gd name="connsiteY8" fmla="*/ 251592 h 566768"/>
                  <a:gd name="connsiteX0" fmla="*/ 179617 w 848105"/>
                  <a:gd name="connsiteY0" fmla="*/ 510436 h 556691"/>
                  <a:gd name="connsiteX1" fmla="*/ 481302 w 848105"/>
                  <a:gd name="connsiteY1" fmla="*/ 554438 h 556691"/>
                  <a:gd name="connsiteX2" fmla="*/ 739675 w 848105"/>
                  <a:gd name="connsiteY2" fmla="*/ 466824 h 556691"/>
                  <a:gd name="connsiteX3" fmla="*/ 848073 w 848105"/>
                  <a:gd name="connsiteY3" fmla="*/ 261956 h 556691"/>
                  <a:gd name="connsiteX4" fmla="*/ 730798 w 848105"/>
                  <a:gd name="connsiteY4" fmla="*/ 100553 h 556691"/>
                  <a:gd name="connsiteX5" fmla="*/ 551438 w 848105"/>
                  <a:gd name="connsiteY5" fmla="*/ 23948 h 556691"/>
                  <a:gd name="connsiteX6" fmla="*/ 243424 w 848105"/>
                  <a:gd name="connsiteY6" fmla="*/ 5618 h 556691"/>
                  <a:gd name="connsiteX7" fmla="*/ 951 w 848105"/>
                  <a:gd name="connsiteY7" fmla="*/ 115709 h 556691"/>
                  <a:gd name="connsiteX8" fmla="*/ 176733 w 848105"/>
                  <a:gd name="connsiteY8" fmla="*/ 241515 h 556691"/>
                  <a:gd name="connsiteX0" fmla="*/ 179617 w 848105"/>
                  <a:gd name="connsiteY0" fmla="*/ 512920 h 559175"/>
                  <a:gd name="connsiteX1" fmla="*/ 481302 w 848105"/>
                  <a:gd name="connsiteY1" fmla="*/ 556922 h 559175"/>
                  <a:gd name="connsiteX2" fmla="*/ 739675 w 848105"/>
                  <a:gd name="connsiteY2" fmla="*/ 469308 h 559175"/>
                  <a:gd name="connsiteX3" fmla="*/ 848073 w 848105"/>
                  <a:gd name="connsiteY3" fmla="*/ 264440 h 559175"/>
                  <a:gd name="connsiteX4" fmla="*/ 730798 w 848105"/>
                  <a:gd name="connsiteY4" fmla="*/ 103037 h 559175"/>
                  <a:gd name="connsiteX5" fmla="*/ 551438 w 848105"/>
                  <a:gd name="connsiteY5" fmla="*/ 26432 h 559175"/>
                  <a:gd name="connsiteX6" fmla="*/ 243424 w 848105"/>
                  <a:gd name="connsiteY6" fmla="*/ 8102 h 559175"/>
                  <a:gd name="connsiteX7" fmla="*/ 951 w 848105"/>
                  <a:gd name="connsiteY7" fmla="*/ 118193 h 559175"/>
                  <a:gd name="connsiteX8" fmla="*/ 176733 w 848105"/>
                  <a:gd name="connsiteY8" fmla="*/ 243999 h 559175"/>
                  <a:gd name="connsiteX0" fmla="*/ 191055 w 859543"/>
                  <a:gd name="connsiteY0" fmla="*/ 512296 h 558551"/>
                  <a:gd name="connsiteX1" fmla="*/ 492740 w 859543"/>
                  <a:gd name="connsiteY1" fmla="*/ 556298 h 558551"/>
                  <a:gd name="connsiteX2" fmla="*/ 751113 w 859543"/>
                  <a:gd name="connsiteY2" fmla="*/ 468684 h 558551"/>
                  <a:gd name="connsiteX3" fmla="*/ 859511 w 859543"/>
                  <a:gd name="connsiteY3" fmla="*/ 263816 h 558551"/>
                  <a:gd name="connsiteX4" fmla="*/ 742236 w 859543"/>
                  <a:gd name="connsiteY4" fmla="*/ 102413 h 558551"/>
                  <a:gd name="connsiteX5" fmla="*/ 562876 w 859543"/>
                  <a:gd name="connsiteY5" fmla="*/ 25808 h 558551"/>
                  <a:gd name="connsiteX6" fmla="*/ 254862 w 859543"/>
                  <a:gd name="connsiteY6" fmla="*/ 7478 h 558551"/>
                  <a:gd name="connsiteX7" fmla="*/ 851 w 859543"/>
                  <a:gd name="connsiteY7" fmla="*/ 143530 h 558551"/>
                  <a:gd name="connsiteX8" fmla="*/ 188171 w 859543"/>
                  <a:gd name="connsiteY8" fmla="*/ 243375 h 558551"/>
                  <a:gd name="connsiteX0" fmla="*/ 192561 w 861049"/>
                  <a:gd name="connsiteY0" fmla="*/ 512296 h 558551"/>
                  <a:gd name="connsiteX1" fmla="*/ 494246 w 861049"/>
                  <a:gd name="connsiteY1" fmla="*/ 556298 h 558551"/>
                  <a:gd name="connsiteX2" fmla="*/ 752619 w 861049"/>
                  <a:gd name="connsiteY2" fmla="*/ 468684 h 558551"/>
                  <a:gd name="connsiteX3" fmla="*/ 861017 w 861049"/>
                  <a:gd name="connsiteY3" fmla="*/ 263816 h 558551"/>
                  <a:gd name="connsiteX4" fmla="*/ 743742 w 861049"/>
                  <a:gd name="connsiteY4" fmla="*/ 102413 h 558551"/>
                  <a:gd name="connsiteX5" fmla="*/ 564382 w 861049"/>
                  <a:gd name="connsiteY5" fmla="*/ 25808 h 558551"/>
                  <a:gd name="connsiteX6" fmla="*/ 256368 w 861049"/>
                  <a:gd name="connsiteY6" fmla="*/ 7478 h 558551"/>
                  <a:gd name="connsiteX7" fmla="*/ 2357 w 861049"/>
                  <a:gd name="connsiteY7" fmla="*/ 143530 h 558551"/>
                  <a:gd name="connsiteX8" fmla="*/ 189677 w 861049"/>
                  <a:gd name="connsiteY8" fmla="*/ 243375 h 558551"/>
                  <a:gd name="connsiteX0" fmla="*/ 190253 w 858741"/>
                  <a:gd name="connsiteY0" fmla="*/ 512296 h 558551"/>
                  <a:gd name="connsiteX1" fmla="*/ 491938 w 858741"/>
                  <a:gd name="connsiteY1" fmla="*/ 556298 h 558551"/>
                  <a:gd name="connsiteX2" fmla="*/ 750311 w 858741"/>
                  <a:gd name="connsiteY2" fmla="*/ 468684 h 558551"/>
                  <a:gd name="connsiteX3" fmla="*/ 858709 w 858741"/>
                  <a:gd name="connsiteY3" fmla="*/ 263816 h 558551"/>
                  <a:gd name="connsiteX4" fmla="*/ 741434 w 858741"/>
                  <a:gd name="connsiteY4" fmla="*/ 102413 h 558551"/>
                  <a:gd name="connsiteX5" fmla="*/ 562074 w 858741"/>
                  <a:gd name="connsiteY5" fmla="*/ 25808 h 558551"/>
                  <a:gd name="connsiteX6" fmla="*/ 254060 w 858741"/>
                  <a:gd name="connsiteY6" fmla="*/ 7478 h 558551"/>
                  <a:gd name="connsiteX7" fmla="*/ 49 w 858741"/>
                  <a:gd name="connsiteY7" fmla="*/ 143530 h 558551"/>
                  <a:gd name="connsiteX8" fmla="*/ 187369 w 858741"/>
                  <a:gd name="connsiteY8" fmla="*/ 243375 h 558551"/>
                  <a:gd name="connsiteX0" fmla="*/ 178722 w 847210"/>
                  <a:gd name="connsiteY0" fmla="*/ 512296 h 558551"/>
                  <a:gd name="connsiteX1" fmla="*/ 480407 w 847210"/>
                  <a:gd name="connsiteY1" fmla="*/ 556298 h 558551"/>
                  <a:gd name="connsiteX2" fmla="*/ 738780 w 847210"/>
                  <a:gd name="connsiteY2" fmla="*/ 468684 h 558551"/>
                  <a:gd name="connsiteX3" fmla="*/ 847178 w 847210"/>
                  <a:gd name="connsiteY3" fmla="*/ 263816 h 558551"/>
                  <a:gd name="connsiteX4" fmla="*/ 729903 w 847210"/>
                  <a:gd name="connsiteY4" fmla="*/ 102413 h 558551"/>
                  <a:gd name="connsiteX5" fmla="*/ 550543 w 847210"/>
                  <a:gd name="connsiteY5" fmla="*/ 25808 h 558551"/>
                  <a:gd name="connsiteX6" fmla="*/ 242529 w 847210"/>
                  <a:gd name="connsiteY6" fmla="*/ 7478 h 558551"/>
                  <a:gd name="connsiteX7" fmla="*/ 56 w 847210"/>
                  <a:gd name="connsiteY7" fmla="*/ 143530 h 558551"/>
                  <a:gd name="connsiteX8" fmla="*/ 175838 w 847210"/>
                  <a:gd name="connsiteY8" fmla="*/ 243375 h 558551"/>
                  <a:gd name="connsiteX0" fmla="*/ 178722 w 847210"/>
                  <a:gd name="connsiteY0" fmla="*/ 512296 h 576569"/>
                  <a:gd name="connsiteX1" fmla="*/ 480407 w 847210"/>
                  <a:gd name="connsiteY1" fmla="*/ 575432 h 576569"/>
                  <a:gd name="connsiteX2" fmla="*/ 738780 w 847210"/>
                  <a:gd name="connsiteY2" fmla="*/ 468684 h 576569"/>
                  <a:gd name="connsiteX3" fmla="*/ 847178 w 847210"/>
                  <a:gd name="connsiteY3" fmla="*/ 263816 h 576569"/>
                  <a:gd name="connsiteX4" fmla="*/ 729903 w 847210"/>
                  <a:gd name="connsiteY4" fmla="*/ 102413 h 576569"/>
                  <a:gd name="connsiteX5" fmla="*/ 550543 w 847210"/>
                  <a:gd name="connsiteY5" fmla="*/ 25808 h 576569"/>
                  <a:gd name="connsiteX6" fmla="*/ 242529 w 847210"/>
                  <a:gd name="connsiteY6" fmla="*/ 7478 h 576569"/>
                  <a:gd name="connsiteX7" fmla="*/ 56 w 847210"/>
                  <a:gd name="connsiteY7" fmla="*/ 143530 h 576569"/>
                  <a:gd name="connsiteX8" fmla="*/ 175838 w 847210"/>
                  <a:gd name="connsiteY8" fmla="*/ 243375 h 576569"/>
                  <a:gd name="connsiteX0" fmla="*/ 178722 w 847210"/>
                  <a:gd name="connsiteY0" fmla="*/ 512296 h 568402"/>
                  <a:gd name="connsiteX1" fmla="*/ 480407 w 847210"/>
                  <a:gd name="connsiteY1" fmla="*/ 566928 h 568402"/>
                  <a:gd name="connsiteX2" fmla="*/ 738780 w 847210"/>
                  <a:gd name="connsiteY2" fmla="*/ 468684 h 568402"/>
                  <a:gd name="connsiteX3" fmla="*/ 847178 w 847210"/>
                  <a:gd name="connsiteY3" fmla="*/ 263816 h 568402"/>
                  <a:gd name="connsiteX4" fmla="*/ 729903 w 847210"/>
                  <a:gd name="connsiteY4" fmla="*/ 102413 h 568402"/>
                  <a:gd name="connsiteX5" fmla="*/ 550543 w 847210"/>
                  <a:gd name="connsiteY5" fmla="*/ 25808 h 568402"/>
                  <a:gd name="connsiteX6" fmla="*/ 242529 w 847210"/>
                  <a:gd name="connsiteY6" fmla="*/ 7478 h 568402"/>
                  <a:gd name="connsiteX7" fmla="*/ 56 w 847210"/>
                  <a:gd name="connsiteY7" fmla="*/ 143530 h 568402"/>
                  <a:gd name="connsiteX8" fmla="*/ 175838 w 847210"/>
                  <a:gd name="connsiteY8" fmla="*/ 243375 h 568402"/>
                  <a:gd name="connsiteX0" fmla="*/ 178722 w 847320"/>
                  <a:gd name="connsiteY0" fmla="*/ 512296 h 567365"/>
                  <a:gd name="connsiteX1" fmla="*/ 480407 w 847320"/>
                  <a:gd name="connsiteY1" fmla="*/ 566928 h 567365"/>
                  <a:gd name="connsiteX2" fmla="*/ 747284 w 847320"/>
                  <a:gd name="connsiteY2" fmla="*/ 492070 h 567365"/>
                  <a:gd name="connsiteX3" fmla="*/ 847178 w 847320"/>
                  <a:gd name="connsiteY3" fmla="*/ 263816 h 567365"/>
                  <a:gd name="connsiteX4" fmla="*/ 729903 w 847320"/>
                  <a:gd name="connsiteY4" fmla="*/ 102413 h 567365"/>
                  <a:gd name="connsiteX5" fmla="*/ 550543 w 847320"/>
                  <a:gd name="connsiteY5" fmla="*/ 25808 h 567365"/>
                  <a:gd name="connsiteX6" fmla="*/ 242529 w 847320"/>
                  <a:gd name="connsiteY6" fmla="*/ 7478 h 567365"/>
                  <a:gd name="connsiteX7" fmla="*/ 56 w 847320"/>
                  <a:gd name="connsiteY7" fmla="*/ 143530 h 567365"/>
                  <a:gd name="connsiteX8" fmla="*/ 175838 w 847320"/>
                  <a:gd name="connsiteY8" fmla="*/ 243375 h 567365"/>
                  <a:gd name="connsiteX0" fmla="*/ 178722 w 847352"/>
                  <a:gd name="connsiteY0" fmla="*/ 512296 h 567365"/>
                  <a:gd name="connsiteX1" fmla="*/ 480407 w 847352"/>
                  <a:gd name="connsiteY1" fmla="*/ 566928 h 567365"/>
                  <a:gd name="connsiteX2" fmla="*/ 747284 w 847352"/>
                  <a:gd name="connsiteY2" fmla="*/ 492070 h 567365"/>
                  <a:gd name="connsiteX3" fmla="*/ 847178 w 847352"/>
                  <a:gd name="connsiteY3" fmla="*/ 263816 h 567365"/>
                  <a:gd name="connsiteX4" fmla="*/ 729903 w 847352"/>
                  <a:gd name="connsiteY4" fmla="*/ 102413 h 567365"/>
                  <a:gd name="connsiteX5" fmla="*/ 550543 w 847352"/>
                  <a:gd name="connsiteY5" fmla="*/ 25808 h 567365"/>
                  <a:gd name="connsiteX6" fmla="*/ 242529 w 847352"/>
                  <a:gd name="connsiteY6" fmla="*/ 7478 h 567365"/>
                  <a:gd name="connsiteX7" fmla="*/ 56 w 847352"/>
                  <a:gd name="connsiteY7" fmla="*/ 143530 h 567365"/>
                  <a:gd name="connsiteX8" fmla="*/ 175838 w 847352"/>
                  <a:gd name="connsiteY8" fmla="*/ 243375 h 567365"/>
                  <a:gd name="connsiteX0" fmla="*/ 178722 w 847334"/>
                  <a:gd name="connsiteY0" fmla="*/ 512296 h 567365"/>
                  <a:gd name="connsiteX1" fmla="*/ 480407 w 847334"/>
                  <a:gd name="connsiteY1" fmla="*/ 566928 h 567365"/>
                  <a:gd name="connsiteX2" fmla="*/ 747284 w 847334"/>
                  <a:gd name="connsiteY2" fmla="*/ 492070 h 567365"/>
                  <a:gd name="connsiteX3" fmla="*/ 847178 w 847334"/>
                  <a:gd name="connsiteY3" fmla="*/ 263816 h 567365"/>
                  <a:gd name="connsiteX4" fmla="*/ 729903 w 847334"/>
                  <a:gd name="connsiteY4" fmla="*/ 102413 h 567365"/>
                  <a:gd name="connsiteX5" fmla="*/ 550543 w 847334"/>
                  <a:gd name="connsiteY5" fmla="*/ 25808 h 567365"/>
                  <a:gd name="connsiteX6" fmla="*/ 242529 w 847334"/>
                  <a:gd name="connsiteY6" fmla="*/ 7478 h 567365"/>
                  <a:gd name="connsiteX7" fmla="*/ 56 w 847334"/>
                  <a:gd name="connsiteY7" fmla="*/ 143530 h 567365"/>
                  <a:gd name="connsiteX8" fmla="*/ 175838 w 847334"/>
                  <a:gd name="connsiteY8" fmla="*/ 243375 h 567365"/>
                  <a:gd name="connsiteX0" fmla="*/ 178722 w 847320"/>
                  <a:gd name="connsiteY0" fmla="*/ 512296 h 567365"/>
                  <a:gd name="connsiteX1" fmla="*/ 480407 w 847320"/>
                  <a:gd name="connsiteY1" fmla="*/ 566928 h 567365"/>
                  <a:gd name="connsiteX2" fmla="*/ 747284 w 847320"/>
                  <a:gd name="connsiteY2" fmla="*/ 492070 h 567365"/>
                  <a:gd name="connsiteX3" fmla="*/ 847178 w 847320"/>
                  <a:gd name="connsiteY3" fmla="*/ 323344 h 567365"/>
                  <a:gd name="connsiteX4" fmla="*/ 729903 w 847320"/>
                  <a:gd name="connsiteY4" fmla="*/ 102413 h 567365"/>
                  <a:gd name="connsiteX5" fmla="*/ 550543 w 847320"/>
                  <a:gd name="connsiteY5" fmla="*/ 25808 h 567365"/>
                  <a:gd name="connsiteX6" fmla="*/ 242529 w 847320"/>
                  <a:gd name="connsiteY6" fmla="*/ 7478 h 567365"/>
                  <a:gd name="connsiteX7" fmla="*/ 56 w 847320"/>
                  <a:gd name="connsiteY7" fmla="*/ 143530 h 567365"/>
                  <a:gd name="connsiteX8" fmla="*/ 175838 w 847320"/>
                  <a:gd name="connsiteY8" fmla="*/ 243375 h 567365"/>
                  <a:gd name="connsiteX0" fmla="*/ 178722 w 857926"/>
                  <a:gd name="connsiteY0" fmla="*/ 512296 h 567365"/>
                  <a:gd name="connsiteX1" fmla="*/ 480407 w 857926"/>
                  <a:gd name="connsiteY1" fmla="*/ 566928 h 567365"/>
                  <a:gd name="connsiteX2" fmla="*/ 747284 w 857926"/>
                  <a:gd name="connsiteY2" fmla="*/ 492070 h 567365"/>
                  <a:gd name="connsiteX3" fmla="*/ 857808 w 857926"/>
                  <a:gd name="connsiteY3" fmla="*/ 331848 h 567365"/>
                  <a:gd name="connsiteX4" fmla="*/ 729903 w 857926"/>
                  <a:gd name="connsiteY4" fmla="*/ 102413 h 567365"/>
                  <a:gd name="connsiteX5" fmla="*/ 550543 w 857926"/>
                  <a:gd name="connsiteY5" fmla="*/ 25808 h 567365"/>
                  <a:gd name="connsiteX6" fmla="*/ 242529 w 857926"/>
                  <a:gd name="connsiteY6" fmla="*/ 7478 h 567365"/>
                  <a:gd name="connsiteX7" fmla="*/ 56 w 857926"/>
                  <a:gd name="connsiteY7" fmla="*/ 143530 h 567365"/>
                  <a:gd name="connsiteX8" fmla="*/ 175838 w 857926"/>
                  <a:gd name="connsiteY8" fmla="*/ 243375 h 567365"/>
                  <a:gd name="connsiteX0" fmla="*/ 178722 w 858010"/>
                  <a:gd name="connsiteY0" fmla="*/ 512296 h 567365"/>
                  <a:gd name="connsiteX1" fmla="*/ 480407 w 858010"/>
                  <a:gd name="connsiteY1" fmla="*/ 566928 h 567365"/>
                  <a:gd name="connsiteX2" fmla="*/ 747284 w 858010"/>
                  <a:gd name="connsiteY2" fmla="*/ 492070 h 567365"/>
                  <a:gd name="connsiteX3" fmla="*/ 857808 w 858010"/>
                  <a:gd name="connsiteY3" fmla="*/ 331848 h 567365"/>
                  <a:gd name="connsiteX4" fmla="*/ 768171 w 858010"/>
                  <a:gd name="connsiteY4" fmla="*/ 153437 h 567365"/>
                  <a:gd name="connsiteX5" fmla="*/ 550543 w 858010"/>
                  <a:gd name="connsiteY5" fmla="*/ 25808 h 567365"/>
                  <a:gd name="connsiteX6" fmla="*/ 242529 w 858010"/>
                  <a:gd name="connsiteY6" fmla="*/ 7478 h 567365"/>
                  <a:gd name="connsiteX7" fmla="*/ 56 w 858010"/>
                  <a:gd name="connsiteY7" fmla="*/ 143530 h 567365"/>
                  <a:gd name="connsiteX8" fmla="*/ 175838 w 858010"/>
                  <a:gd name="connsiteY8" fmla="*/ 243375 h 567365"/>
                  <a:gd name="connsiteX0" fmla="*/ 178722 w 858013"/>
                  <a:gd name="connsiteY0" fmla="*/ 507983 h 563052"/>
                  <a:gd name="connsiteX1" fmla="*/ 480407 w 858013"/>
                  <a:gd name="connsiteY1" fmla="*/ 562615 h 563052"/>
                  <a:gd name="connsiteX2" fmla="*/ 747284 w 858013"/>
                  <a:gd name="connsiteY2" fmla="*/ 487757 h 563052"/>
                  <a:gd name="connsiteX3" fmla="*/ 857808 w 858013"/>
                  <a:gd name="connsiteY3" fmla="*/ 327535 h 563052"/>
                  <a:gd name="connsiteX4" fmla="*/ 768171 w 858013"/>
                  <a:gd name="connsiteY4" fmla="*/ 149124 h 563052"/>
                  <a:gd name="connsiteX5" fmla="*/ 546291 w 858013"/>
                  <a:gd name="connsiteY5" fmla="*/ 47007 h 563052"/>
                  <a:gd name="connsiteX6" fmla="*/ 242529 w 858013"/>
                  <a:gd name="connsiteY6" fmla="*/ 3165 h 563052"/>
                  <a:gd name="connsiteX7" fmla="*/ 56 w 858013"/>
                  <a:gd name="connsiteY7" fmla="*/ 139217 h 563052"/>
                  <a:gd name="connsiteX8" fmla="*/ 175838 w 858013"/>
                  <a:gd name="connsiteY8" fmla="*/ 239062 h 563052"/>
                  <a:gd name="connsiteX0" fmla="*/ 178722 w 858013"/>
                  <a:gd name="connsiteY0" fmla="*/ 475369 h 530438"/>
                  <a:gd name="connsiteX1" fmla="*/ 480407 w 858013"/>
                  <a:gd name="connsiteY1" fmla="*/ 530001 h 530438"/>
                  <a:gd name="connsiteX2" fmla="*/ 747284 w 858013"/>
                  <a:gd name="connsiteY2" fmla="*/ 455143 h 530438"/>
                  <a:gd name="connsiteX3" fmla="*/ 857808 w 858013"/>
                  <a:gd name="connsiteY3" fmla="*/ 294921 h 530438"/>
                  <a:gd name="connsiteX4" fmla="*/ 768171 w 858013"/>
                  <a:gd name="connsiteY4" fmla="*/ 116510 h 530438"/>
                  <a:gd name="connsiteX5" fmla="*/ 546291 w 858013"/>
                  <a:gd name="connsiteY5" fmla="*/ 14393 h 530438"/>
                  <a:gd name="connsiteX6" fmla="*/ 248907 w 858013"/>
                  <a:gd name="connsiteY6" fmla="*/ 8819 h 530438"/>
                  <a:gd name="connsiteX7" fmla="*/ 56 w 858013"/>
                  <a:gd name="connsiteY7" fmla="*/ 106603 h 530438"/>
                  <a:gd name="connsiteX8" fmla="*/ 175838 w 858013"/>
                  <a:gd name="connsiteY8" fmla="*/ 206448 h 530438"/>
                  <a:gd name="connsiteX0" fmla="*/ 178724 w 858015"/>
                  <a:gd name="connsiteY0" fmla="*/ 475369 h 530438"/>
                  <a:gd name="connsiteX1" fmla="*/ 480409 w 858015"/>
                  <a:gd name="connsiteY1" fmla="*/ 530001 h 530438"/>
                  <a:gd name="connsiteX2" fmla="*/ 747286 w 858015"/>
                  <a:gd name="connsiteY2" fmla="*/ 455143 h 530438"/>
                  <a:gd name="connsiteX3" fmla="*/ 857810 w 858015"/>
                  <a:gd name="connsiteY3" fmla="*/ 294921 h 530438"/>
                  <a:gd name="connsiteX4" fmla="*/ 768173 w 858015"/>
                  <a:gd name="connsiteY4" fmla="*/ 116510 h 530438"/>
                  <a:gd name="connsiteX5" fmla="*/ 546293 w 858015"/>
                  <a:gd name="connsiteY5" fmla="*/ 14393 h 530438"/>
                  <a:gd name="connsiteX6" fmla="*/ 248909 w 858015"/>
                  <a:gd name="connsiteY6" fmla="*/ 8819 h 530438"/>
                  <a:gd name="connsiteX7" fmla="*/ 58 w 858015"/>
                  <a:gd name="connsiteY7" fmla="*/ 106603 h 530438"/>
                  <a:gd name="connsiteX8" fmla="*/ 171588 w 858015"/>
                  <a:gd name="connsiteY8" fmla="*/ 346765 h 530438"/>
                  <a:gd name="connsiteX0" fmla="*/ 191472 w 870763"/>
                  <a:gd name="connsiteY0" fmla="*/ 482341 h 537410"/>
                  <a:gd name="connsiteX1" fmla="*/ 493157 w 870763"/>
                  <a:gd name="connsiteY1" fmla="*/ 536973 h 537410"/>
                  <a:gd name="connsiteX2" fmla="*/ 760034 w 870763"/>
                  <a:gd name="connsiteY2" fmla="*/ 462115 h 537410"/>
                  <a:gd name="connsiteX3" fmla="*/ 870558 w 870763"/>
                  <a:gd name="connsiteY3" fmla="*/ 301893 h 537410"/>
                  <a:gd name="connsiteX4" fmla="*/ 780921 w 870763"/>
                  <a:gd name="connsiteY4" fmla="*/ 123482 h 537410"/>
                  <a:gd name="connsiteX5" fmla="*/ 559041 w 870763"/>
                  <a:gd name="connsiteY5" fmla="*/ 21365 h 537410"/>
                  <a:gd name="connsiteX6" fmla="*/ 261657 w 870763"/>
                  <a:gd name="connsiteY6" fmla="*/ 15791 h 537410"/>
                  <a:gd name="connsiteX7" fmla="*/ 50 w 870763"/>
                  <a:gd name="connsiteY7" fmla="*/ 209246 h 537410"/>
                  <a:gd name="connsiteX8" fmla="*/ 184336 w 870763"/>
                  <a:gd name="connsiteY8" fmla="*/ 353737 h 537410"/>
                  <a:gd name="connsiteX0" fmla="*/ 191472 w 870763"/>
                  <a:gd name="connsiteY0" fmla="*/ 464172 h 519241"/>
                  <a:gd name="connsiteX1" fmla="*/ 493157 w 870763"/>
                  <a:gd name="connsiteY1" fmla="*/ 518804 h 519241"/>
                  <a:gd name="connsiteX2" fmla="*/ 760034 w 870763"/>
                  <a:gd name="connsiteY2" fmla="*/ 443946 h 519241"/>
                  <a:gd name="connsiteX3" fmla="*/ 870558 w 870763"/>
                  <a:gd name="connsiteY3" fmla="*/ 283724 h 519241"/>
                  <a:gd name="connsiteX4" fmla="*/ 780921 w 870763"/>
                  <a:gd name="connsiteY4" fmla="*/ 105313 h 519241"/>
                  <a:gd name="connsiteX5" fmla="*/ 559041 w 870763"/>
                  <a:gd name="connsiteY5" fmla="*/ 3196 h 519241"/>
                  <a:gd name="connsiteX6" fmla="*/ 287169 w 870763"/>
                  <a:gd name="connsiteY6" fmla="*/ 57151 h 519241"/>
                  <a:gd name="connsiteX7" fmla="*/ 50 w 870763"/>
                  <a:gd name="connsiteY7" fmla="*/ 191077 h 519241"/>
                  <a:gd name="connsiteX8" fmla="*/ 184336 w 870763"/>
                  <a:gd name="connsiteY8" fmla="*/ 335568 h 519241"/>
                  <a:gd name="connsiteX0" fmla="*/ 191472 w 870752"/>
                  <a:gd name="connsiteY0" fmla="*/ 410309 h 465378"/>
                  <a:gd name="connsiteX1" fmla="*/ 493157 w 870752"/>
                  <a:gd name="connsiteY1" fmla="*/ 464941 h 465378"/>
                  <a:gd name="connsiteX2" fmla="*/ 760034 w 870752"/>
                  <a:gd name="connsiteY2" fmla="*/ 390083 h 465378"/>
                  <a:gd name="connsiteX3" fmla="*/ 870558 w 870752"/>
                  <a:gd name="connsiteY3" fmla="*/ 229861 h 465378"/>
                  <a:gd name="connsiteX4" fmla="*/ 780921 w 870752"/>
                  <a:gd name="connsiteY4" fmla="*/ 51450 h 465378"/>
                  <a:gd name="connsiteX5" fmla="*/ 573923 w 870752"/>
                  <a:gd name="connsiteY5" fmla="*/ 45004 h 465378"/>
                  <a:gd name="connsiteX6" fmla="*/ 287169 w 870752"/>
                  <a:gd name="connsiteY6" fmla="*/ 3288 h 465378"/>
                  <a:gd name="connsiteX7" fmla="*/ 50 w 870752"/>
                  <a:gd name="connsiteY7" fmla="*/ 137214 h 465378"/>
                  <a:gd name="connsiteX8" fmla="*/ 184336 w 870752"/>
                  <a:gd name="connsiteY8" fmla="*/ 281705 h 465378"/>
                  <a:gd name="connsiteX0" fmla="*/ 191472 w 870618"/>
                  <a:gd name="connsiteY0" fmla="*/ 410309 h 465378"/>
                  <a:gd name="connsiteX1" fmla="*/ 493157 w 870618"/>
                  <a:gd name="connsiteY1" fmla="*/ 464941 h 465378"/>
                  <a:gd name="connsiteX2" fmla="*/ 760034 w 870618"/>
                  <a:gd name="connsiteY2" fmla="*/ 390083 h 465378"/>
                  <a:gd name="connsiteX3" fmla="*/ 870558 w 870618"/>
                  <a:gd name="connsiteY3" fmla="*/ 229861 h 465378"/>
                  <a:gd name="connsiteX4" fmla="*/ 772417 w 870618"/>
                  <a:gd name="connsiteY4" fmla="*/ 125860 h 465378"/>
                  <a:gd name="connsiteX5" fmla="*/ 573923 w 870618"/>
                  <a:gd name="connsiteY5" fmla="*/ 45004 h 465378"/>
                  <a:gd name="connsiteX6" fmla="*/ 287169 w 870618"/>
                  <a:gd name="connsiteY6" fmla="*/ 3288 h 465378"/>
                  <a:gd name="connsiteX7" fmla="*/ 50 w 870618"/>
                  <a:gd name="connsiteY7" fmla="*/ 137214 h 465378"/>
                  <a:gd name="connsiteX8" fmla="*/ 184336 w 870618"/>
                  <a:gd name="connsiteY8" fmla="*/ 281705 h 465378"/>
                  <a:gd name="connsiteX0" fmla="*/ 191472 w 870618"/>
                  <a:gd name="connsiteY0" fmla="*/ 410309 h 465378"/>
                  <a:gd name="connsiteX1" fmla="*/ 493157 w 870618"/>
                  <a:gd name="connsiteY1" fmla="*/ 464941 h 465378"/>
                  <a:gd name="connsiteX2" fmla="*/ 760034 w 870618"/>
                  <a:gd name="connsiteY2" fmla="*/ 390083 h 465378"/>
                  <a:gd name="connsiteX3" fmla="*/ 870558 w 870618"/>
                  <a:gd name="connsiteY3" fmla="*/ 263878 h 465378"/>
                  <a:gd name="connsiteX4" fmla="*/ 772417 w 870618"/>
                  <a:gd name="connsiteY4" fmla="*/ 125860 h 465378"/>
                  <a:gd name="connsiteX5" fmla="*/ 573923 w 870618"/>
                  <a:gd name="connsiteY5" fmla="*/ 45004 h 465378"/>
                  <a:gd name="connsiteX6" fmla="*/ 287169 w 870618"/>
                  <a:gd name="connsiteY6" fmla="*/ 3288 h 465378"/>
                  <a:gd name="connsiteX7" fmla="*/ 50 w 870618"/>
                  <a:gd name="connsiteY7" fmla="*/ 137214 h 465378"/>
                  <a:gd name="connsiteX8" fmla="*/ 184336 w 870618"/>
                  <a:gd name="connsiteY8" fmla="*/ 281705 h 465378"/>
                  <a:gd name="connsiteX0" fmla="*/ 191472 w 870618"/>
                  <a:gd name="connsiteY0" fmla="*/ 413828 h 468897"/>
                  <a:gd name="connsiteX1" fmla="*/ 493157 w 870618"/>
                  <a:gd name="connsiteY1" fmla="*/ 468460 h 468897"/>
                  <a:gd name="connsiteX2" fmla="*/ 760034 w 870618"/>
                  <a:gd name="connsiteY2" fmla="*/ 393602 h 468897"/>
                  <a:gd name="connsiteX3" fmla="*/ 870558 w 870618"/>
                  <a:gd name="connsiteY3" fmla="*/ 267397 h 468897"/>
                  <a:gd name="connsiteX4" fmla="*/ 772417 w 870618"/>
                  <a:gd name="connsiteY4" fmla="*/ 129379 h 468897"/>
                  <a:gd name="connsiteX5" fmla="*/ 578175 w 870618"/>
                  <a:gd name="connsiteY5" fmla="*/ 27263 h 468897"/>
                  <a:gd name="connsiteX6" fmla="*/ 287169 w 870618"/>
                  <a:gd name="connsiteY6" fmla="*/ 6807 h 468897"/>
                  <a:gd name="connsiteX7" fmla="*/ 50 w 870618"/>
                  <a:gd name="connsiteY7" fmla="*/ 140733 h 468897"/>
                  <a:gd name="connsiteX8" fmla="*/ 184336 w 870618"/>
                  <a:gd name="connsiteY8" fmla="*/ 285224 h 468897"/>
                  <a:gd name="connsiteX0" fmla="*/ 191472 w 870618"/>
                  <a:gd name="connsiteY0" fmla="*/ 414887 h 469956"/>
                  <a:gd name="connsiteX1" fmla="*/ 493157 w 870618"/>
                  <a:gd name="connsiteY1" fmla="*/ 469519 h 469956"/>
                  <a:gd name="connsiteX2" fmla="*/ 760034 w 870618"/>
                  <a:gd name="connsiteY2" fmla="*/ 394661 h 469956"/>
                  <a:gd name="connsiteX3" fmla="*/ 870558 w 870618"/>
                  <a:gd name="connsiteY3" fmla="*/ 268456 h 469956"/>
                  <a:gd name="connsiteX4" fmla="*/ 772417 w 870618"/>
                  <a:gd name="connsiteY4" fmla="*/ 130438 h 469956"/>
                  <a:gd name="connsiteX5" fmla="*/ 578175 w 870618"/>
                  <a:gd name="connsiteY5" fmla="*/ 28322 h 469956"/>
                  <a:gd name="connsiteX6" fmla="*/ 287169 w 870618"/>
                  <a:gd name="connsiteY6" fmla="*/ 7866 h 469956"/>
                  <a:gd name="connsiteX7" fmla="*/ 50 w 870618"/>
                  <a:gd name="connsiteY7" fmla="*/ 156674 h 469956"/>
                  <a:gd name="connsiteX8" fmla="*/ 184336 w 870618"/>
                  <a:gd name="connsiteY8" fmla="*/ 286283 h 469956"/>
                  <a:gd name="connsiteX0" fmla="*/ 191472 w 870618"/>
                  <a:gd name="connsiteY0" fmla="*/ 406553 h 461622"/>
                  <a:gd name="connsiteX1" fmla="*/ 493157 w 870618"/>
                  <a:gd name="connsiteY1" fmla="*/ 461185 h 461622"/>
                  <a:gd name="connsiteX2" fmla="*/ 760034 w 870618"/>
                  <a:gd name="connsiteY2" fmla="*/ 386327 h 461622"/>
                  <a:gd name="connsiteX3" fmla="*/ 870558 w 870618"/>
                  <a:gd name="connsiteY3" fmla="*/ 260122 h 461622"/>
                  <a:gd name="connsiteX4" fmla="*/ 772417 w 870618"/>
                  <a:gd name="connsiteY4" fmla="*/ 122104 h 461622"/>
                  <a:gd name="connsiteX5" fmla="*/ 578175 w 870618"/>
                  <a:gd name="connsiteY5" fmla="*/ 19988 h 461622"/>
                  <a:gd name="connsiteX6" fmla="*/ 287169 w 870618"/>
                  <a:gd name="connsiteY6" fmla="*/ 10162 h 461622"/>
                  <a:gd name="connsiteX7" fmla="*/ 50 w 870618"/>
                  <a:gd name="connsiteY7" fmla="*/ 148340 h 461622"/>
                  <a:gd name="connsiteX8" fmla="*/ 184336 w 870618"/>
                  <a:gd name="connsiteY8" fmla="*/ 277949 h 461622"/>
                  <a:gd name="connsiteX0" fmla="*/ 191472 w 870617"/>
                  <a:gd name="connsiteY0" fmla="*/ 404585 h 459654"/>
                  <a:gd name="connsiteX1" fmla="*/ 493157 w 870617"/>
                  <a:gd name="connsiteY1" fmla="*/ 459217 h 459654"/>
                  <a:gd name="connsiteX2" fmla="*/ 760034 w 870617"/>
                  <a:gd name="connsiteY2" fmla="*/ 384359 h 459654"/>
                  <a:gd name="connsiteX3" fmla="*/ 870558 w 870617"/>
                  <a:gd name="connsiteY3" fmla="*/ 258154 h 459654"/>
                  <a:gd name="connsiteX4" fmla="*/ 772417 w 870617"/>
                  <a:gd name="connsiteY4" fmla="*/ 120136 h 459654"/>
                  <a:gd name="connsiteX5" fmla="*/ 580301 w 870617"/>
                  <a:gd name="connsiteY5" fmla="*/ 24398 h 459654"/>
                  <a:gd name="connsiteX6" fmla="*/ 287169 w 870617"/>
                  <a:gd name="connsiteY6" fmla="*/ 8194 h 459654"/>
                  <a:gd name="connsiteX7" fmla="*/ 50 w 870617"/>
                  <a:gd name="connsiteY7" fmla="*/ 146372 h 459654"/>
                  <a:gd name="connsiteX8" fmla="*/ 184336 w 870617"/>
                  <a:gd name="connsiteY8" fmla="*/ 275981 h 459654"/>
                  <a:gd name="connsiteX0" fmla="*/ 191472 w 871659"/>
                  <a:gd name="connsiteY0" fmla="*/ 404585 h 459654"/>
                  <a:gd name="connsiteX1" fmla="*/ 493157 w 871659"/>
                  <a:gd name="connsiteY1" fmla="*/ 459217 h 459654"/>
                  <a:gd name="connsiteX2" fmla="*/ 760034 w 871659"/>
                  <a:gd name="connsiteY2" fmla="*/ 384359 h 459654"/>
                  <a:gd name="connsiteX3" fmla="*/ 870558 w 871659"/>
                  <a:gd name="connsiteY3" fmla="*/ 258154 h 459654"/>
                  <a:gd name="connsiteX4" fmla="*/ 802181 w 871659"/>
                  <a:gd name="connsiteY4" fmla="*/ 130766 h 459654"/>
                  <a:gd name="connsiteX5" fmla="*/ 580301 w 871659"/>
                  <a:gd name="connsiteY5" fmla="*/ 24398 h 459654"/>
                  <a:gd name="connsiteX6" fmla="*/ 287169 w 871659"/>
                  <a:gd name="connsiteY6" fmla="*/ 8194 h 459654"/>
                  <a:gd name="connsiteX7" fmla="*/ 50 w 871659"/>
                  <a:gd name="connsiteY7" fmla="*/ 146372 h 459654"/>
                  <a:gd name="connsiteX8" fmla="*/ 184336 w 871659"/>
                  <a:gd name="connsiteY8" fmla="*/ 275981 h 459654"/>
                  <a:gd name="connsiteX0" fmla="*/ 191472 w 843836"/>
                  <a:gd name="connsiteY0" fmla="*/ 404585 h 459654"/>
                  <a:gd name="connsiteX1" fmla="*/ 493157 w 843836"/>
                  <a:gd name="connsiteY1" fmla="*/ 459217 h 459654"/>
                  <a:gd name="connsiteX2" fmla="*/ 760034 w 843836"/>
                  <a:gd name="connsiteY2" fmla="*/ 384359 h 459654"/>
                  <a:gd name="connsiteX3" fmla="*/ 840794 w 843836"/>
                  <a:gd name="connsiteY3" fmla="*/ 258154 h 459654"/>
                  <a:gd name="connsiteX4" fmla="*/ 802181 w 843836"/>
                  <a:gd name="connsiteY4" fmla="*/ 130766 h 459654"/>
                  <a:gd name="connsiteX5" fmla="*/ 580301 w 843836"/>
                  <a:gd name="connsiteY5" fmla="*/ 24398 h 459654"/>
                  <a:gd name="connsiteX6" fmla="*/ 287169 w 843836"/>
                  <a:gd name="connsiteY6" fmla="*/ 8194 h 459654"/>
                  <a:gd name="connsiteX7" fmla="*/ 50 w 843836"/>
                  <a:gd name="connsiteY7" fmla="*/ 146372 h 459654"/>
                  <a:gd name="connsiteX8" fmla="*/ 184336 w 843836"/>
                  <a:gd name="connsiteY8" fmla="*/ 275981 h 459654"/>
                  <a:gd name="connsiteX0" fmla="*/ 191472 w 841090"/>
                  <a:gd name="connsiteY0" fmla="*/ 404585 h 459654"/>
                  <a:gd name="connsiteX1" fmla="*/ 493157 w 841090"/>
                  <a:gd name="connsiteY1" fmla="*/ 459217 h 459654"/>
                  <a:gd name="connsiteX2" fmla="*/ 760034 w 841090"/>
                  <a:gd name="connsiteY2" fmla="*/ 384359 h 459654"/>
                  <a:gd name="connsiteX3" fmla="*/ 840794 w 841090"/>
                  <a:gd name="connsiteY3" fmla="*/ 258154 h 459654"/>
                  <a:gd name="connsiteX4" fmla="*/ 778795 w 841090"/>
                  <a:gd name="connsiteY4" fmla="*/ 118010 h 459654"/>
                  <a:gd name="connsiteX5" fmla="*/ 580301 w 841090"/>
                  <a:gd name="connsiteY5" fmla="*/ 24398 h 459654"/>
                  <a:gd name="connsiteX6" fmla="*/ 287169 w 841090"/>
                  <a:gd name="connsiteY6" fmla="*/ 8194 h 459654"/>
                  <a:gd name="connsiteX7" fmla="*/ 50 w 841090"/>
                  <a:gd name="connsiteY7" fmla="*/ 146372 h 459654"/>
                  <a:gd name="connsiteX8" fmla="*/ 184336 w 841090"/>
                  <a:gd name="connsiteY8" fmla="*/ 275981 h 459654"/>
                  <a:gd name="connsiteX0" fmla="*/ 191472 w 841090"/>
                  <a:gd name="connsiteY0" fmla="*/ 398200 h 453269"/>
                  <a:gd name="connsiteX1" fmla="*/ 493157 w 841090"/>
                  <a:gd name="connsiteY1" fmla="*/ 452832 h 453269"/>
                  <a:gd name="connsiteX2" fmla="*/ 760034 w 841090"/>
                  <a:gd name="connsiteY2" fmla="*/ 377974 h 453269"/>
                  <a:gd name="connsiteX3" fmla="*/ 840794 w 841090"/>
                  <a:gd name="connsiteY3" fmla="*/ 251769 h 453269"/>
                  <a:gd name="connsiteX4" fmla="*/ 778795 w 841090"/>
                  <a:gd name="connsiteY4" fmla="*/ 111625 h 453269"/>
                  <a:gd name="connsiteX5" fmla="*/ 580301 w 841090"/>
                  <a:gd name="connsiteY5" fmla="*/ 18013 h 453269"/>
                  <a:gd name="connsiteX6" fmla="*/ 287169 w 841090"/>
                  <a:gd name="connsiteY6" fmla="*/ 1809 h 453269"/>
                  <a:gd name="connsiteX7" fmla="*/ 50 w 841090"/>
                  <a:gd name="connsiteY7" fmla="*/ 139987 h 453269"/>
                  <a:gd name="connsiteX8" fmla="*/ 184336 w 841090"/>
                  <a:gd name="connsiteY8" fmla="*/ 269596 h 453269"/>
                  <a:gd name="connsiteX0" fmla="*/ 191472 w 841090"/>
                  <a:gd name="connsiteY0" fmla="*/ 401803 h 456872"/>
                  <a:gd name="connsiteX1" fmla="*/ 493157 w 841090"/>
                  <a:gd name="connsiteY1" fmla="*/ 456435 h 456872"/>
                  <a:gd name="connsiteX2" fmla="*/ 760034 w 841090"/>
                  <a:gd name="connsiteY2" fmla="*/ 381577 h 456872"/>
                  <a:gd name="connsiteX3" fmla="*/ 840794 w 841090"/>
                  <a:gd name="connsiteY3" fmla="*/ 255372 h 456872"/>
                  <a:gd name="connsiteX4" fmla="*/ 778795 w 841090"/>
                  <a:gd name="connsiteY4" fmla="*/ 115228 h 456872"/>
                  <a:gd name="connsiteX5" fmla="*/ 580301 w 841090"/>
                  <a:gd name="connsiteY5" fmla="*/ 21616 h 456872"/>
                  <a:gd name="connsiteX6" fmla="*/ 287169 w 841090"/>
                  <a:gd name="connsiteY6" fmla="*/ 5412 h 456872"/>
                  <a:gd name="connsiteX7" fmla="*/ 50 w 841090"/>
                  <a:gd name="connsiteY7" fmla="*/ 143590 h 456872"/>
                  <a:gd name="connsiteX8" fmla="*/ 184336 w 841090"/>
                  <a:gd name="connsiteY8" fmla="*/ 273199 h 456872"/>
                  <a:gd name="connsiteX0" fmla="*/ 191494 w 841112"/>
                  <a:gd name="connsiteY0" fmla="*/ 401803 h 456872"/>
                  <a:gd name="connsiteX1" fmla="*/ 493179 w 841112"/>
                  <a:gd name="connsiteY1" fmla="*/ 456435 h 456872"/>
                  <a:gd name="connsiteX2" fmla="*/ 760056 w 841112"/>
                  <a:gd name="connsiteY2" fmla="*/ 381577 h 456872"/>
                  <a:gd name="connsiteX3" fmla="*/ 840816 w 841112"/>
                  <a:gd name="connsiteY3" fmla="*/ 255372 h 456872"/>
                  <a:gd name="connsiteX4" fmla="*/ 778817 w 841112"/>
                  <a:gd name="connsiteY4" fmla="*/ 115228 h 456872"/>
                  <a:gd name="connsiteX5" fmla="*/ 580323 w 841112"/>
                  <a:gd name="connsiteY5" fmla="*/ 21616 h 456872"/>
                  <a:gd name="connsiteX6" fmla="*/ 287191 w 841112"/>
                  <a:gd name="connsiteY6" fmla="*/ 5412 h 456872"/>
                  <a:gd name="connsiteX7" fmla="*/ 72 w 841112"/>
                  <a:gd name="connsiteY7" fmla="*/ 143590 h 456872"/>
                  <a:gd name="connsiteX8" fmla="*/ 156720 w 841112"/>
                  <a:gd name="connsiteY8" fmla="*/ 288081 h 456872"/>
                  <a:gd name="connsiteX0" fmla="*/ 195742 w 845360"/>
                  <a:gd name="connsiteY0" fmla="*/ 405672 h 460741"/>
                  <a:gd name="connsiteX1" fmla="*/ 497427 w 845360"/>
                  <a:gd name="connsiteY1" fmla="*/ 460304 h 460741"/>
                  <a:gd name="connsiteX2" fmla="*/ 764304 w 845360"/>
                  <a:gd name="connsiteY2" fmla="*/ 385446 h 460741"/>
                  <a:gd name="connsiteX3" fmla="*/ 845064 w 845360"/>
                  <a:gd name="connsiteY3" fmla="*/ 259241 h 460741"/>
                  <a:gd name="connsiteX4" fmla="*/ 783065 w 845360"/>
                  <a:gd name="connsiteY4" fmla="*/ 119097 h 460741"/>
                  <a:gd name="connsiteX5" fmla="*/ 584571 w 845360"/>
                  <a:gd name="connsiteY5" fmla="*/ 25485 h 460741"/>
                  <a:gd name="connsiteX6" fmla="*/ 291439 w 845360"/>
                  <a:gd name="connsiteY6" fmla="*/ 9281 h 460741"/>
                  <a:gd name="connsiteX7" fmla="*/ 68 w 845360"/>
                  <a:gd name="connsiteY7" fmla="*/ 162341 h 460741"/>
                  <a:gd name="connsiteX8" fmla="*/ 160968 w 845360"/>
                  <a:gd name="connsiteY8" fmla="*/ 291950 h 460741"/>
                  <a:gd name="connsiteX0" fmla="*/ 195742 w 845360"/>
                  <a:gd name="connsiteY0" fmla="*/ 396418 h 451487"/>
                  <a:gd name="connsiteX1" fmla="*/ 497427 w 845360"/>
                  <a:gd name="connsiteY1" fmla="*/ 451050 h 451487"/>
                  <a:gd name="connsiteX2" fmla="*/ 764304 w 845360"/>
                  <a:gd name="connsiteY2" fmla="*/ 376192 h 451487"/>
                  <a:gd name="connsiteX3" fmla="*/ 845064 w 845360"/>
                  <a:gd name="connsiteY3" fmla="*/ 249987 h 451487"/>
                  <a:gd name="connsiteX4" fmla="*/ 783065 w 845360"/>
                  <a:gd name="connsiteY4" fmla="*/ 109843 h 451487"/>
                  <a:gd name="connsiteX5" fmla="*/ 584571 w 845360"/>
                  <a:gd name="connsiteY5" fmla="*/ 16231 h 451487"/>
                  <a:gd name="connsiteX6" fmla="*/ 293565 w 845360"/>
                  <a:gd name="connsiteY6" fmla="*/ 12783 h 451487"/>
                  <a:gd name="connsiteX7" fmla="*/ 68 w 845360"/>
                  <a:gd name="connsiteY7" fmla="*/ 153087 h 451487"/>
                  <a:gd name="connsiteX8" fmla="*/ 160968 w 845360"/>
                  <a:gd name="connsiteY8" fmla="*/ 282696 h 451487"/>
                  <a:gd name="connsiteX0" fmla="*/ 195742 w 845356"/>
                  <a:gd name="connsiteY0" fmla="*/ 391985 h 447054"/>
                  <a:gd name="connsiteX1" fmla="*/ 497427 w 845356"/>
                  <a:gd name="connsiteY1" fmla="*/ 446617 h 447054"/>
                  <a:gd name="connsiteX2" fmla="*/ 764304 w 845356"/>
                  <a:gd name="connsiteY2" fmla="*/ 371759 h 447054"/>
                  <a:gd name="connsiteX3" fmla="*/ 845064 w 845356"/>
                  <a:gd name="connsiteY3" fmla="*/ 245554 h 447054"/>
                  <a:gd name="connsiteX4" fmla="*/ 783065 w 845356"/>
                  <a:gd name="connsiteY4" fmla="*/ 105410 h 447054"/>
                  <a:gd name="connsiteX5" fmla="*/ 586697 w 845356"/>
                  <a:gd name="connsiteY5" fmla="*/ 24554 h 447054"/>
                  <a:gd name="connsiteX6" fmla="*/ 293565 w 845356"/>
                  <a:gd name="connsiteY6" fmla="*/ 8350 h 447054"/>
                  <a:gd name="connsiteX7" fmla="*/ 68 w 845356"/>
                  <a:gd name="connsiteY7" fmla="*/ 148654 h 447054"/>
                  <a:gd name="connsiteX8" fmla="*/ 160968 w 845356"/>
                  <a:gd name="connsiteY8" fmla="*/ 278263 h 447054"/>
                  <a:gd name="connsiteX0" fmla="*/ 157474 w 845356"/>
                  <a:gd name="connsiteY0" fmla="*/ 381355 h 446689"/>
                  <a:gd name="connsiteX1" fmla="*/ 497427 w 845356"/>
                  <a:gd name="connsiteY1" fmla="*/ 446617 h 446689"/>
                  <a:gd name="connsiteX2" fmla="*/ 764304 w 845356"/>
                  <a:gd name="connsiteY2" fmla="*/ 371759 h 446689"/>
                  <a:gd name="connsiteX3" fmla="*/ 845064 w 845356"/>
                  <a:gd name="connsiteY3" fmla="*/ 245554 h 446689"/>
                  <a:gd name="connsiteX4" fmla="*/ 783065 w 845356"/>
                  <a:gd name="connsiteY4" fmla="*/ 105410 h 446689"/>
                  <a:gd name="connsiteX5" fmla="*/ 586697 w 845356"/>
                  <a:gd name="connsiteY5" fmla="*/ 24554 h 446689"/>
                  <a:gd name="connsiteX6" fmla="*/ 293565 w 845356"/>
                  <a:gd name="connsiteY6" fmla="*/ 8350 h 446689"/>
                  <a:gd name="connsiteX7" fmla="*/ 68 w 845356"/>
                  <a:gd name="connsiteY7" fmla="*/ 148654 h 446689"/>
                  <a:gd name="connsiteX8" fmla="*/ 160968 w 845356"/>
                  <a:gd name="connsiteY8" fmla="*/ 278263 h 446689"/>
                  <a:gd name="connsiteX0" fmla="*/ 157474 w 845356"/>
                  <a:gd name="connsiteY0" fmla="*/ 381355 h 446672"/>
                  <a:gd name="connsiteX1" fmla="*/ 497427 w 845356"/>
                  <a:gd name="connsiteY1" fmla="*/ 446617 h 446672"/>
                  <a:gd name="connsiteX2" fmla="*/ 764304 w 845356"/>
                  <a:gd name="connsiteY2" fmla="*/ 371759 h 446672"/>
                  <a:gd name="connsiteX3" fmla="*/ 845064 w 845356"/>
                  <a:gd name="connsiteY3" fmla="*/ 245554 h 446672"/>
                  <a:gd name="connsiteX4" fmla="*/ 783065 w 845356"/>
                  <a:gd name="connsiteY4" fmla="*/ 105410 h 446672"/>
                  <a:gd name="connsiteX5" fmla="*/ 586697 w 845356"/>
                  <a:gd name="connsiteY5" fmla="*/ 24554 h 446672"/>
                  <a:gd name="connsiteX6" fmla="*/ 293565 w 845356"/>
                  <a:gd name="connsiteY6" fmla="*/ 8350 h 446672"/>
                  <a:gd name="connsiteX7" fmla="*/ 68 w 845356"/>
                  <a:gd name="connsiteY7" fmla="*/ 148654 h 446672"/>
                  <a:gd name="connsiteX8" fmla="*/ 160968 w 845356"/>
                  <a:gd name="connsiteY8" fmla="*/ 278263 h 446672"/>
                  <a:gd name="connsiteX0" fmla="*/ 157474 w 845356"/>
                  <a:gd name="connsiteY0" fmla="*/ 381355 h 440306"/>
                  <a:gd name="connsiteX1" fmla="*/ 501679 w 845356"/>
                  <a:gd name="connsiteY1" fmla="*/ 440239 h 440306"/>
                  <a:gd name="connsiteX2" fmla="*/ 764304 w 845356"/>
                  <a:gd name="connsiteY2" fmla="*/ 371759 h 440306"/>
                  <a:gd name="connsiteX3" fmla="*/ 845064 w 845356"/>
                  <a:gd name="connsiteY3" fmla="*/ 245554 h 440306"/>
                  <a:gd name="connsiteX4" fmla="*/ 783065 w 845356"/>
                  <a:gd name="connsiteY4" fmla="*/ 105410 h 440306"/>
                  <a:gd name="connsiteX5" fmla="*/ 586697 w 845356"/>
                  <a:gd name="connsiteY5" fmla="*/ 24554 h 440306"/>
                  <a:gd name="connsiteX6" fmla="*/ 293565 w 845356"/>
                  <a:gd name="connsiteY6" fmla="*/ 8350 h 440306"/>
                  <a:gd name="connsiteX7" fmla="*/ 68 w 845356"/>
                  <a:gd name="connsiteY7" fmla="*/ 148654 h 440306"/>
                  <a:gd name="connsiteX8" fmla="*/ 160968 w 845356"/>
                  <a:gd name="connsiteY8" fmla="*/ 278263 h 440306"/>
                  <a:gd name="connsiteX0" fmla="*/ 157474 w 845356"/>
                  <a:gd name="connsiteY0" fmla="*/ 381355 h 415145"/>
                  <a:gd name="connsiteX1" fmla="*/ 501679 w 845356"/>
                  <a:gd name="connsiteY1" fmla="*/ 414727 h 415145"/>
                  <a:gd name="connsiteX2" fmla="*/ 764304 w 845356"/>
                  <a:gd name="connsiteY2" fmla="*/ 371759 h 415145"/>
                  <a:gd name="connsiteX3" fmla="*/ 845064 w 845356"/>
                  <a:gd name="connsiteY3" fmla="*/ 245554 h 415145"/>
                  <a:gd name="connsiteX4" fmla="*/ 783065 w 845356"/>
                  <a:gd name="connsiteY4" fmla="*/ 105410 h 415145"/>
                  <a:gd name="connsiteX5" fmla="*/ 586697 w 845356"/>
                  <a:gd name="connsiteY5" fmla="*/ 24554 h 415145"/>
                  <a:gd name="connsiteX6" fmla="*/ 293565 w 845356"/>
                  <a:gd name="connsiteY6" fmla="*/ 8350 h 415145"/>
                  <a:gd name="connsiteX7" fmla="*/ 68 w 845356"/>
                  <a:gd name="connsiteY7" fmla="*/ 148654 h 415145"/>
                  <a:gd name="connsiteX8" fmla="*/ 160968 w 845356"/>
                  <a:gd name="connsiteY8" fmla="*/ 278263 h 415145"/>
                  <a:gd name="connsiteX0" fmla="*/ 157474 w 845299"/>
                  <a:gd name="connsiteY0" fmla="*/ 381355 h 417463"/>
                  <a:gd name="connsiteX1" fmla="*/ 501679 w 845299"/>
                  <a:gd name="connsiteY1" fmla="*/ 414727 h 417463"/>
                  <a:gd name="connsiteX2" fmla="*/ 766430 w 845299"/>
                  <a:gd name="connsiteY2" fmla="*/ 335617 h 417463"/>
                  <a:gd name="connsiteX3" fmla="*/ 845064 w 845299"/>
                  <a:gd name="connsiteY3" fmla="*/ 245554 h 417463"/>
                  <a:gd name="connsiteX4" fmla="*/ 783065 w 845299"/>
                  <a:gd name="connsiteY4" fmla="*/ 105410 h 417463"/>
                  <a:gd name="connsiteX5" fmla="*/ 586697 w 845299"/>
                  <a:gd name="connsiteY5" fmla="*/ 24554 h 417463"/>
                  <a:gd name="connsiteX6" fmla="*/ 293565 w 845299"/>
                  <a:gd name="connsiteY6" fmla="*/ 8350 h 417463"/>
                  <a:gd name="connsiteX7" fmla="*/ 68 w 845299"/>
                  <a:gd name="connsiteY7" fmla="*/ 148654 h 417463"/>
                  <a:gd name="connsiteX8" fmla="*/ 160968 w 845299"/>
                  <a:gd name="connsiteY8" fmla="*/ 278263 h 417463"/>
                  <a:gd name="connsiteX0" fmla="*/ 157474 w 845299"/>
                  <a:gd name="connsiteY0" fmla="*/ 381355 h 417463"/>
                  <a:gd name="connsiteX1" fmla="*/ 501679 w 845299"/>
                  <a:gd name="connsiteY1" fmla="*/ 414727 h 417463"/>
                  <a:gd name="connsiteX2" fmla="*/ 766430 w 845299"/>
                  <a:gd name="connsiteY2" fmla="*/ 335617 h 417463"/>
                  <a:gd name="connsiteX3" fmla="*/ 845064 w 845299"/>
                  <a:gd name="connsiteY3" fmla="*/ 228546 h 417463"/>
                  <a:gd name="connsiteX4" fmla="*/ 783065 w 845299"/>
                  <a:gd name="connsiteY4" fmla="*/ 105410 h 417463"/>
                  <a:gd name="connsiteX5" fmla="*/ 586697 w 845299"/>
                  <a:gd name="connsiteY5" fmla="*/ 24554 h 417463"/>
                  <a:gd name="connsiteX6" fmla="*/ 293565 w 845299"/>
                  <a:gd name="connsiteY6" fmla="*/ 8350 h 417463"/>
                  <a:gd name="connsiteX7" fmla="*/ 68 w 845299"/>
                  <a:gd name="connsiteY7" fmla="*/ 148654 h 417463"/>
                  <a:gd name="connsiteX8" fmla="*/ 160968 w 845299"/>
                  <a:gd name="connsiteY8" fmla="*/ 278263 h 417463"/>
                  <a:gd name="connsiteX0" fmla="*/ 157474 w 845131"/>
                  <a:gd name="connsiteY0" fmla="*/ 381355 h 417463"/>
                  <a:gd name="connsiteX1" fmla="*/ 501679 w 845131"/>
                  <a:gd name="connsiteY1" fmla="*/ 414727 h 417463"/>
                  <a:gd name="connsiteX2" fmla="*/ 766430 w 845131"/>
                  <a:gd name="connsiteY2" fmla="*/ 335617 h 417463"/>
                  <a:gd name="connsiteX3" fmla="*/ 845064 w 845131"/>
                  <a:gd name="connsiteY3" fmla="*/ 228546 h 417463"/>
                  <a:gd name="connsiteX4" fmla="*/ 757553 w 845131"/>
                  <a:gd name="connsiteY4" fmla="*/ 96906 h 417463"/>
                  <a:gd name="connsiteX5" fmla="*/ 586697 w 845131"/>
                  <a:gd name="connsiteY5" fmla="*/ 24554 h 417463"/>
                  <a:gd name="connsiteX6" fmla="*/ 293565 w 845131"/>
                  <a:gd name="connsiteY6" fmla="*/ 8350 h 417463"/>
                  <a:gd name="connsiteX7" fmla="*/ 68 w 845131"/>
                  <a:gd name="connsiteY7" fmla="*/ 148654 h 417463"/>
                  <a:gd name="connsiteX8" fmla="*/ 160968 w 845131"/>
                  <a:gd name="connsiteY8" fmla="*/ 278263 h 417463"/>
                  <a:gd name="connsiteX0" fmla="*/ 157474 w 845131"/>
                  <a:gd name="connsiteY0" fmla="*/ 384084 h 420192"/>
                  <a:gd name="connsiteX1" fmla="*/ 501679 w 845131"/>
                  <a:gd name="connsiteY1" fmla="*/ 417456 h 420192"/>
                  <a:gd name="connsiteX2" fmla="*/ 766430 w 845131"/>
                  <a:gd name="connsiteY2" fmla="*/ 338346 h 420192"/>
                  <a:gd name="connsiteX3" fmla="*/ 845064 w 845131"/>
                  <a:gd name="connsiteY3" fmla="*/ 231275 h 420192"/>
                  <a:gd name="connsiteX4" fmla="*/ 757553 w 845131"/>
                  <a:gd name="connsiteY4" fmla="*/ 99635 h 420192"/>
                  <a:gd name="connsiteX5" fmla="*/ 586697 w 845131"/>
                  <a:gd name="connsiteY5" fmla="*/ 18779 h 420192"/>
                  <a:gd name="connsiteX6" fmla="*/ 293565 w 845131"/>
                  <a:gd name="connsiteY6" fmla="*/ 11079 h 420192"/>
                  <a:gd name="connsiteX7" fmla="*/ 68 w 845131"/>
                  <a:gd name="connsiteY7" fmla="*/ 151383 h 420192"/>
                  <a:gd name="connsiteX8" fmla="*/ 160968 w 845131"/>
                  <a:gd name="connsiteY8" fmla="*/ 280992 h 420192"/>
                  <a:gd name="connsiteX0" fmla="*/ 157474 w 845131"/>
                  <a:gd name="connsiteY0" fmla="*/ 384084 h 420192"/>
                  <a:gd name="connsiteX1" fmla="*/ 501679 w 845131"/>
                  <a:gd name="connsiteY1" fmla="*/ 417456 h 420192"/>
                  <a:gd name="connsiteX2" fmla="*/ 766430 w 845131"/>
                  <a:gd name="connsiteY2" fmla="*/ 338346 h 420192"/>
                  <a:gd name="connsiteX3" fmla="*/ 845064 w 845131"/>
                  <a:gd name="connsiteY3" fmla="*/ 231275 h 420192"/>
                  <a:gd name="connsiteX4" fmla="*/ 757553 w 845131"/>
                  <a:gd name="connsiteY4" fmla="*/ 99635 h 420192"/>
                  <a:gd name="connsiteX5" fmla="*/ 586697 w 845131"/>
                  <a:gd name="connsiteY5" fmla="*/ 18779 h 420192"/>
                  <a:gd name="connsiteX6" fmla="*/ 251045 w 845131"/>
                  <a:gd name="connsiteY6" fmla="*/ 11079 h 420192"/>
                  <a:gd name="connsiteX7" fmla="*/ 68 w 845131"/>
                  <a:gd name="connsiteY7" fmla="*/ 151383 h 420192"/>
                  <a:gd name="connsiteX8" fmla="*/ 160968 w 845131"/>
                  <a:gd name="connsiteY8" fmla="*/ 280992 h 420192"/>
                  <a:gd name="connsiteX0" fmla="*/ 157474 w 845403"/>
                  <a:gd name="connsiteY0" fmla="*/ 384084 h 420192"/>
                  <a:gd name="connsiteX1" fmla="*/ 501679 w 845403"/>
                  <a:gd name="connsiteY1" fmla="*/ 417456 h 420192"/>
                  <a:gd name="connsiteX2" fmla="*/ 766430 w 845403"/>
                  <a:gd name="connsiteY2" fmla="*/ 338346 h 420192"/>
                  <a:gd name="connsiteX3" fmla="*/ 845064 w 845403"/>
                  <a:gd name="connsiteY3" fmla="*/ 231275 h 420192"/>
                  <a:gd name="connsiteX4" fmla="*/ 744797 w 845403"/>
                  <a:gd name="connsiteY4" fmla="*/ 97510 h 420192"/>
                  <a:gd name="connsiteX5" fmla="*/ 586697 w 845403"/>
                  <a:gd name="connsiteY5" fmla="*/ 18779 h 420192"/>
                  <a:gd name="connsiteX6" fmla="*/ 251045 w 845403"/>
                  <a:gd name="connsiteY6" fmla="*/ 11079 h 420192"/>
                  <a:gd name="connsiteX7" fmla="*/ 68 w 845403"/>
                  <a:gd name="connsiteY7" fmla="*/ 151383 h 420192"/>
                  <a:gd name="connsiteX8" fmla="*/ 160968 w 845403"/>
                  <a:gd name="connsiteY8" fmla="*/ 280992 h 420192"/>
                  <a:gd name="connsiteX0" fmla="*/ 157474 w 845403"/>
                  <a:gd name="connsiteY0" fmla="*/ 384084 h 420192"/>
                  <a:gd name="connsiteX1" fmla="*/ 501679 w 845403"/>
                  <a:gd name="connsiteY1" fmla="*/ 417456 h 420192"/>
                  <a:gd name="connsiteX2" fmla="*/ 766430 w 845403"/>
                  <a:gd name="connsiteY2" fmla="*/ 338346 h 420192"/>
                  <a:gd name="connsiteX3" fmla="*/ 845064 w 845403"/>
                  <a:gd name="connsiteY3" fmla="*/ 210015 h 420192"/>
                  <a:gd name="connsiteX4" fmla="*/ 744797 w 845403"/>
                  <a:gd name="connsiteY4" fmla="*/ 97510 h 420192"/>
                  <a:gd name="connsiteX5" fmla="*/ 586697 w 845403"/>
                  <a:gd name="connsiteY5" fmla="*/ 18779 h 420192"/>
                  <a:gd name="connsiteX6" fmla="*/ 251045 w 845403"/>
                  <a:gd name="connsiteY6" fmla="*/ 11079 h 420192"/>
                  <a:gd name="connsiteX7" fmla="*/ 68 w 845403"/>
                  <a:gd name="connsiteY7" fmla="*/ 151383 h 420192"/>
                  <a:gd name="connsiteX8" fmla="*/ 160968 w 845403"/>
                  <a:gd name="connsiteY8" fmla="*/ 280992 h 420192"/>
                  <a:gd name="connsiteX0" fmla="*/ 157474 w 845403"/>
                  <a:gd name="connsiteY0" fmla="*/ 380790 h 416898"/>
                  <a:gd name="connsiteX1" fmla="*/ 501679 w 845403"/>
                  <a:gd name="connsiteY1" fmla="*/ 414162 h 416898"/>
                  <a:gd name="connsiteX2" fmla="*/ 766430 w 845403"/>
                  <a:gd name="connsiteY2" fmla="*/ 335052 h 416898"/>
                  <a:gd name="connsiteX3" fmla="*/ 845064 w 845403"/>
                  <a:gd name="connsiteY3" fmla="*/ 206721 h 416898"/>
                  <a:gd name="connsiteX4" fmla="*/ 744797 w 845403"/>
                  <a:gd name="connsiteY4" fmla="*/ 94216 h 416898"/>
                  <a:gd name="connsiteX5" fmla="*/ 578193 w 845403"/>
                  <a:gd name="connsiteY5" fmla="*/ 26115 h 416898"/>
                  <a:gd name="connsiteX6" fmla="*/ 251045 w 845403"/>
                  <a:gd name="connsiteY6" fmla="*/ 7785 h 416898"/>
                  <a:gd name="connsiteX7" fmla="*/ 68 w 845403"/>
                  <a:gd name="connsiteY7" fmla="*/ 148089 h 416898"/>
                  <a:gd name="connsiteX8" fmla="*/ 160968 w 845403"/>
                  <a:gd name="connsiteY8" fmla="*/ 277698 h 416898"/>
                  <a:gd name="connsiteX0" fmla="*/ 157474 w 845403"/>
                  <a:gd name="connsiteY0" fmla="*/ 375768 h 411876"/>
                  <a:gd name="connsiteX1" fmla="*/ 501679 w 845403"/>
                  <a:gd name="connsiteY1" fmla="*/ 409140 h 411876"/>
                  <a:gd name="connsiteX2" fmla="*/ 766430 w 845403"/>
                  <a:gd name="connsiteY2" fmla="*/ 330030 h 411876"/>
                  <a:gd name="connsiteX3" fmla="*/ 845064 w 845403"/>
                  <a:gd name="connsiteY3" fmla="*/ 201699 h 411876"/>
                  <a:gd name="connsiteX4" fmla="*/ 744797 w 845403"/>
                  <a:gd name="connsiteY4" fmla="*/ 89194 h 411876"/>
                  <a:gd name="connsiteX5" fmla="*/ 578193 w 845403"/>
                  <a:gd name="connsiteY5" fmla="*/ 21093 h 411876"/>
                  <a:gd name="connsiteX6" fmla="*/ 246793 w 845403"/>
                  <a:gd name="connsiteY6" fmla="*/ 9141 h 411876"/>
                  <a:gd name="connsiteX7" fmla="*/ 68 w 845403"/>
                  <a:gd name="connsiteY7" fmla="*/ 143067 h 411876"/>
                  <a:gd name="connsiteX8" fmla="*/ 160968 w 845403"/>
                  <a:gd name="connsiteY8" fmla="*/ 272676 h 411876"/>
                  <a:gd name="connsiteX0" fmla="*/ 155351 w 843280"/>
                  <a:gd name="connsiteY0" fmla="*/ 374509 h 410617"/>
                  <a:gd name="connsiteX1" fmla="*/ 499556 w 843280"/>
                  <a:gd name="connsiteY1" fmla="*/ 407881 h 410617"/>
                  <a:gd name="connsiteX2" fmla="*/ 764307 w 843280"/>
                  <a:gd name="connsiteY2" fmla="*/ 328771 h 410617"/>
                  <a:gd name="connsiteX3" fmla="*/ 842941 w 843280"/>
                  <a:gd name="connsiteY3" fmla="*/ 200440 h 410617"/>
                  <a:gd name="connsiteX4" fmla="*/ 742674 w 843280"/>
                  <a:gd name="connsiteY4" fmla="*/ 87935 h 410617"/>
                  <a:gd name="connsiteX5" fmla="*/ 576070 w 843280"/>
                  <a:gd name="connsiteY5" fmla="*/ 19834 h 410617"/>
                  <a:gd name="connsiteX6" fmla="*/ 244670 w 843280"/>
                  <a:gd name="connsiteY6" fmla="*/ 7882 h 410617"/>
                  <a:gd name="connsiteX7" fmla="*/ 71 w 843280"/>
                  <a:gd name="connsiteY7" fmla="*/ 124800 h 410617"/>
                  <a:gd name="connsiteX8" fmla="*/ 158845 w 843280"/>
                  <a:gd name="connsiteY8" fmla="*/ 271417 h 410617"/>
                  <a:gd name="connsiteX0" fmla="*/ 155355 w 843284"/>
                  <a:gd name="connsiteY0" fmla="*/ 374509 h 410617"/>
                  <a:gd name="connsiteX1" fmla="*/ 499560 w 843284"/>
                  <a:gd name="connsiteY1" fmla="*/ 407881 h 410617"/>
                  <a:gd name="connsiteX2" fmla="*/ 764311 w 843284"/>
                  <a:gd name="connsiteY2" fmla="*/ 328771 h 410617"/>
                  <a:gd name="connsiteX3" fmla="*/ 842945 w 843284"/>
                  <a:gd name="connsiteY3" fmla="*/ 200440 h 410617"/>
                  <a:gd name="connsiteX4" fmla="*/ 742678 w 843284"/>
                  <a:gd name="connsiteY4" fmla="*/ 87935 h 410617"/>
                  <a:gd name="connsiteX5" fmla="*/ 576074 w 843284"/>
                  <a:gd name="connsiteY5" fmla="*/ 19834 h 410617"/>
                  <a:gd name="connsiteX6" fmla="*/ 244674 w 843284"/>
                  <a:gd name="connsiteY6" fmla="*/ 7882 h 410617"/>
                  <a:gd name="connsiteX7" fmla="*/ 75 w 843284"/>
                  <a:gd name="connsiteY7" fmla="*/ 124800 h 410617"/>
                  <a:gd name="connsiteX8" fmla="*/ 154597 w 843284"/>
                  <a:gd name="connsiteY8" fmla="*/ 256535 h 410617"/>
                  <a:gd name="connsiteX0" fmla="*/ 155355 w 843284"/>
                  <a:gd name="connsiteY0" fmla="*/ 377832 h 413940"/>
                  <a:gd name="connsiteX1" fmla="*/ 499560 w 843284"/>
                  <a:gd name="connsiteY1" fmla="*/ 411204 h 413940"/>
                  <a:gd name="connsiteX2" fmla="*/ 764311 w 843284"/>
                  <a:gd name="connsiteY2" fmla="*/ 332094 h 413940"/>
                  <a:gd name="connsiteX3" fmla="*/ 842945 w 843284"/>
                  <a:gd name="connsiteY3" fmla="*/ 203763 h 413940"/>
                  <a:gd name="connsiteX4" fmla="*/ 742678 w 843284"/>
                  <a:gd name="connsiteY4" fmla="*/ 91258 h 413940"/>
                  <a:gd name="connsiteX5" fmla="*/ 576074 w 843284"/>
                  <a:gd name="connsiteY5" fmla="*/ 23157 h 413940"/>
                  <a:gd name="connsiteX6" fmla="*/ 206406 w 843284"/>
                  <a:gd name="connsiteY6" fmla="*/ 6953 h 413940"/>
                  <a:gd name="connsiteX7" fmla="*/ 75 w 843284"/>
                  <a:gd name="connsiteY7" fmla="*/ 128123 h 413940"/>
                  <a:gd name="connsiteX8" fmla="*/ 154597 w 843284"/>
                  <a:gd name="connsiteY8" fmla="*/ 259858 h 413940"/>
                  <a:gd name="connsiteX0" fmla="*/ 155355 w 843284"/>
                  <a:gd name="connsiteY0" fmla="*/ 380053 h 416161"/>
                  <a:gd name="connsiteX1" fmla="*/ 499560 w 843284"/>
                  <a:gd name="connsiteY1" fmla="*/ 413425 h 416161"/>
                  <a:gd name="connsiteX2" fmla="*/ 764311 w 843284"/>
                  <a:gd name="connsiteY2" fmla="*/ 334315 h 416161"/>
                  <a:gd name="connsiteX3" fmla="*/ 842945 w 843284"/>
                  <a:gd name="connsiteY3" fmla="*/ 205984 h 416161"/>
                  <a:gd name="connsiteX4" fmla="*/ 742678 w 843284"/>
                  <a:gd name="connsiteY4" fmla="*/ 93479 h 416161"/>
                  <a:gd name="connsiteX5" fmla="*/ 576074 w 843284"/>
                  <a:gd name="connsiteY5" fmla="*/ 25378 h 416161"/>
                  <a:gd name="connsiteX6" fmla="*/ 206406 w 843284"/>
                  <a:gd name="connsiteY6" fmla="*/ 9174 h 416161"/>
                  <a:gd name="connsiteX7" fmla="*/ 75 w 843284"/>
                  <a:gd name="connsiteY7" fmla="*/ 130344 h 416161"/>
                  <a:gd name="connsiteX8" fmla="*/ 154597 w 843284"/>
                  <a:gd name="connsiteY8" fmla="*/ 262079 h 416161"/>
                  <a:gd name="connsiteX0" fmla="*/ 155355 w 843284"/>
                  <a:gd name="connsiteY0" fmla="*/ 379545 h 415653"/>
                  <a:gd name="connsiteX1" fmla="*/ 499560 w 843284"/>
                  <a:gd name="connsiteY1" fmla="*/ 412917 h 415653"/>
                  <a:gd name="connsiteX2" fmla="*/ 764311 w 843284"/>
                  <a:gd name="connsiteY2" fmla="*/ 333807 h 415653"/>
                  <a:gd name="connsiteX3" fmla="*/ 842945 w 843284"/>
                  <a:gd name="connsiteY3" fmla="*/ 205476 h 415653"/>
                  <a:gd name="connsiteX4" fmla="*/ 742678 w 843284"/>
                  <a:gd name="connsiteY4" fmla="*/ 92971 h 415653"/>
                  <a:gd name="connsiteX5" fmla="*/ 576074 w 843284"/>
                  <a:gd name="connsiteY5" fmla="*/ 24870 h 415653"/>
                  <a:gd name="connsiteX6" fmla="*/ 206406 w 843284"/>
                  <a:gd name="connsiteY6" fmla="*/ 8666 h 415653"/>
                  <a:gd name="connsiteX7" fmla="*/ 75 w 843284"/>
                  <a:gd name="connsiteY7" fmla="*/ 129836 h 415653"/>
                  <a:gd name="connsiteX8" fmla="*/ 154597 w 843284"/>
                  <a:gd name="connsiteY8" fmla="*/ 261571 h 415653"/>
                  <a:gd name="connsiteX0" fmla="*/ 155355 w 843284"/>
                  <a:gd name="connsiteY0" fmla="*/ 379545 h 415653"/>
                  <a:gd name="connsiteX1" fmla="*/ 499560 w 843284"/>
                  <a:gd name="connsiteY1" fmla="*/ 412917 h 415653"/>
                  <a:gd name="connsiteX2" fmla="*/ 764311 w 843284"/>
                  <a:gd name="connsiteY2" fmla="*/ 333807 h 415653"/>
                  <a:gd name="connsiteX3" fmla="*/ 842945 w 843284"/>
                  <a:gd name="connsiteY3" fmla="*/ 211589 h 415653"/>
                  <a:gd name="connsiteX4" fmla="*/ 742678 w 843284"/>
                  <a:gd name="connsiteY4" fmla="*/ 92971 h 415653"/>
                  <a:gd name="connsiteX5" fmla="*/ 576074 w 843284"/>
                  <a:gd name="connsiteY5" fmla="*/ 24870 h 415653"/>
                  <a:gd name="connsiteX6" fmla="*/ 206406 w 843284"/>
                  <a:gd name="connsiteY6" fmla="*/ 8666 h 415653"/>
                  <a:gd name="connsiteX7" fmla="*/ 75 w 843284"/>
                  <a:gd name="connsiteY7" fmla="*/ 129836 h 415653"/>
                  <a:gd name="connsiteX8" fmla="*/ 154597 w 843284"/>
                  <a:gd name="connsiteY8" fmla="*/ 261571 h 415653"/>
                  <a:gd name="connsiteX0" fmla="*/ 155355 w 842947"/>
                  <a:gd name="connsiteY0" fmla="*/ 379545 h 415653"/>
                  <a:gd name="connsiteX1" fmla="*/ 499560 w 842947"/>
                  <a:gd name="connsiteY1" fmla="*/ 412917 h 415653"/>
                  <a:gd name="connsiteX2" fmla="*/ 764311 w 842947"/>
                  <a:gd name="connsiteY2" fmla="*/ 333807 h 415653"/>
                  <a:gd name="connsiteX3" fmla="*/ 842945 w 842947"/>
                  <a:gd name="connsiteY3" fmla="*/ 211589 h 415653"/>
                  <a:gd name="connsiteX4" fmla="*/ 742678 w 842947"/>
                  <a:gd name="connsiteY4" fmla="*/ 92971 h 415653"/>
                  <a:gd name="connsiteX5" fmla="*/ 576074 w 842947"/>
                  <a:gd name="connsiteY5" fmla="*/ 24870 h 415653"/>
                  <a:gd name="connsiteX6" fmla="*/ 206406 w 842947"/>
                  <a:gd name="connsiteY6" fmla="*/ 8666 h 415653"/>
                  <a:gd name="connsiteX7" fmla="*/ 75 w 842947"/>
                  <a:gd name="connsiteY7" fmla="*/ 129836 h 415653"/>
                  <a:gd name="connsiteX8" fmla="*/ 154597 w 842947"/>
                  <a:gd name="connsiteY8" fmla="*/ 261571 h 415653"/>
                  <a:gd name="connsiteX0" fmla="*/ 155355 w 842947"/>
                  <a:gd name="connsiteY0" fmla="*/ 379545 h 415653"/>
                  <a:gd name="connsiteX1" fmla="*/ 499560 w 842947"/>
                  <a:gd name="connsiteY1" fmla="*/ 412917 h 415653"/>
                  <a:gd name="connsiteX2" fmla="*/ 764311 w 842947"/>
                  <a:gd name="connsiteY2" fmla="*/ 333807 h 415653"/>
                  <a:gd name="connsiteX3" fmla="*/ 842945 w 842947"/>
                  <a:gd name="connsiteY3" fmla="*/ 211589 h 415653"/>
                  <a:gd name="connsiteX4" fmla="*/ 742678 w 842947"/>
                  <a:gd name="connsiteY4" fmla="*/ 92971 h 415653"/>
                  <a:gd name="connsiteX5" fmla="*/ 576074 w 842947"/>
                  <a:gd name="connsiteY5" fmla="*/ 24870 h 415653"/>
                  <a:gd name="connsiteX6" fmla="*/ 206406 w 842947"/>
                  <a:gd name="connsiteY6" fmla="*/ 8666 h 415653"/>
                  <a:gd name="connsiteX7" fmla="*/ 75 w 842947"/>
                  <a:gd name="connsiteY7" fmla="*/ 129836 h 415653"/>
                  <a:gd name="connsiteX8" fmla="*/ 154597 w 842947"/>
                  <a:gd name="connsiteY8" fmla="*/ 261571 h 41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947" h="415653">
                    <a:moveTo>
                      <a:pt x="155355" y="379545"/>
                    </a:moveTo>
                    <a:cubicBezTo>
                      <a:pt x="247480" y="413112"/>
                      <a:pt x="398067" y="420540"/>
                      <a:pt x="499560" y="412917"/>
                    </a:cubicBezTo>
                    <a:cubicBezTo>
                      <a:pt x="601053" y="405294"/>
                      <a:pt x="707080" y="367362"/>
                      <a:pt x="764311" y="333807"/>
                    </a:cubicBezTo>
                    <a:cubicBezTo>
                      <a:pt x="821542" y="300252"/>
                      <a:pt x="842475" y="263953"/>
                      <a:pt x="842945" y="211589"/>
                    </a:cubicBezTo>
                    <a:cubicBezTo>
                      <a:pt x="843415" y="159225"/>
                      <a:pt x="787157" y="124091"/>
                      <a:pt x="742678" y="92971"/>
                    </a:cubicBezTo>
                    <a:cubicBezTo>
                      <a:pt x="698199" y="61851"/>
                      <a:pt x="664514" y="53672"/>
                      <a:pt x="576074" y="24870"/>
                    </a:cubicBezTo>
                    <a:cubicBezTo>
                      <a:pt x="497654" y="1986"/>
                      <a:pt x="302406" y="-8828"/>
                      <a:pt x="206406" y="8666"/>
                    </a:cubicBezTo>
                    <a:cubicBezTo>
                      <a:pt x="110406" y="26160"/>
                      <a:pt x="2536" y="61674"/>
                      <a:pt x="75" y="129836"/>
                    </a:cubicBezTo>
                    <a:cubicBezTo>
                      <a:pt x="-2386" y="197998"/>
                      <a:pt x="55743" y="252450"/>
                      <a:pt x="154597" y="261571"/>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円/楕円 105"/>
              <p:cNvSpPr>
                <a:spLocks noChangeAspect="1"/>
              </p:cNvSpPr>
              <p:nvPr/>
            </p:nvSpPr>
            <p:spPr>
              <a:xfrm>
                <a:off x="2125878" y="5330422"/>
                <a:ext cx="108013" cy="108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フリーフォーム 106"/>
              <p:cNvSpPr/>
              <p:nvPr/>
            </p:nvSpPr>
            <p:spPr>
              <a:xfrm>
                <a:off x="1883883" y="4671606"/>
                <a:ext cx="1576320" cy="777272"/>
              </a:xfrm>
              <a:custGeom>
                <a:avLst/>
                <a:gdLst>
                  <a:gd name="connsiteX0" fmla="*/ 209525 w 896742"/>
                  <a:gd name="connsiteY0" fmla="*/ 346891 h 407764"/>
                  <a:gd name="connsiteX1" fmla="*/ 435477 w 896742"/>
                  <a:gd name="connsiteY1" fmla="*/ 406909 h 407764"/>
                  <a:gd name="connsiteX2" fmla="*/ 756753 w 896742"/>
                  <a:gd name="connsiteY2" fmla="*/ 371604 h 407764"/>
                  <a:gd name="connsiteX3" fmla="*/ 890912 w 896742"/>
                  <a:gd name="connsiteY3" fmla="*/ 233915 h 407764"/>
                  <a:gd name="connsiteX4" fmla="*/ 580228 w 896742"/>
                  <a:gd name="connsiteY4" fmla="*/ 22085 h 407764"/>
                  <a:gd name="connsiteX5" fmla="*/ 145976 w 896742"/>
                  <a:gd name="connsiteY5" fmla="*/ 22085 h 407764"/>
                  <a:gd name="connsiteX6" fmla="*/ 1226 w 896742"/>
                  <a:gd name="connsiteY6" fmla="*/ 159774 h 407764"/>
                  <a:gd name="connsiteX7" fmla="*/ 209525 w 896742"/>
                  <a:gd name="connsiteY7" fmla="*/ 209201 h 407764"/>
                  <a:gd name="connsiteX0" fmla="*/ 209525 w 896447"/>
                  <a:gd name="connsiteY0" fmla="*/ 346891 h 407764"/>
                  <a:gd name="connsiteX1" fmla="*/ 474313 w 896447"/>
                  <a:gd name="connsiteY1" fmla="*/ 406909 h 407764"/>
                  <a:gd name="connsiteX2" fmla="*/ 756753 w 896447"/>
                  <a:gd name="connsiteY2" fmla="*/ 371604 h 407764"/>
                  <a:gd name="connsiteX3" fmla="*/ 890912 w 896447"/>
                  <a:gd name="connsiteY3" fmla="*/ 233915 h 407764"/>
                  <a:gd name="connsiteX4" fmla="*/ 580228 w 896447"/>
                  <a:gd name="connsiteY4" fmla="*/ 22085 h 407764"/>
                  <a:gd name="connsiteX5" fmla="*/ 145976 w 896447"/>
                  <a:gd name="connsiteY5" fmla="*/ 22085 h 407764"/>
                  <a:gd name="connsiteX6" fmla="*/ 1226 w 896447"/>
                  <a:gd name="connsiteY6" fmla="*/ 159774 h 407764"/>
                  <a:gd name="connsiteX7" fmla="*/ 209525 w 896447"/>
                  <a:gd name="connsiteY7" fmla="*/ 209201 h 407764"/>
                  <a:gd name="connsiteX0" fmla="*/ 209525 w 901448"/>
                  <a:gd name="connsiteY0" fmla="*/ 346891 h 407246"/>
                  <a:gd name="connsiteX1" fmla="*/ 474313 w 901448"/>
                  <a:gd name="connsiteY1" fmla="*/ 406909 h 407246"/>
                  <a:gd name="connsiteX2" fmla="*/ 795588 w 901448"/>
                  <a:gd name="connsiteY2" fmla="*/ 364543 h 407246"/>
                  <a:gd name="connsiteX3" fmla="*/ 890912 w 901448"/>
                  <a:gd name="connsiteY3" fmla="*/ 233915 h 407246"/>
                  <a:gd name="connsiteX4" fmla="*/ 580228 w 901448"/>
                  <a:gd name="connsiteY4" fmla="*/ 22085 h 407246"/>
                  <a:gd name="connsiteX5" fmla="*/ 145976 w 901448"/>
                  <a:gd name="connsiteY5" fmla="*/ 22085 h 407246"/>
                  <a:gd name="connsiteX6" fmla="*/ 1226 w 901448"/>
                  <a:gd name="connsiteY6" fmla="*/ 159774 h 407246"/>
                  <a:gd name="connsiteX7" fmla="*/ 209525 w 901448"/>
                  <a:gd name="connsiteY7" fmla="*/ 209201 h 407246"/>
                  <a:gd name="connsiteX0" fmla="*/ 209525 w 904669"/>
                  <a:gd name="connsiteY0" fmla="*/ 343824 h 404365"/>
                  <a:gd name="connsiteX1" fmla="*/ 474313 w 904669"/>
                  <a:gd name="connsiteY1" fmla="*/ 403842 h 404365"/>
                  <a:gd name="connsiteX2" fmla="*/ 795588 w 904669"/>
                  <a:gd name="connsiteY2" fmla="*/ 361476 h 404365"/>
                  <a:gd name="connsiteX3" fmla="*/ 894443 w 904669"/>
                  <a:gd name="connsiteY3" fmla="*/ 184952 h 404365"/>
                  <a:gd name="connsiteX4" fmla="*/ 580228 w 904669"/>
                  <a:gd name="connsiteY4" fmla="*/ 19018 h 404365"/>
                  <a:gd name="connsiteX5" fmla="*/ 145976 w 904669"/>
                  <a:gd name="connsiteY5" fmla="*/ 19018 h 404365"/>
                  <a:gd name="connsiteX6" fmla="*/ 1226 w 904669"/>
                  <a:gd name="connsiteY6" fmla="*/ 156707 h 404365"/>
                  <a:gd name="connsiteX7" fmla="*/ 209525 w 904669"/>
                  <a:gd name="connsiteY7" fmla="*/ 206134 h 404365"/>
                  <a:gd name="connsiteX0" fmla="*/ 209506 w 905100"/>
                  <a:gd name="connsiteY0" fmla="*/ 367332 h 427873"/>
                  <a:gd name="connsiteX1" fmla="*/ 474294 w 905100"/>
                  <a:gd name="connsiteY1" fmla="*/ 427350 h 427873"/>
                  <a:gd name="connsiteX2" fmla="*/ 795569 w 905100"/>
                  <a:gd name="connsiteY2" fmla="*/ 384984 h 427873"/>
                  <a:gd name="connsiteX3" fmla="*/ 894424 w 905100"/>
                  <a:gd name="connsiteY3" fmla="*/ 208460 h 427873"/>
                  <a:gd name="connsiteX4" fmla="*/ 573148 w 905100"/>
                  <a:gd name="connsiteY4" fmla="*/ 10751 h 427873"/>
                  <a:gd name="connsiteX5" fmla="*/ 145957 w 905100"/>
                  <a:gd name="connsiteY5" fmla="*/ 42526 h 427873"/>
                  <a:gd name="connsiteX6" fmla="*/ 1207 w 905100"/>
                  <a:gd name="connsiteY6" fmla="*/ 180215 h 427873"/>
                  <a:gd name="connsiteX7" fmla="*/ 209506 w 905100"/>
                  <a:gd name="connsiteY7" fmla="*/ 229642 h 427873"/>
                  <a:gd name="connsiteX0" fmla="*/ 209506 w 905100"/>
                  <a:gd name="connsiteY0" fmla="*/ 365047 h 425850"/>
                  <a:gd name="connsiteX1" fmla="*/ 474294 w 905100"/>
                  <a:gd name="connsiteY1" fmla="*/ 425065 h 425850"/>
                  <a:gd name="connsiteX2" fmla="*/ 795569 w 905100"/>
                  <a:gd name="connsiteY2" fmla="*/ 382699 h 425850"/>
                  <a:gd name="connsiteX3" fmla="*/ 894424 w 905100"/>
                  <a:gd name="connsiteY3" fmla="*/ 174401 h 425850"/>
                  <a:gd name="connsiteX4" fmla="*/ 573148 w 905100"/>
                  <a:gd name="connsiteY4" fmla="*/ 8466 h 425850"/>
                  <a:gd name="connsiteX5" fmla="*/ 145957 w 905100"/>
                  <a:gd name="connsiteY5" fmla="*/ 40241 h 425850"/>
                  <a:gd name="connsiteX6" fmla="*/ 1207 w 905100"/>
                  <a:gd name="connsiteY6" fmla="*/ 177930 h 425850"/>
                  <a:gd name="connsiteX7" fmla="*/ 209506 w 905100"/>
                  <a:gd name="connsiteY7" fmla="*/ 227357 h 425850"/>
                  <a:gd name="connsiteX0" fmla="*/ 209506 w 905100"/>
                  <a:gd name="connsiteY0" fmla="*/ 370690 h 431493"/>
                  <a:gd name="connsiteX1" fmla="*/ 474294 w 905100"/>
                  <a:gd name="connsiteY1" fmla="*/ 430708 h 431493"/>
                  <a:gd name="connsiteX2" fmla="*/ 795569 w 905100"/>
                  <a:gd name="connsiteY2" fmla="*/ 388342 h 431493"/>
                  <a:gd name="connsiteX3" fmla="*/ 894424 w 905100"/>
                  <a:gd name="connsiteY3" fmla="*/ 180044 h 431493"/>
                  <a:gd name="connsiteX4" fmla="*/ 573148 w 905100"/>
                  <a:gd name="connsiteY4" fmla="*/ 14109 h 431493"/>
                  <a:gd name="connsiteX5" fmla="*/ 145957 w 905100"/>
                  <a:gd name="connsiteY5" fmla="*/ 28232 h 431493"/>
                  <a:gd name="connsiteX6" fmla="*/ 1207 w 905100"/>
                  <a:gd name="connsiteY6" fmla="*/ 183573 h 431493"/>
                  <a:gd name="connsiteX7" fmla="*/ 209506 w 905100"/>
                  <a:gd name="connsiteY7" fmla="*/ 233000 h 431493"/>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231337 h 429830"/>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199562 h 429830"/>
                  <a:gd name="connsiteX0" fmla="*/ 209505 w 905099"/>
                  <a:gd name="connsiteY0" fmla="*/ 367249 h 428052"/>
                  <a:gd name="connsiteX1" fmla="*/ 474293 w 905099"/>
                  <a:gd name="connsiteY1" fmla="*/ 427267 h 428052"/>
                  <a:gd name="connsiteX2" fmla="*/ 795568 w 905099"/>
                  <a:gd name="connsiteY2" fmla="*/ 384901 h 428052"/>
                  <a:gd name="connsiteX3" fmla="*/ 894423 w 905099"/>
                  <a:gd name="connsiteY3" fmla="*/ 176603 h 428052"/>
                  <a:gd name="connsiteX4" fmla="*/ 573147 w 905099"/>
                  <a:gd name="connsiteY4" fmla="*/ 10668 h 428052"/>
                  <a:gd name="connsiteX5" fmla="*/ 145956 w 905099"/>
                  <a:gd name="connsiteY5" fmla="*/ 24791 h 428052"/>
                  <a:gd name="connsiteX6" fmla="*/ 1207 w 905099"/>
                  <a:gd name="connsiteY6" fmla="*/ 91870 h 428052"/>
                  <a:gd name="connsiteX7" fmla="*/ 209505 w 905099"/>
                  <a:gd name="connsiteY7" fmla="*/ 197784 h 428052"/>
                  <a:gd name="connsiteX0" fmla="*/ 208942 w 904536"/>
                  <a:gd name="connsiteY0" fmla="*/ 385251 h 446054"/>
                  <a:gd name="connsiteX1" fmla="*/ 473730 w 904536"/>
                  <a:gd name="connsiteY1" fmla="*/ 445269 h 446054"/>
                  <a:gd name="connsiteX2" fmla="*/ 795005 w 904536"/>
                  <a:gd name="connsiteY2" fmla="*/ 402903 h 446054"/>
                  <a:gd name="connsiteX3" fmla="*/ 893860 w 904536"/>
                  <a:gd name="connsiteY3" fmla="*/ 194605 h 446054"/>
                  <a:gd name="connsiteX4" fmla="*/ 572584 w 904536"/>
                  <a:gd name="connsiteY4" fmla="*/ 28670 h 446054"/>
                  <a:gd name="connsiteX5" fmla="*/ 159515 w 904536"/>
                  <a:gd name="connsiteY5" fmla="*/ 7488 h 446054"/>
                  <a:gd name="connsiteX6" fmla="*/ 644 w 904536"/>
                  <a:gd name="connsiteY6" fmla="*/ 109872 h 446054"/>
                  <a:gd name="connsiteX7" fmla="*/ 208942 w 904536"/>
                  <a:gd name="connsiteY7" fmla="*/ 215786 h 446054"/>
                  <a:gd name="connsiteX0" fmla="*/ 208951 w 904095"/>
                  <a:gd name="connsiteY0" fmla="*/ 396229 h 457032"/>
                  <a:gd name="connsiteX1" fmla="*/ 473739 w 904095"/>
                  <a:gd name="connsiteY1" fmla="*/ 456247 h 457032"/>
                  <a:gd name="connsiteX2" fmla="*/ 795014 w 904095"/>
                  <a:gd name="connsiteY2" fmla="*/ 413881 h 457032"/>
                  <a:gd name="connsiteX3" fmla="*/ 893869 w 904095"/>
                  <a:gd name="connsiteY3" fmla="*/ 205583 h 457032"/>
                  <a:gd name="connsiteX4" fmla="*/ 579654 w 904095"/>
                  <a:gd name="connsiteY4" fmla="*/ 18465 h 457032"/>
                  <a:gd name="connsiteX5" fmla="*/ 159524 w 904095"/>
                  <a:gd name="connsiteY5" fmla="*/ 18466 h 457032"/>
                  <a:gd name="connsiteX6" fmla="*/ 653 w 904095"/>
                  <a:gd name="connsiteY6" fmla="*/ 120850 h 457032"/>
                  <a:gd name="connsiteX7" fmla="*/ 208951 w 904095"/>
                  <a:gd name="connsiteY7" fmla="*/ 226764 h 457032"/>
                  <a:gd name="connsiteX0" fmla="*/ 208951 w 885071"/>
                  <a:gd name="connsiteY0" fmla="*/ 395006 h 456041"/>
                  <a:gd name="connsiteX1" fmla="*/ 473739 w 885071"/>
                  <a:gd name="connsiteY1" fmla="*/ 455024 h 456041"/>
                  <a:gd name="connsiteX2" fmla="*/ 795014 w 885071"/>
                  <a:gd name="connsiteY2" fmla="*/ 412658 h 456041"/>
                  <a:gd name="connsiteX3" fmla="*/ 872686 w 885071"/>
                  <a:gd name="connsiteY3" fmla="*/ 186708 h 456041"/>
                  <a:gd name="connsiteX4" fmla="*/ 579654 w 885071"/>
                  <a:gd name="connsiteY4" fmla="*/ 17242 h 456041"/>
                  <a:gd name="connsiteX5" fmla="*/ 159524 w 885071"/>
                  <a:gd name="connsiteY5" fmla="*/ 17243 h 456041"/>
                  <a:gd name="connsiteX6" fmla="*/ 653 w 885071"/>
                  <a:gd name="connsiteY6" fmla="*/ 119627 h 456041"/>
                  <a:gd name="connsiteX7" fmla="*/ 208951 w 885071"/>
                  <a:gd name="connsiteY7" fmla="*/ 225541 h 456041"/>
                  <a:gd name="connsiteX0" fmla="*/ 208951 w 883011"/>
                  <a:gd name="connsiteY0" fmla="*/ 395006 h 456041"/>
                  <a:gd name="connsiteX1" fmla="*/ 473739 w 883011"/>
                  <a:gd name="connsiteY1" fmla="*/ 455024 h 456041"/>
                  <a:gd name="connsiteX2" fmla="*/ 784423 w 883011"/>
                  <a:gd name="connsiteY2" fmla="*/ 412658 h 456041"/>
                  <a:gd name="connsiteX3" fmla="*/ 872686 w 883011"/>
                  <a:gd name="connsiteY3" fmla="*/ 186708 h 456041"/>
                  <a:gd name="connsiteX4" fmla="*/ 579654 w 883011"/>
                  <a:gd name="connsiteY4" fmla="*/ 17242 h 456041"/>
                  <a:gd name="connsiteX5" fmla="*/ 159524 w 883011"/>
                  <a:gd name="connsiteY5" fmla="*/ 17243 h 456041"/>
                  <a:gd name="connsiteX6" fmla="*/ 653 w 883011"/>
                  <a:gd name="connsiteY6" fmla="*/ 119627 h 456041"/>
                  <a:gd name="connsiteX7" fmla="*/ 208951 w 883011"/>
                  <a:gd name="connsiteY7" fmla="*/ 225541 h 456041"/>
                  <a:gd name="connsiteX0" fmla="*/ 187954 w 862014"/>
                  <a:gd name="connsiteY0" fmla="*/ 393711 h 454746"/>
                  <a:gd name="connsiteX1" fmla="*/ 452742 w 862014"/>
                  <a:gd name="connsiteY1" fmla="*/ 453729 h 454746"/>
                  <a:gd name="connsiteX2" fmla="*/ 763426 w 862014"/>
                  <a:gd name="connsiteY2" fmla="*/ 411363 h 454746"/>
                  <a:gd name="connsiteX3" fmla="*/ 851689 w 862014"/>
                  <a:gd name="connsiteY3" fmla="*/ 185413 h 454746"/>
                  <a:gd name="connsiteX4" fmla="*/ 558657 w 862014"/>
                  <a:gd name="connsiteY4" fmla="*/ 15947 h 454746"/>
                  <a:gd name="connsiteX5" fmla="*/ 138527 w 862014"/>
                  <a:gd name="connsiteY5" fmla="*/ 15948 h 454746"/>
                  <a:gd name="connsiteX6" fmla="*/ 839 w 862014"/>
                  <a:gd name="connsiteY6" fmla="*/ 93618 h 454746"/>
                  <a:gd name="connsiteX7" fmla="*/ 187954 w 862014"/>
                  <a:gd name="connsiteY7" fmla="*/ 224246 h 454746"/>
                  <a:gd name="connsiteX0" fmla="*/ 187745 w 861805"/>
                  <a:gd name="connsiteY0" fmla="*/ 393711 h 454746"/>
                  <a:gd name="connsiteX1" fmla="*/ 452533 w 861805"/>
                  <a:gd name="connsiteY1" fmla="*/ 453729 h 454746"/>
                  <a:gd name="connsiteX2" fmla="*/ 763217 w 861805"/>
                  <a:gd name="connsiteY2" fmla="*/ 411363 h 454746"/>
                  <a:gd name="connsiteX3" fmla="*/ 851480 w 861805"/>
                  <a:gd name="connsiteY3" fmla="*/ 185413 h 454746"/>
                  <a:gd name="connsiteX4" fmla="*/ 558448 w 861805"/>
                  <a:gd name="connsiteY4" fmla="*/ 15947 h 454746"/>
                  <a:gd name="connsiteX5" fmla="*/ 138318 w 861805"/>
                  <a:gd name="connsiteY5" fmla="*/ 15948 h 454746"/>
                  <a:gd name="connsiteX6" fmla="*/ 630 w 861805"/>
                  <a:gd name="connsiteY6" fmla="*/ 93618 h 454746"/>
                  <a:gd name="connsiteX7" fmla="*/ 187745 w 861805"/>
                  <a:gd name="connsiteY7" fmla="*/ 224246 h 454746"/>
                  <a:gd name="connsiteX0" fmla="*/ 187160 w 861220"/>
                  <a:gd name="connsiteY0" fmla="*/ 393711 h 454746"/>
                  <a:gd name="connsiteX1" fmla="*/ 451948 w 861220"/>
                  <a:gd name="connsiteY1" fmla="*/ 453729 h 454746"/>
                  <a:gd name="connsiteX2" fmla="*/ 762632 w 861220"/>
                  <a:gd name="connsiteY2" fmla="*/ 411363 h 454746"/>
                  <a:gd name="connsiteX3" fmla="*/ 850895 w 861220"/>
                  <a:gd name="connsiteY3" fmla="*/ 185413 h 454746"/>
                  <a:gd name="connsiteX4" fmla="*/ 557863 w 861220"/>
                  <a:gd name="connsiteY4" fmla="*/ 15947 h 454746"/>
                  <a:gd name="connsiteX5" fmla="*/ 137733 w 861220"/>
                  <a:gd name="connsiteY5" fmla="*/ 15948 h 454746"/>
                  <a:gd name="connsiteX6" fmla="*/ 45 w 861220"/>
                  <a:gd name="connsiteY6" fmla="*/ 93618 h 454746"/>
                  <a:gd name="connsiteX7" fmla="*/ 187160 w 861220"/>
                  <a:gd name="connsiteY7" fmla="*/ 224246 h 454746"/>
                  <a:gd name="connsiteX0" fmla="*/ 187811 w 861871"/>
                  <a:gd name="connsiteY0" fmla="*/ 409016 h 470051"/>
                  <a:gd name="connsiteX1" fmla="*/ 452599 w 861871"/>
                  <a:gd name="connsiteY1" fmla="*/ 469034 h 470051"/>
                  <a:gd name="connsiteX2" fmla="*/ 763283 w 861871"/>
                  <a:gd name="connsiteY2" fmla="*/ 426668 h 470051"/>
                  <a:gd name="connsiteX3" fmla="*/ 851546 w 861871"/>
                  <a:gd name="connsiteY3" fmla="*/ 200718 h 470051"/>
                  <a:gd name="connsiteX4" fmla="*/ 558514 w 861871"/>
                  <a:gd name="connsiteY4" fmla="*/ 31252 h 470051"/>
                  <a:gd name="connsiteX5" fmla="*/ 141915 w 861871"/>
                  <a:gd name="connsiteY5" fmla="*/ 6539 h 470051"/>
                  <a:gd name="connsiteX6" fmla="*/ 696 w 861871"/>
                  <a:gd name="connsiteY6" fmla="*/ 108923 h 470051"/>
                  <a:gd name="connsiteX7" fmla="*/ 187811 w 861871"/>
                  <a:gd name="connsiteY7" fmla="*/ 239551 h 470051"/>
                  <a:gd name="connsiteX0" fmla="*/ 187817 w 861647"/>
                  <a:gd name="connsiteY0" fmla="*/ 419172 h 480207"/>
                  <a:gd name="connsiteX1" fmla="*/ 452605 w 861647"/>
                  <a:gd name="connsiteY1" fmla="*/ 479190 h 480207"/>
                  <a:gd name="connsiteX2" fmla="*/ 763289 w 861647"/>
                  <a:gd name="connsiteY2" fmla="*/ 436824 h 480207"/>
                  <a:gd name="connsiteX3" fmla="*/ 851552 w 861647"/>
                  <a:gd name="connsiteY3" fmla="*/ 210874 h 480207"/>
                  <a:gd name="connsiteX4" fmla="*/ 562051 w 861647"/>
                  <a:gd name="connsiteY4" fmla="*/ 20225 h 480207"/>
                  <a:gd name="connsiteX5" fmla="*/ 141921 w 861647"/>
                  <a:gd name="connsiteY5" fmla="*/ 16695 h 480207"/>
                  <a:gd name="connsiteX6" fmla="*/ 702 w 861647"/>
                  <a:gd name="connsiteY6" fmla="*/ 119079 h 480207"/>
                  <a:gd name="connsiteX7" fmla="*/ 187817 w 861647"/>
                  <a:gd name="connsiteY7" fmla="*/ 249707 h 480207"/>
                  <a:gd name="connsiteX0" fmla="*/ 187817 w 861647"/>
                  <a:gd name="connsiteY0" fmla="*/ 427515 h 488550"/>
                  <a:gd name="connsiteX1" fmla="*/ 452605 w 861647"/>
                  <a:gd name="connsiteY1" fmla="*/ 487533 h 488550"/>
                  <a:gd name="connsiteX2" fmla="*/ 763289 w 861647"/>
                  <a:gd name="connsiteY2" fmla="*/ 445167 h 488550"/>
                  <a:gd name="connsiteX3" fmla="*/ 851552 w 861647"/>
                  <a:gd name="connsiteY3" fmla="*/ 219217 h 488550"/>
                  <a:gd name="connsiteX4" fmla="*/ 562051 w 861647"/>
                  <a:gd name="connsiteY4" fmla="*/ 28568 h 488550"/>
                  <a:gd name="connsiteX5" fmla="*/ 141921 w 861647"/>
                  <a:gd name="connsiteY5" fmla="*/ 10916 h 488550"/>
                  <a:gd name="connsiteX6" fmla="*/ 702 w 861647"/>
                  <a:gd name="connsiteY6" fmla="*/ 127422 h 488550"/>
                  <a:gd name="connsiteX7" fmla="*/ 187817 w 861647"/>
                  <a:gd name="connsiteY7" fmla="*/ 258050 h 488550"/>
                  <a:gd name="connsiteX0" fmla="*/ 187817 w 861647"/>
                  <a:gd name="connsiteY0" fmla="*/ 426018 h 487053"/>
                  <a:gd name="connsiteX1" fmla="*/ 452605 w 861647"/>
                  <a:gd name="connsiteY1" fmla="*/ 486036 h 487053"/>
                  <a:gd name="connsiteX2" fmla="*/ 763289 w 861647"/>
                  <a:gd name="connsiteY2" fmla="*/ 443670 h 487053"/>
                  <a:gd name="connsiteX3" fmla="*/ 851552 w 861647"/>
                  <a:gd name="connsiteY3" fmla="*/ 217720 h 487053"/>
                  <a:gd name="connsiteX4" fmla="*/ 562051 w 861647"/>
                  <a:gd name="connsiteY4" fmla="*/ 27071 h 487053"/>
                  <a:gd name="connsiteX5" fmla="*/ 141921 w 861647"/>
                  <a:gd name="connsiteY5" fmla="*/ 9419 h 487053"/>
                  <a:gd name="connsiteX6" fmla="*/ 702 w 861647"/>
                  <a:gd name="connsiteY6" fmla="*/ 104742 h 487053"/>
                  <a:gd name="connsiteX7" fmla="*/ 187817 w 861647"/>
                  <a:gd name="connsiteY7" fmla="*/ 256553 h 487053"/>
                  <a:gd name="connsiteX0" fmla="*/ 177337 w 851167"/>
                  <a:gd name="connsiteY0" fmla="*/ 427766 h 488801"/>
                  <a:gd name="connsiteX1" fmla="*/ 442125 w 851167"/>
                  <a:gd name="connsiteY1" fmla="*/ 487784 h 488801"/>
                  <a:gd name="connsiteX2" fmla="*/ 752809 w 851167"/>
                  <a:gd name="connsiteY2" fmla="*/ 445418 h 488801"/>
                  <a:gd name="connsiteX3" fmla="*/ 841072 w 851167"/>
                  <a:gd name="connsiteY3" fmla="*/ 219468 h 488801"/>
                  <a:gd name="connsiteX4" fmla="*/ 551571 w 851167"/>
                  <a:gd name="connsiteY4" fmla="*/ 28819 h 488801"/>
                  <a:gd name="connsiteX5" fmla="*/ 131441 w 851167"/>
                  <a:gd name="connsiteY5" fmla="*/ 11167 h 488801"/>
                  <a:gd name="connsiteX6" fmla="*/ 814 w 851167"/>
                  <a:gd name="connsiteY6" fmla="*/ 131203 h 488801"/>
                  <a:gd name="connsiteX7" fmla="*/ 177337 w 851167"/>
                  <a:gd name="connsiteY7" fmla="*/ 258301 h 488801"/>
                  <a:gd name="connsiteX0" fmla="*/ 177337 w 847980"/>
                  <a:gd name="connsiteY0" fmla="*/ 427592 h 488683"/>
                  <a:gd name="connsiteX1" fmla="*/ 442125 w 847980"/>
                  <a:gd name="connsiteY1" fmla="*/ 487610 h 488683"/>
                  <a:gd name="connsiteX2" fmla="*/ 752809 w 847980"/>
                  <a:gd name="connsiteY2" fmla="*/ 445244 h 488683"/>
                  <a:gd name="connsiteX3" fmla="*/ 837541 w 847980"/>
                  <a:gd name="connsiteY3" fmla="*/ 215764 h 488683"/>
                  <a:gd name="connsiteX4" fmla="*/ 551571 w 847980"/>
                  <a:gd name="connsiteY4" fmla="*/ 28645 h 488683"/>
                  <a:gd name="connsiteX5" fmla="*/ 131441 w 847980"/>
                  <a:gd name="connsiteY5" fmla="*/ 10993 h 488683"/>
                  <a:gd name="connsiteX6" fmla="*/ 814 w 847980"/>
                  <a:gd name="connsiteY6" fmla="*/ 131029 h 488683"/>
                  <a:gd name="connsiteX7" fmla="*/ 177337 w 847980"/>
                  <a:gd name="connsiteY7" fmla="*/ 258127 h 488683"/>
                  <a:gd name="connsiteX0" fmla="*/ 177337 w 845661"/>
                  <a:gd name="connsiteY0" fmla="*/ 427592 h 488187"/>
                  <a:gd name="connsiteX1" fmla="*/ 442125 w 845661"/>
                  <a:gd name="connsiteY1" fmla="*/ 487610 h 488187"/>
                  <a:gd name="connsiteX2" fmla="*/ 738687 w 845661"/>
                  <a:gd name="connsiteY2" fmla="*/ 441714 h 488187"/>
                  <a:gd name="connsiteX3" fmla="*/ 837541 w 845661"/>
                  <a:gd name="connsiteY3" fmla="*/ 215764 h 488187"/>
                  <a:gd name="connsiteX4" fmla="*/ 551571 w 845661"/>
                  <a:gd name="connsiteY4" fmla="*/ 28645 h 488187"/>
                  <a:gd name="connsiteX5" fmla="*/ 131441 w 845661"/>
                  <a:gd name="connsiteY5" fmla="*/ 10993 h 488187"/>
                  <a:gd name="connsiteX6" fmla="*/ 814 w 845661"/>
                  <a:gd name="connsiteY6" fmla="*/ 131029 h 488187"/>
                  <a:gd name="connsiteX7" fmla="*/ 177337 w 845661"/>
                  <a:gd name="connsiteY7" fmla="*/ 258127 h 488187"/>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22822 h 488806"/>
                  <a:gd name="connsiteX0" fmla="*/ 170371 w 841124"/>
                  <a:gd name="connsiteY0" fmla="*/ 425836 h 487050"/>
                  <a:gd name="connsiteX1" fmla="*/ 435159 w 841124"/>
                  <a:gd name="connsiteY1" fmla="*/ 485854 h 487050"/>
                  <a:gd name="connsiteX2" fmla="*/ 731721 w 841124"/>
                  <a:gd name="connsiteY2" fmla="*/ 439958 h 487050"/>
                  <a:gd name="connsiteX3" fmla="*/ 830575 w 841124"/>
                  <a:gd name="connsiteY3" fmla="*/ 214008 h 487050"/>
                  <a:gd name="connsiteX4" fmla="*/ 544605 w 841124"/>
                  <a:gd name="connsiteY4" fmla="*/ 26889 h 487050"/>
                  <a:gd name="connsiteX5" fmla="*/ 124475 w 841124"/>
                  <a:gd name="connsiteY5" fmla="*/ 9237 h 487050"/>
                  <a:gd name="connsiteX6" fmla="*/ 909 w 841124"/>
                  <a:gd name="connsiteY6" fmla="*/ 104560 h 487050"/>
                  <a:gd name="connsiteX7" fmla="*/ 170371 w 841124"/>
                  <a:gd name="connsiteY7" fmla="*/ 221066 h 487050"/>
                  <a:gd name="connsiteX0" fmla="*/ 169741 w 840494"/>
                  <a:gd name="connsiteY0" fmla="*/ 442474 h 503688"/>
                  <a:gd name="connsiteX1" fmla="*/ 434529 w 840494"/>
                  <a:gd name="connsiteY1" fmla="*/ 502492 h 503688"/>
                  <a:gd name="connsiteX2" fmla="*/ 731091 w 840494"/>
                  <a:gd name="connsiteY2" fmla="*/ 456596 h 503688"/>
                  <a:gd name="connsiteX3" fmla="*/ 829945 w 840494"/>
                  <a:gd name="connsiteY3" fmla="*/ 230646 h 503688"/>
                  <a:gd name="connsiteX4" fmla="*/ 543975 w 840494"/>
                  <a:gd name="connsiteY4" fmla="*/ 43527 h 503688"/>
                  <a:gd name="connsiteX5" fmla="*/ 141497 w 840494"/>
                  <a:gd name="connsiteY5" fmla="*/ 4692 h 503688"/>
                  <a:gd name="connsiteX6" fmla="*/ 279 w 840494"/>
                  <a:gd name="connsiteY6" fmla="*/ 121198 h 503688"/>
                  <a:gd name="connsiteX7" fmla="*/ 169741 w 840494"/>
                  <a:gd name="connsiteY7" fmla="*/ 237704 h 503688"/>
                  <a:gd name="connsiteX0" fmla="*/ 169477 w 840230"/>
                  <a:gd name="connsiteY0" fmla="*/ 448771 h 509985"/>
                  <a:gd name="connsiteX1" fmla="*/ 434265 w 840230"/>
                  <a:gd name="connsiteY1" fmla="*/ 508789 h 509985"/>
                  <a:gd name="connsiteX2" fmla="*/ 730827 w 840230"/>
                  <a:gd name="connsiteY2" fmla="*/ 462893 h 509985"/>
                  <a:gd name="connsiteX3" fmla="*/ 829681 w 840230"/>
                  <a:gd name="connsiteY3" fmla="*/ 236943 h 509985"/>
                  <a:gd name="connsiteX4" fmla="*/ 543711 w 840230"/>
                  <a:gd name="connsiteY4" fmla="*/ 49824 h 509985"/>
                  <a:gd name="connsiteX5" fmla="*/ 176538 w 840230"/>
                  <a:gd name="connsiteY5" fmla="*/ 3928 h 509985"/>
                  <a:gd name="connsiteX6" fmla="*/ 15 w 840230"/>
                  <a:gd name="connsiteY6" fmla="*/ 127495 h 509985"/>
                  <a:gd name="connsiteX7" fmla="*/ 169477 w 840230"/>
                  <a:gd name="connsiteY7" fmla="*/ 244001 h 509985"/>
                  <a:gd name="connsiteX0" fmla="*/ 169559 w 840312"/>
                  <a:gd name="connsiteY0" fmla="*/ 455264 h 516478"/>
                  <a:gd name="connsiteX1" fmla="*/ 434347 w 840312"/>
                  <a:gd name="connsiteY1" fmla="*/ 515282 h 516478"/>
                  <a:gd name="connsiteX2" fmla="*/ 730909 w 840312"/>
                  <a:gd name="connsiteY2" fmla="*/ 469386 h 516478"/>
                  <a:gd name="connsiteX3" fmla="*/ 829763 w 840312"/>
                  <a:gd name="connsiteY3" fmla="*/ 243436 h 516478"/>
                  <a:gd name="connsiteX4" fmla="*/ 543793 w 840312"/>
                  <a:gd name="connsiteY4" fmla="*/ 56317 h 516478"/>
                  <a:gd name="connsiteX5" fmla="*/ 151907 w 840312"/>
                  <a:gd name="connsiteY5" fmla="*/ 3360 h 516478"/>
                  <a:gd name="connsiteX6" fmla="*/ 97 w 840312"/>
                  <a:gd name="connsiteY6" fmla="*/ 133988 h 516478"/>
                  <a:gd name="connsiteX7" fmla="*/ 169559 w 840312"/>
                  <a:gd name="connsiteY7" fmla="*/ 250494 h 516478"/>
                  <a:gd name="connsiteX0" fmla="*/ 169563 w 839123"/>
                  <a:gd name="connsiteY0" fmla="*/ 455803 h 517017"/>
                  <a:gd name="connsiteX1" fmla="*/ 434351 w 839123"/>
                  <a:gd name="connsiteY1" fmla="*/ 515821 h 517017"/>
                  <a:gd name="connsiteX2" fmla="*/ 730913 w 839123"/>
                  <a:gd name="connsiteY2" fmla="*/ 469925 h 517017"/>
                  <a:gd name="connsiteX3" fmla="*/ 829767 w 839123"/>
                  <a:gd name="connsiteY3" fmla="*/ 243975 h 517017"/>
                  <a:gd name="connsiteX4" fmla="*/ 561450 w 839123"/>
                  <a:gd name="connsiteY4" fmla="*/ 53326 h 517017"/>
                  <a:gd name="connsiteX5" fmla="*/ 151911 w 839123"/>
                  <a:gd name="connsiteY5" fmla="*/ 3899 h 517017"/>
                  <a:gd name="connsiteX6" fmla="*/ 101 w 839123"/>
                  <a:gd name="connsiteY6" fmla="*/ 134527 h 517017"/>
                  <a:gd name="connsiteX7" fmla="*/ 169563 w 839123"/>
                  <a:gd name="connsiteY7" fmla="*/ 251033 h 517017"/>
                  <a:gd name="connsiteX0" fmla="*/ 169563 w 836542"/>
                  <a:gd name="connsiteY0" fmla="*/ 455803 h 519788"/>
                  <a:gd name="connsiteX1" fmla="*/ 459065 w 836542"/>
                  <a:gd name="connsiteY1" fmla="*/ 519351 h 519788"/>
                  <a:gd name="connsiteX2" fmla="*/ 730913 w 836542"/>
                  <a:gd name="connsiteY2" fmla="*/ 469925 h 519788"/>
                  <a:gd name="connsiteX3" fmla="*/ 829767 w 836542"/>
                  <a:gd name="connsiteY3" fmla="*/ 243975 h 519788"/>
                  <a:gd name="connsiteX4" fmla="*/ 561450 w 836542"/>
                  <a:gd name="connsiteY4" fmla="*/ 53326 h 519788"/>
                  <a:gd name="connsiteX5" fmla="*/ 151911 w 836542"/>
                  <a:gd name="connsiteY5" fmla="*/ 3899 h 519788"/>
                  <a:gd name="connsiteX6" fmla="*/ 101 w 836542"/>
                  <a:gd name="connsiteY6" fmla="*/ 134527 h 519788"/>
                  <a:gd name="connsiteX7" fmla="*/ 169563 w 836542"/>
                  <a:gd name="connsiteY7" fmla="*/ 251033 h 519788"/>
                  <a:gd name="connsiteX0" fmla="*/ 169563 w 836096"/>
                  <a:gd name="connsiteY0" fmla="*/ 455803 h 519444"/>
                  <a:gd name="connsiteX1" fmla="*/ 459065 w 836096"/>
                  <a:gd name="connsiteY1" fmla="*/ 519351 h 519444"/>
                  <a:gd name="connsiteX2" fmla="*/ 727383 w 836096"/>
                  <a:gd name="connsiteY2" fmla="*/ 445212 h 519444"/>
                  <a:gd name="connsiteX3" fmla="*/ 829767 w 836096"/>
                  <a:gd name="connsiteY3" fmla="*/ 243975 h 519444"/>
                  <a:gd name="connsiteX4" fmla="*/ 561450 w 836096"/>
                  <a:gd name="connsiteY4" fmla="*/ 53326 h 519444"/>
                  <a:gd name="connsiteX5" fmla="*/ 151911 w 836096"/>
                  <a:gd name="connsiteY5" fmla="*/ 3899 h 519444"/>
                  <a:gd name="connsiteX6" fmla="*/ 101 w 836096"/>
                  <a:gd name="connsiteY6" fmla="*/ 134527 h 519444"/>
                  <a:gd name="connsiteX7" fmla="*/ 169563 w 836096"/>
                  <a:gd name="connsiteY7" fmla="*/ 251033 h 519444"/>
                  <a:gd name="connsiteX0" fmla="*/ 169563 w 822874"/>
                  <a:gd name="connsiteY0" fmla="*/ 455451 h 519092"/>
                  <a:gd name="connsiteX1" fmla="*/ 459065 w 822874"/>
                  <a:gd name="connsiteY1" fmla="*/ 518999 h 519092"/>
                  <a:gd name="connsiteX2" fmla="*/ 727383 w 822874"/>
                  <a:gd name="connsiteY2" fmla="*/ 444860 h 519092"/>
                  <a:gd name="connsiteX3" fmla="*/ 815645 w 822874"/>
                  <a:gd name="connsiteY3" fmla="*/ 218909 h 519092"/>
                  <a:gd name="connsiteX4" fmla="*/ 561450 w 822874"/>
                  <a:gd name="connsiteY4" fmla="*/ 52974 h 519092"/>
                  <a:gd name="connsiteX5" fmla="*/ 151911 w 822874"/>
                  <a:gd name="connsiteY5" fmla="*/ 3547 h 519092"/>
                  <a:gd name="connsiteX6" fmla="*/ 101 w 822874"/>
                  <a:gd name="connsiteY6" fmla="*/ 134175 h 519092"/>
                  <a:gd name="connsiteX7" fmla="*/ 169563 w 822874"/>
                  <a:gd name="connsiteY7" fmla="*/ 250681 h 519092"/>
                  <a:gd name="connsiteX0" fmla="*/ 169561 w 823734"/>
                  <a:gd name="connsiteY0" fmla="*/ 458161 h 521802"/>
                  <a:gd name="connsiteX1" fmla="*/ 459063 w 823734"/>
                  <a:gd name="connsiteY1" fmla="*/ 521709 h 521802"/>
                  <a:gd name="connsiteX2" fmla="*/ 727381 w 823734"/>
                  <a:gd name="connsiteY2" fmla="*/ 447570 h 521802"/>
                  <a:gd name="connsiteX3" fmla="*/ 815643 w 823734"/>
                  <a:gd name="connsiteY3" fmla="*/ 221619 h 521802"/>
                  <a:gd name="connsiteX4" fmla="*/ 547326 w 823734"/>
                  <a:gd name="connsiteY4" fmla="*/ 41562 h 521802"/>
                  <a:gd name="connsiteX5" fmla="*/ 151909 w 823734"/>
                  <a:gd name="connsiteY5" fmla="*/ 6257 h 521802"/>
                  <a:gd name="connsiteX6" fmla="*/ 99 w 823734"/>
                  <a:gd name="connsiteY6" fmla="*/ 136885 h 521802"/>
                  <a:gd name="connsiteX7" fmla="*/ 169561 w 823734"/>
                  <a:gd name="connsiteY7" fmla="*/ 253391 h 521802"/>
                  <a:gd name="connsiteX0" fmla="*/ 169561 w 823734"/>
                  <a:gd name="connsiteY0" fmla="*/ 461346 h 524987"/>
                  <a:gd name="connsiteX1" fmla="*/ 459063 w 823734"/>
                  <a:gd name="connsiteY1" fmla="*/ 524894 h 524987"/>
                  <a:gd name="connsiteX2" fmla="*/ 727381 w 823734"/>
                  <a:gd name="connsiteY2" fmla="*/ 450755 h 524987"/>
                  <a:gd name="connsiteX3" fmla="*/ 815643 w 823734"/>
                  <a:gd name="connsiteY3" fmla="*/ 224804 h 524987"/>
                  <a:gd name="connsiteX4" fmla="*/ 547326 w 823734"/>
                  <a:gd name="connsiteY4" fmla="*/ 34156 h 524987"/>
                  <a:gd name="connsiteX5" fmla="*/ 151909 w 823734"/>
                  <a:gd name="connsiteY5" fmla="*/ 9442 h 524987"/>
                  <a:gd name="connsiteX6" fmla="*/ 99 w 823734"/>
                  <a:gd name="connsiteY6" fmla="*/ 140070 h 524987"/>
                  <a:gd name="connsiteX7" fmla="*/ 169561 w 823734"/>
                  <a:gd name="connsiteY7" fmla="*/ 256576 h 524987"/>
                  <a:gd name="connsiteX0" fmla="*/ 169561 w 823734"/>
                  <a:gd name="connsiteY0" fmla="*/ 460304 h 523945"/>
                  <a:gd name="connsiteX1" fmla="*/ 459063 w 823734"/>
                  <a:gd name="connsiteY1" fmla="*/ 523852 h 523945"/>
                  <a:gd name="connsiteX2" fmla="*/ 727381 w 823734"/>
                  <a:gd name="connsiteY2" fmla="*/ 449713 h 523945"/>
                  <a:gd name="connsiteX3" fmla="*/ 815643 w 823734"/>
                  <a:gd name="connsiteY3" fmla="*/ 223762 h 523945"/>
                  <a:gd name="connsiteX4" fmla="*/ 547326 w 823734"/>
                  <a:gd name="connsiteY4" fmla="*/ 33114 h 523945"/>
                  <a:gd name="connsiteX5" fmla="*/ 151909 w 823734"/>
                  <a:gd name="connsiteY5" fmla="*/ 8400 h 523945"/>
                  <a:gd name="connsiteX6" fmla="*/ 99 w 823734"/>
                  <a:gd name="connsiteY6" fmla="*/ 124906 h 523945"/>
                  <a:gd name="connsiteX7" fmla="*/ 169561 w 823734"/>
                  <a:gd name="connsiteY7" fmla="*/ 255534 h 523945"/>
                  <a:gd name="connsiteX0" fmla="*/ 169561 w 823684"/>
                  <a:gd name="connsiteY0" fmla="*/ 460304 h 513419"/>
                  <a:gd name="connsiteX1" fmla="*/ 462593 w 823684"/>
                  <a:gd name="connsiteY1" fmla="*/ 513261 h 513419"/>
                  <a:gd name="connsiteX2" fmla="*/ 727381 w 823684"/>
                  <a:gd name="connsiteY2" fmla="*/ 449713 h 513419"/>
                  <a:gd name="connsiteX3" fmla="*/ 815643 w 823684"/>
                  <a:gd name="connsiteY3" fmla="*/ 223762 h 513419"/>
                  <a:gd name="connsiteX4" fmla="*/ 547326 w 823684"/>
                  <a:gd name="connsiteY4" fmla="*/ 33114 h 513419"/>
                  <a:gd name="connsiteX5" fmla="*/ 151909 w 823684"/>
                  <a:gd name="connsiteY5" fmla="*/ 8400 h 513419"/>
                  <a:gd name="connsiteX6" fmla="*/ 99 w 823684"/>
                  <a:gd name="connsiteY6" fmla="*/ 124906 h 513419"/>
                  <a:gd name="connsiteX7" fmla="*/ 169561 w 823684"/>
                  <a:gd name="connsiteY7" fmla="*/ 255534 h 513419"/>
                  <a:gd name="connsiteX0" fmla="*/ 169561 w 823684"/>
                  <a:gd name="connsiteY0" fmla="*/ 460304 h 527465"/>
                  <a:gd name="connsiteX1" fmla="*/ 462593 w 823684"/>
                  <a:gd name="connsiteY1" fmla="*/ 527383 h 527465"/>
                  <a:gd name="connsiteX2" fmla="*/ 727381 w 823684"/>
                  <a:gd name="connsiteY2" fmla="*/ 449713 h 527465"/>
                  <a:gd name="connsiteX3" fmla="*/ 815643 w 823684"/>
                  <a:gd name="connsiteY3" fmla="*/ 223762 h 527465"/>
                  <a:gd name="connsiteX4" fmla="*/ 547326 w 823684"/>
                  <a:gd name="connsiteY4" fmla="*/ 33114 h 527465"/>
                  <a:gd name="connsiteX5" fmla="*/ 151909 w 823684"/>
                  <a:gd name="connsiteY5" fmla="*/ 8400 h 527465"/>
                  <a:gd name="connsiteX6" fmla="*/ 99 w 823684"/>
                  <a:gd name="connsiteY6" fmla="*/ 124906 h 527465"/>
                  <a:gd name="connsiteX7" fmla="*/ 169561 w 823684"/>
                  <a:gd name="connsiteY7" fmla="*/ 255534 h 527465"/>
                  <a:gd name="connsiteX0" fmla="*/ 169561 w 813983"/>
                  <a:gd name="connsiteY0" fmla="*/ 459751 h 526912"/>
                  <a:gd name="connsiteX1" fmla="*/ 462593 w 813983"/>
                  <a:gd name="connsiteY1" fmla="*/ 526830 h 526912"/>
                  <a:gd name="connsiteX2" fmla="*/ 727381 w 813983"/>
                  <a:gd name="connsiteY2" fmla="*/ 449160 h 526912"/>
                  <a:gd name="connsiteX3" fmla="*/ 805052 w 813983"/>
                  <a:gd name="connsiteY3" fmla="*/ 209087 h 526912"/>
                  <a:gd name="connsiteX4" fmla="*/ 547326 w 813983"/>
                  <a:gd name="connsiteY4" fmla="*/ 32561 h 526912"/>
                  <a:gd name="connsiteX5" fmla="*/ 151909 w 813983"/>
                  <a:gd name="connsiteY5" fmla="*/ 7847 h 526912"/>
                  <a:gd name="connsiteX6" fmla="*/ 99 w 813983"/>
                  <a:gd name="connsiteY6" fmla="*/ 124353 h 526912"/>
                  <a:gd name="connsiteX7" fmla="*/ 169561 w 813983"/>
                  <a:gd name="connsiteY7" fmla="*/ 254981 h 526912"/>
                  <a:gd name="connsiteX0" fmla="*/ 169561 w 823685"/>
                  <a:gd name="connsiteY0" fmla="*/ 460303 h 527464"/>
                  <a:gd name="connsiteX1" fmla="*/ 462593 w 823685"/>
                  <a:gd name="connsiteY1" fmla="*/ 527382 h 527464"/>
                  <a:gd name="connsiteX2" fmla="*/ 727381 w 823685"/>
                  <a:gd name="connsiteY2" fmla="*/ 449712 h 527464"/>
                  <a:gd name="connsiteX3" fmla="*/ 815644 w 823685"/>
                  <a:gd name="connsiteY3" fmla="*/ 223761 h 527464"/>
                  <a:gd name="connsiteX4" fmla="*/ 547326 w 823685"/>
                  <a:gd name="connsiteY4" fmla="*/ 33113 h 527464"/>
                  <a:gd name="connsiteX5" fmla="*/ 151909 w 823685"/>
                  <a:gd name="connsiteY5" fmla="*/ 8399 h 527464"/>
                  <a:gd name="connsiteX6" fmla="*/ 99 w 823685"/>
                  <a:gd name="connsiteY6" fmla="*/ 124905 h 527464"/>
                  <a:gd name="connsiteX7" fmla="*/ 169561 w 823685"/>
                  <a:gd name="connsiteY7" fmla="*/ 255533 h 527464"/>
                  <a:gd name="connsiteX0" fmla="*/ 169561 w 826348"/>
                  <a:gd name="connsiteY0" fmla="*/ 460303 h 527464"/>
                  <a:gd name="connsiteX1" fmla="*/ 462593 w 826348"/>
                  <a:gd name="connsiteY1" fmla="*/ 527382 h 527464"/>
                  <a:gd name="connsiteX2" fmla="*/ 727381 w 826348"/>
                  <a:gd name="connsiteY2" fmla="*/ 449712 h 527464"/>
                  <a:gd name="connsiteX3" fmla="*/ 815644 w 826348"/>
                  <a:gd name="connsiteY3" fmla="*/ 223761 h 527464"/>
                  <a:gd name="connsiteX4" fmla="*/ 547326 w 826348"/>
                  <a:gd name="connsiteY4" fmla="*/ 33113 h 527464"/>
                  <a:gd name="connsiteX5" fmla="*/ 151909 w 826348"/>
                  <a:gd name="connsiteY5" fmla="*/ 8399 h 527464"/>
                  <a:gd name="connsiteX6" fmla="*/ 99 w 826348"/>
                  <a:gd name="connsiteY6" fmla="*/ 124905 h 527464"/>
                  <a:gd name="connsiteX7" fmla="*/ 169561 w 826348"/>
                  <a:gd name="connsiteY7" fmla="*/ 255533 h 527464"/>
                  <a:gd name="connsiteX0" fmla="*/ 169561 w 816174"/>
                  <a:gd name="connsiteY0" fmla="*/ 460303 h 527464"/>
                  <a:gd name="connsiteX1" fmla="*/ 462593 w 816174"/>
                  <a:gd name="connsiteY1" fmla="*/ 527382 h 527464"/>
                  <a:gd name="connsiteX2" fmla="*/ 727381 w 816174"/>
                  <a:gd name="connsiteY2" fmla="*/ 449712 h 527464"/>
                  <a:gd name="connsiteX3" fmla="*/ 815644 w 816174"/>
                  <a:gd name="connsiteY3" fmla="*/ 223761 h 527464"/>
                  <a:gd name="connsiteX4" fmla="*/ 547326 w 816174"/>
                  <a:gd name="connsiteY4" fmla="*/ 33113 h 527464"/>
                  <a:gd name="connsiteX5" fmla="*/ 151909 w 816174"/>
                  <a:gd name="connsiteY5" fmla="*/ 8399 h 527464"/>
                  <a:gd name="connsiteX6" fmla="*/ 99 w 816174"/>
                  <a:gd name="connsiteY6" fmla="*/ 124905 h 527464"/>
                  <a:gd name="connsiteX7" fmla="*/ 169561 w 816174"/>
                  <a:gd name="connsiteY7" fmla="*/ 255533 h 527464"/>
                  <a:gd name="connsiteX0" fmla="*/ 169561 w 825003"/>
                  <a:gd name="connsiteY0" fmla="*/ 460303 h 527464"/>
                  <a:gd name="connsiteX1" fmla="*/ 462593 w 825003"/>
                  <a:gd name="connsiteY1" fmla="*/ 527382 h 527464"/>
                  <a:gd name="connsiteX2" fmla="*/ 727381 w 825003"/>
                  <a:gd name="connsiteY2" fmla="*/ 449712 h 527464"/>
                  <a:gd name="connsiteX3" fmla="*/ 815644 w 825003"/>
                  <a:gd name="connsiteY3" fmla="*/ 223761 h 527464"/>
                  <a:gd name="connsiteX4" fmla="*/ 547326 w 825003"/>
                  <a:gd name="connsiteY4" fmla="*/ 33113 h 527464"/>
                  <a:gd name="connsiteX5" fmla="*/ 151909 w 825003"/>
                  <a:gd name="connsiteY5" fmla="*/ 8399 h 527464"/>
                  <a:gd name="connsiteX6" fmla="*/ 99 w 825003"/>
                  <a:gd name="connsiteY6" fmla="*/ 124905 h 527464"/>
                  <a:gd name="connsiteX7" fmla="*/ 169561 w 825003"/>
                  <a:gd name="connsiteY7" fmla="*/ 255533 h 527464"/>
                  <a:gd name="connsiteX0" fmla="*/ 169561 w 815370"/>
                  <a:gd name="connsiteY0" fmla="*/ 460447 h 527608"/>
                  <a:gd name="connsiteX1" fmla="*/ 462593 w 815370"/>
                  <a:gd name="connsiteY1" fmla="*/ 527526 h 527608"/>
                  <a:gd name="connsiteX2" fmla="*/ 727381 w 815370"/>
                  <a:gd name="connsiteY2" fmla="*/ 449856 h 527608"/>
                  <a:gd name="connsiteX3" fmla="*/ 805053 w 815370"/>
                  <a:gd name="connsiteY3" fmla="*/ 227436 h 527608"/>
                  <a:gd name="connsiteX4" fmla="*/ 547326 w 815370"/>
                  <a:gd name="connsiteY4" fmla="*/ 33257 h 527608"/>
                  <a:gd name="connsiteX5" fmla="*/ 151909 w 815370"/>
                  <a:gd name="connsiteY5" fmla="*/ 8543 h 527608"/>
                  <a:gd name="connsiteX6" fmla="*/ 99 w 815370"/>
                  <a:gd name="connsiteY6" fmla="*/ 125049 h 527608"/>
                  <a:gd name="connsiteX7" fmla="*/ 169561 w 815370"/>
                  <a:gd name="connsiteY7" fmla="*/ 255677 h 527608"/>
                  <a:gd name="connsiteX0" fmla="*/ 169561 w 812309"/>
                  <a:gd name="connsiteY0" fmla="*/ 460447 h 527913"/>
                  <a:gd name="connsiteX1" fmla="*/ 462593 w 812309"/>
                  <a:gd name="connsiteY1" fmla="*/ 527526 h 527913"/>
                  <a:gd name="connsiteX2" fmla="*/ 716789 w 812309"/>
                  <a:gd name="connsiteY2" fmla="*/ 435734 h 527913"/>
                  <a:gd name="connsiteX3" fmla="*/ 805053 w 812309"/>
                  <a:gd name="connsiteY3" fmla="*/ 227436 h 527913"/>
                  <a:gd name="connsiteX4" fmla="*/ 547326 w 812309"/>
                  <a:gd name="connsiteY4" fmla="*/ 33257 h 527913"/>
                  <a:gd name="connsiteX5" fmla="*/ 151909 w 812309"/>
                  <a:gd name="connsiteY5" fmla="*/ 8543 h 527913"/>
                  <a:gd name="connsiteX6" fmla="*/ 99 w 812309"/>
                  <a:gd name="connsiteY6" fmla="*/ 125049 h 527913"/>
                  <a:gd name="connsiteX7" fmla="*/ 169561 w 812309"/>
                  <a:gd name="connsiteY7" fmla="*/ 255677 h 527913"/>
                  <a:gd name="connsiteX0" fmla="*/ 169561 w 814620"/>
                  <a:gd name="connsiteY0" fmla="*/ 460447 h 527535"/>
                  <a:gd name="connsiteX1" fmla="*/ 462593 w 814620"/>
                  <a:gd name="connsiteY1" fmla="*/ 527526 h 527535"/>
                  <a:gd name="connsiteX2" fmla="*/ 730911 w 814620"/>
                  <a:gd name="connsiteY2" fmla="*/ 456917 h 527535"/>
                  <a:gd name="connsiteX3" fmla="*/ 805053 w 814620"/>
                  <a:gd name="connsiteY3" fmla="*/ 227436 h 527535"/>
                  <a:gd name="connsiteX4" fmla="*/ 547326 w 814620"/>
                  <a:gd name="connsiteY4" fmla="*/ 33257 h 527535"/>
                  <a:gd name="connsiteX5" fmla="*/ 151909 w 814620"/>
                  <a:gd name="connsiteY5" fmla="*/ 8543 h 527535"/>
                  <a:gd name="connsiteX6" fmla="*/ 99 w 814620"/>
                  <a:gd name="connsiteY6" fmla="*/ 125049 h 527535"/>
                  <a:gd name="connsiteX7" fmla="*/ 169561 w 814620"/>
                  <a:gd name="connsiteY7" fmla="*/ 255677 h 527535"/>
                  <a:gd name="connsiteX0" fmla="*/ 169561 w 813388"/>
                  <a:gd name="connsiteY0" fmla="*/ 460447 h 527737"/>
                  <a:gd name="connsiteX1" fmla="*/ 462593 w 813388"/>
                  <a:gd name="connsiteY1" fmla="*/ 527526 h 527737"/>
                  <a:gd name="connsiteX2" fmla="*/ 723850 w 813388"/>
                  <a:gd name="connsiteY2" fmla="*/ 442795 h 527737"/>
                  <a:gd name="connsiteX3" fmla="*/ 805053 w 813388"/>
                  <a:gd name="connsiteY3" fmla="*/ 227436 h 527737"/>
                  <a:gd name="connsiteX4" fmla="*/ 547326 w 813388"/>
                  <a:gd name="connsiteY4" fmla="*/ 33257 h 527737"/>
                  <a:gd name="connsiteX5" fmla="*/ 151909 w 813388"/>
                  <a:gd name="connsiteY5" fmla="*/ 8543 h 527737"/>
                  <a:gd name="connsiteX6" fmla="*/ 99 w 813388"/>
                  <a:gd name="connsiteY6" fmla="*/ 125049 h 527737"/>
                  <a:gd name="connsiteX7" fmla="*/ 169561 w 813388"/>
                  <a:gd name="connsiteY7" fmla="*/ 255677 h 527737"/>
                  <a:gd name="connsiteX0" fmla="*/ 169561 w 812943"/>
                  <a:gd name="connsiteY0" fmla="*/ 471065 h 538355"/>
                  <a:gd name="connsiteX1" fmla="*/ 462593 w 812943"/>
                  <a:gd name="connsiteY1" fmla="*/ 538144 h 538355"/>
                  <a:gd name="connsiteX2" fmla="*/ 723850 w 812943"/>
                  <a:gd name="connsiteY2" fmla="*/ 453413 h 538355"/>
                  <a:gd name="connsiteX3" fmla="*/ 805053 w 812943"/>
                  <a:gd name="connsiteY3" fmla="*/ 238054 h 538355"/>
                  <a:gd name="connsiteX4" fmla="*/ 554387 w 812943"/>
                  <a:gd name="connsiteY4" fmla="*/ 22692 h 538355"/>
                  <a:gd name="connsiteX5" fmla="*/ 151909 w 812943"/>
                  <a:gd name="connsiteY5" fmla="*/ 19161 h 538355"/>
                  <a:gd name="connsiteX6" fmla="*/ 99 w 812943"/>
                  <a:gd name="connsiteY6" fmla="*/ 135667 h 538355"/>
                  <a:gd name="connsiteX7" fmla="*/ 169561 w 812943"/>
                  <a:gd name="connsiteY7" fmla="*/ 266295 h 538355"/>
                  <a:gd name="connsiteX0" fmla="*/ 169562 w 812723"/>
                  <a:gd name="connsiteY0" fmla="*/ 461823 h 529113"/>
                  <a:gd name="connsiteX1" fmla="*/ 462594 w 812723"/>
                  <a:gd name="connsiteY1" fmla="*/ 528902 h 529113"/>
                  <a:gd name="connsiteX2" fmla="*/ 723851 w 812723"/>
                  <a:gd name="connsiteY2" fmla="*/ 444171 h 529113"/>
                  <a:gd name="connsiteX3" fmla="*/ 805054 w 812723"/>
                  <a:gd name="connsiteY3" fmla="*/ 228812 h 529113"/>
                  <a:gd name="connsiteX4" fmla="*/ 557918 w 812723"/>
                  <a:gd name="connsiteY4" fmla="*/ 31103 h 529113"/>
                  <a:gd name="connsiteX5" fmla="*/ 151910 w 812723"/>
                  <a:gd name="connsiteY5" fmla="*/ 9919 h 529113"/>
                  <a:gd name="connsiteX6" fmla="*/ 100 w 812723"/>
                  <a:gd name="connsiteY6" fmla="*/ 126425 h 529113"/>
                  <a:gd name="connsiteX7" fmla="*/ 169562 w 812723"/>
                  <a:gd name="connsiteY7" fmla="*/ 257053 h 529113"/>
                  <a:gd name="connsiteX0" fmla="*/ 169562 w 812723"/>
                  <a:gd name="connsiteY0" fmla="*/ 478685 h 545975"/>
                  <a:gd name="connsiteX1" fmla="*/ 462594 w 812723"/>
                  <a:gd name="connsiteY1" fmla="*/ 545764 h 545975"/>
                  <a:gd name="connsiteX2" fmla="*/ 723851 w 812723"/>
                  <a:gd name="connsiteY2" fmla="*/ 461033 h 545975"/>
                  <a:gd name="connsiteX3" fmla="*/ 805054 w 812723"/>
                  <a:gd name="connsiteY3" fmla="*/ 245674 h 545975"/>
                  <a:gd name="connsiteX4" fmla="*/ 557918 w 812723"/>
                  <a:gd name="connsiteY4" fmla="*/ 47965 h 545975"/>
                  <a:gd name="connsiteX5" fmla="*/ 151910 w 812723"/>
                  <a:gd name="connsiteY5" fmla="*/ 26781 h 545975"/>
                  <a:gd name="connsiteX6" fmla="*/ 100 w 812723"/>
                  <a:gd name="connsiteY6" fmla="*/ 143287 h 545975"/>
                  <a:gd name="connsiteX7" fmla="*/ 169562 w 812723"/>
                  <a:gd name="connsiteY7" fmla="*/ 273915 h 545975"/>
                  <a:gd name="connsiteX0" fmla="*/ 169562 w 812723"/>
                  <a:gd name="connsiteY0" fmla="*/ 465114 h 532404"/>
                  <a:gd name="connsiteX1" fmla="*/ 462594 w 812723"/>
                  <a:gd name="connsiteY1" fmla="*/ 532193 h 532404"/>
                  <a:gd name="connsiteX2" fmla="*/ 723851 w 812723"/>
                  <a:gd name="connsiteY2" fmla="*/ 447462 h 532404"/>
                  <a:gd name="connsiteX3" fmla="*/ 805054 w 812723"/>
                  <a:gd name="connsiteY3" fmla="*/ 232103 h 532404"/>
                  <a:gd name="connsiteX4" fmla="*/ 557918 w 812723"/>
                  <a:gd name="connsiteY4" fmla="*/ 34394 h 532404"/>
                  <a:gd name="connsiteX5" fmla="*/ 151910 w 812723"/>
                  <a:gd name="connsiteY5" fmla="*/ 13210 h 532404"/>
                  <a:gd name="connsiteX6" fmla="*/ 100 w 812723"/>
                  <a:gd name="connsiteY6" fmla="*/ 129716 h 532404"/>
                  <a:gd name="connsiteX7" fmla="*/ 169562 w 812723"/>
                  <a:gd name="connsiteY7" fmla="*/ 260344 h 532404"/>
                  <a:gd name="connsiteX0" fmla="*/ 169562 w 812723"/>
                  <a:gd name="connsiteY0" fmla="*/ 460016 h 527306"/>
                  <a:gd name="connsiteX1" fmla="*/ 462594 w 812723"/>
                  <a:gd name="connsiteY1" fmla="*/ 527095 h 527306"/>
                  <a:gd name="connsiteX2" fmla="*/ 723851 w 812723"/>
                  <a:gd name="connsiteY2" fmla="*/ 442364 h 527306"/>
                  <a:gd name="connsiteX3" fmla="*/ 805054 w 812723"/>
                  <a:gd name="connsiteY3" fmla="*/ 227005 h 527306"/>
                  <a:gd name="connsiteX4" fmla="*/ 557918 w 812723"/>
                  <a:gd name="connsiteY4" fmla="*/ 29296 h 527306"/>
                  <a:gd name="connsiteX5" fmla="*/ 151910 w 812723"/>
                  <a:gd name="connsiteY5" fmla="*/ 8112 h 527306"/>
                  <a:gd name="connsiteX6" fmla="*/ 100 w 812723"/>
                  <a:gd name="connsiteY6" fmla="*/ 124618 h 527306"/>
                  <a:gd name="connsiteX7" fmla="*/ 169562 w 812723"/>
                  <a:gd name="connsiteY7" fmla="*/ 255246 h 527306"/>
                  <a:gd name="connsiteX0" fmla="*/ 169563 w 812504"/>
                  <a:gd name="connsiteY0" fmla="*/ 456297 h 523587"/>
                  <a:gd name="connsiteX1" fmla="*/ 462595 w 812504"/>
                  <a:gd name="connsiteY1" fmla="*/ 523376 h 523587"/>
                  <a:gd name="connsiteX2" fmla="*/ 723852 w 812504"/>
                  <a:gd name="connsiteY2" fmla="*/ 438645 h 523587"/>
                  <a:gd name="connsiteX3" fmla="*/ 805055 w 812504"/>
                  <a:gd name="connsiteY3" fmla="*/ 223286 h 523587"/>
                  <a:gd name="connsiteX4" fmla="*/ 561449 w 812504"/>
                  <a:gd name="connsiteY4" fmla="*/ 39699 h 523587"/>
                  <a:gd name="connsiteX5" fmla="*/ 151911 w 812504"/>
                  <a:gd name="connsiteY5" fmla="*/ 4393 h 523587"/>
                  <a:gd name="connsiteX6" fmla="*/ 101 w 812504"/>
                  <a:gd name="connsiteY6" fmla="*/ 120899 h 523587"/>
                  <a:gd name="connsiteX7" fmla="*/ 169563 w 812504"/>
                  <a:gd name="connsiteY7" fmla="*/ 251527 h 523587"/>
                  <a:gd name="connsiteX0" fmla="*/ 169564 w 812285"/>
                  <a:gd name="connsiteY0" fmla="*/ 458877 h 526167"/>
                  <a:gd name="connsiteX1" fmla="*/ 462596 w 812285"/>
                  <a:gd name="connsiteY1" fmla="*/ 525956 h 526167"/>
                  <a:gd name="connsiteX2" fmla="*/ 723853 w 812285"/>
                  <a:gd name="connsiteY2" fmla="*/ 441225 h 526167"/>
                  <a:gd name="connsiteX3" fmla="*/ 805056 w 812285"/>
                  <a:gd name="connsiteY3" fmla="*/ 225866 h 526167"/>
                  <a:gd name="connsiteX4" fmla="*/ 564981 w 812285"/>
                  <a:gd name="connsiteY4" fmla="*/ 31688 h 526167"/>
                  <a:gd name="connsiteX5" fmla="*/ 151912 w 812285"/>
                  <a:gd name="connsiteY5" fmla="*/ 6973 h 526167"/>
                  <a:gd name="connsiteX6" fmla="*/ 102 w 812285"/>
                  <a:gd name="connsiteY6" fmla="*/ 123479 h 526167"/>
                  <a:gd name="connsiteX7" fmla="*/ 169564 w 812285"/>
                  <a:gd name="connsiteY7" fmla="*/ 254107 h 526167"/>
                  <a:gd name="connsiteX0" fmla="*/ 169723 w 812444"/>
                  <a:gd name="connsiteY0" fmla="*/ 478074 h 545364"/>
                  <a:gd name="connsiteX1" fmla="*/ 462755 w 812444"/>
                  <a:gd name="connsiteY1" fmla="*/ 545153 h 545364"/>
                  <a:gd name="connsiteX2" fmla="*/ 724012 w 812444"/>
                  <a:gd name="connsiteY2" fmla="*/ 460422 h 545364"/>
                  <a:gd name="connsiteX3" fmla="*/ 805215 w 812444"/>
                  <a:gd name="connsiteY3" fmla="*/ 245063 h 545364"/>
                  <a:gd name="connsiteX4" fmla="*/ 565140 w 812444"/>
                  <a:gd name="connsiteY4" fmla="*/ 50885 h 545364"/>
                  <a:gd name="connsiteX5" fmla="*/ 201498 w 812444"/>
                  <a:gd name="connsiteY5" fmla="*/ 4987 h 545364"/>
                  <a:gd name="connsiteX6" fmla="*/ 261 w 812444"/>
                  <a:gd name="connsiteY6" fmla="*/ 142676 h 545364"/>
                  <a:gd name="connsiteX7" fmla="*/ 169723 w 812444"/>
                  <a:gd name="connsiteY7" fmla="*/ 273304 h 545364"/>
                  <a:gd name="connsiteX0" fmla="*/ 169548 w 812269"/>
                  <a:gd name="connsiteY0" fmla="*/ 478074 h 545364"/>
                  <a:gd name="connsiteX1" fmla="*/ 462580 w 812269"/>
                  <a:gd name="connsiteY1" fmla="*/ 545153 h 545364"/>
                  <a:gd name="connsiteX2" fmla="*/ 723837 w 812269"/>
                  <a:gd name="connsiteY2" fmla="*/ 460422 h 545364"/>
                  <a:gd name="connsiteX3" fmla="*/ 805040 w 812269"/>
                  <a:gd name="connsiteY3" fmla="*/ 245063 h 545364"/>
                  <a:gd name="connsiteX4" fmla="*/ 564965 w 812269"/>
                  <a:gd name="connsiteY4" fmla="*/ 50885 h 545364"/>
                  <a:gd name="connsiteX5" fmla="*/ 187201 w 812269"/>
                  <a:gd name="connsiteY5" fmla="*/ 4987 h 545364"/>
                  <a:gd name="connsiteX6" fmla="*/ 86 w 812269"/>
                  <a:gd name="connsiteY6" fmla="*/ 142676 h 545364"/>
                  <a:gd name="connsiteX7" fmla="*/ 169548 w 812269"/>
                  <a:gd name="connsiteY7" fmla="*/ 273304 h 545364"/>
                  <a:gd name="connsiteX0" fmla="*/ 166021 w 808742"/>
                  <a:gd name="connsiteY0" fmla="*/ 475999 h 543289"/>
                  <a:gd name="connsiteX1" fmla="*/ 459053 w 808742"/>
                  <a:gd name="connsiteY1" fmla="*/ 543078 h 543289"/>
                  <a:gd name="connsiteX2" fmla="*/ 720310 w 808742"/>
                  <a:gd name="connsiteY2" fmla="*/ 458347 h 543289"/>
                  <a:gd name="connsiteX3" fmla="*/ 801513 w 808742"/>
                  <a:gd name="connsiteY3" fmla="*/ 242988 h 543289"/>
                  <a:gd name="connsiteX4" fmla="*/ 561438 w 808742"/>
                  <a:gd name="connsiteY4" fmla="*/ 48810 h 543289"/>
                  <a:gd name="connsiteX5" fmla="*/ 183674 w 808742"/>
                  <a:gd name="connsiteY5" fmla="*/ 2912 h 543289"/>
                  <a:gd name="connsiteX6" fmla="*/ 90 w 808742"/>
                  <a:gd name="connsiteY6" fmla="*/ 108826 h 543289"/>
                  <a:gd name="connsiteX7" fmla="*/ 166021 w 808742"/>
                  <a:gd name="connsiteY7" fmla="*/ 271229 h 543289"/>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71678 h 543738"/>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36373 h 543738"/>
                  <a:gd name="connsiteX0" fmla="*/ 171599 w 814320"/>
                  <a:gd name="connsiteY0" fmla="*/ 476448 h 543738"/>
                  <a:gd name="connsiteX1" fmla="*/ 464631 w 814320"/>
                  <a:gd name="connsiteY1" fmla="*/ 543527 h 543738"/>
                  <a:gd name="connsiteX2" fmla="*/ 725888 w 814320"/>
                  <a:gd name="connsiteY2" fmla="*/ 458796 h 543738"/>
                  <a:gd name="connsiteX3" fmla="*/ 807091 w 814320"/>
                  <a:gd name="connsiteY3" fmla="*/ 243437 h 543738"/>
                  <a:gd name="connsiteX4" fmla="*/ 567016 w 814320"/>
                  <a:gd name="connsiteY4" fmla="*/ 49259 h 543738"/>
                  <a:gd name="connsiteX5" fmla="*/ 189252 w 814320"/>
                  <a:gd name="connsiteY5" fmla="*/ 3361 h 543738"/>
                  <a:gd name="connsiteX6" fmla="*/ 2138 w 814320"/>
                  <a:gd name="connsiteY6" fmla="*/ 116336 h 543738"/>
                  <a:gd name="connsiteX7" fmla="*/ 171599 w 814320"/>
                  <a:gd name="connsiteY7" fmla="*/ 236373 h 543738"/>
                  <a:gd name="connsiteX0" fmla="*/ 169841 w 812562"/>
                  <a:gd name="connsiteY0" fmla="*/ 476448 h 543738"/>
                  <a:gd name="connsiteX1" fmla="*/ 462873 w 812562"/>
                  <a:gd name="connsiteY1" fmla="*/ 543527 h 543738"/>
                  <a:gd name="connsiteX2" fmla="*/ 724130 w 812562"/>
                  <a:gd name="connsiteY2" fmla="*/ 458796 h 543738"/>
                  <a:gd name="connsiteX3" fmla="*/ 805333 w 812562"/>
                  <a:gd name="connsiteY3" fmla="*/ 243437 h 543738"/>
                  <a:gd name="connsiteX4" fmla="*/ 565258 w 812562"/>
                  <a:gd name="connsiteY4" fmla="*/ 49259 h 543738"/>
                  <a:gd name="connsiteX5" fmla="*/ 187494 w 812562"/>
                  <a:gd name="connsiteY5" fmla="*/ 3361 h 543738"/>
                  <a:gd name="connsiteX6" fmla="*/ 380 w 812562"/>
                  <a:gd name="connsiteY6" fmla="*/ 116336 h 543738"/>
                  <a:gd name="connsiteX7" fmla="*/ 169841 w 812562"/>
                  <a:gd name="connsiteY7" fmla="*/ 236373 h 543738"/>
                  <a:gd name="connsiteX0" fmla="*/ 169841 w 834129"/>
                  <a:gd name="connsiteY0" fmla="*/ 476448 h 543738"/>
                  <a:gd name="connsiteX1" fmla="*/ 462873 w 834129"/>
                  <a:gd name="connsiteY1" fmla="*/ 543527 h 543738"/>
                  <a:gd name="connsiteX2" fmla="*/ 724130 w 834129"/>
                  <a:gd name="connsiteY2" fmla="*/ 458796 h 543738"/>
                  <a:gd name="connsiteX3" fmla="*/ 828357 w 834129"/>
                  <a:gd name="connsiteY3" fmla="*/ 243437 h 543738"/>
                  <a:gd name="connsiteX4" fmla="*/ 565258 w 834129"/>
                  <a:gd name="connsiteY4" fmla="*/ 49259 h 543738"/>
                  <a:gd name="connsiteX5" fmla="*/ 187494 w 834129"/>
                  <a:gd name="connsiteY5" fmla="*/ 3361 h 543738"/>
                  <a:gd name="connsiteX6" fmla="*/ 380 w 834129"/>
                  <a:gd name="connsiteY6" fmla="*/ 116336 h 543738"/>
                  <a:gd name="connsiteX7" fmla="*/ 169841 w 834129"/>
                  <a:gd name="connsiteY7" fmla="*/ 236373 h 543738"/>
                  <a:gd name="connsiteX0" fmla="*/ 169841 w 833084"/>
                  <a:gd name="connsiteY0" fmla="*/ 476448 h 543738"/>
                  <a:gd name="connsiteX1" fmla="*/ 462873 w 833084"/>
                  <a:gd name="connsiteY1" fmla="*/ 543527 h 543738"/>
                  <a:gd name="connsiteX2" fmla="*/ 724130 w 833084"/>
                  <a:gd name="connsiteY2" fmla="*/ 458796 h 543738"/>
                  <a:gd name="connsiteX3" fmla="*/ 828357 w 833084"/>
                  <a:gd name="connsiteY3" fmla="*/ 243437 h 543738"/>
                  <a:gd name="connsiteX4" fmla="*/ 565258 w 833084"/>
                  <a:gd name="connsiteY4" fmla="*/ 49259 h 543738"/>
                  <a:gd name="connsiteX5" fmla="*/ 187494 w 833084"/>
                  <a:gd name="connsiteY5" fmla="*/ 3361 h 543738"/>
                  <a:gd name="connsiteX6" fmla="*/ 380 w 833084"/>
                  <a:gd name="connsiteY6" fmla="*/ 116336 h 543738"/>
                  <a:gd name="connsiteX7" fmla="*/ 169841 w 833084"/>
                  <a:gd name="connsiteY7" fmla="*/ 236373 h 543738"/>
                  <a:gd name="connsiteX0" fmla="*/ 169841 w 832092"/>
                  <a:gd name="connsiteY0" fmla="*/ 476448 h 543738"/>
                  <a:gd name="connsiteX1" fmla="*/ 462873 w 832092"/>
                  <a:gd name="connsiteY1" fmla="*/ 543527 h 543738"/>
                  <a:gd name="connsiteX2" fmla="*/ 724130 w 832092"/>
                  <a:gd name="connsiteY2" fmla="*/ 458796 h 543738"/>
                  <a:gd name="connsiteX3" fmla="*/ 828357 w 832092"/>
                  <a:gd name="connsiteY3" fmla="*/ 243437 h 543738"/>
                  <a:gd name="connsiteX4" fmla="*/ 565258 w 832092"/>
                  <a:gd name="connsiteY4" fmla="*/ 49259 h 543738"/>
                  <a:gd name="connsiteX5" fmla="*/ 187494 w 832092"/>
                  <a:gd name="connsiteY5" fmla="*/ 3361 h 543738"/>
                  <a:gd name="connsiteX6" fmla="*/ 380 w 832092"/>
                  <a:gd name="connsiteY6" fmla="*/ 116336 h 543738"/>
                  <a:gd name="connsiteX7" fmla="*/ 169841 w 832092"/>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28967"/>
                  <a:gd name="connsiteY0" fmla="*/ 476448 h 543738"/>
                  <a:gd name="connsiteX1" fmla="*/ 462873 w 828967"/>
                  <a:gd name="connsiteY1" fmla="*/ 543527 h 543738"/>
                  <a:gd name="connsiteX2" fmla="*/ 724130 w 828967"/>
                  <a:gd name="connsiteY2" fmla="*/ 458796 h 543738"/>
                  <a:gd name="connsiteX3" fmla="*/ 828357 w 828967"/>
                  <a:gd name="connsiteY3" fmla="*/ 243437 h 543738"/>
                  <a:gd name="connsiteX4" fmla="*/ 565258 w 828967"/>
                  <a:gd name="connsiteY4" fmla="*/ 49259 h 543738"/>
                  <a:gd name="connsiteX5" fmla="*/ 187494 w 828967"/>
                  <a:gd name="connsiteY5" fmla="*/ 3361 h 543738"/>
                  <a:gd name="connsiteX6" fmla="*/ 380 w 828967"/>
                  <a:gd name="connsiteY6" fmla="*/ 116336 h 543738"/>
                  <a:gd name="connsiteX7" fmla="*/ 169841 w 828967"/>
                  <a:gd name="connsiteY7" fmla="*/ 236373 h 543738"/>
                  <a:gd name="connsiteX0" fmla="*/ 169841 w 828357"/>
                  <a:gd name="connsiteY0" fmla="*/ 476448 h 543738"/>
                  <a:gd name="connsiteX1" fmla="*/ 462873 w 828357"/>
                  <a:gd name="connsiteY1" fmla="*/ 543527 h 543738"/>
                  <a:gd name="connsiteX2" fmla="*/ 724130 w 828357"/>
                  <a:gd name="connsiteY2" fmla="*/ 458796 h 543738"/>
                  <a:gd name="connsiteX3" fmla="*/ 828357 w 828357"/>
                  <a:gd name="connsiteY3" fmla="*/ 243437 h 543738"/>
                  <a:gd name="connsiteX4" fmla="*/ 565258 w 828357"/>
                  <a:gd name="connsiteY4" fmla="*/ 49259 h 543738"/>
                  <a:gd name="connsiteX5" fmla="*/ 187494 w 828357"/>
                  <a:gd name="connsiteY5" fmla="*/ 3361 h 543738"/>
                  <a:gd name="connsiteX6" fmla="*/ 380 w 828357"/>
                  <a:gd name="connsiteY6" fmla="*/ 116336 h 543738"/>
                  <a:gd name="connsiteX7" fmla="*/ 169841 w 828357"/>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31165"/>
                  <a:gd name="connsiteY0" fmla="*/ 476448 h 543738"/>
                  <a:gd name="connsiteX1" fmla="*/ 462873 w 831165"/>
                  <a:gd name="connsiteY1" fmla="*/ 543527 h 543738"/>
                  <a:gd name="connsiteX2" fmla="*/ 724130 w 831165"/>
                  <a:gd name="connsiteY2" fmla="*/ 458796 h 543738"/>
                  <a:gd name="connsiteX3" fmla="*/ 828357 w 831165"/>
                  <a:gd name="connsiteY3" fmla="*/ 243437 h 543738"/>
                  <a:gd name="connsiteX4" fmla="*/ 565258 w 831165"/>
                  <a:gd name="connsiteY4" fmla="*/ 49259 h 543738"/>
                  <a:gd name="connsiteX5" fmla="*/ 187494 w 831165"/>
                  <a:gd name="connsiteY5" fmla="*/ 3361 h 543738"/>
                  <a:gd name="connsiteX6" fmla="*/ 380 w 831165"/>
                  <a:gd name="connsiteY6" fmla="*/ 116336 h 543738"/>
                  <a:gd name="connsiteX7" fmla="*/ 169841 w 831165"/>
                  <a:gd name="connsiteY7" fmla="*/ 236373 h 543738"/>
                  <a:gd name="connsiteX0" fmla="*/ 169841 w 846101"/>
                  <a:gd name="connsiteY0" fmla="*/ 476448 h 543738"/>
                  <a:gd name="connsiteX1" fmla="*/ 462873 w 846101"/>
                  <a:gd name="connsiteY1" fmla="*/ 543527 h 543738"/>
                  <a:gd name="connsiteX2" fmla="*/ 724130 w 846101"/>
                  <a:gd name="connsiteY2" fmla="*/ 458796 h 543738"/>
                  <a:gd name="connsiteX3" fmla="*/ 843699 w 846101"/>
                  <a:gd name="connsiteY3" fmla="*/ 243437 h 543738"/>
                  <a:gd name="connsiteX4" fmla="*/ 565258 w 846101"/>
                  <a:gd name="connsiteY4" fmla="*/ 49259 h 543738"/>
                  <a:gd name="connsiteX5" fmla="*/ 187494 w 846101"/>
                  <a:gd name="connsiteY5" fmla="*/ 3361 h 543738"/>
                  <a:gd name="connsiteX6" fmla="*/ 380 w 846101"/>
                  <a:gd name="connsiteY6" fmla="*/ 116336 h 543738"/>
                  <a:gd name="connsiteX7" fmla="*/ 169841 w 846101"/>
                  <a:gd name="connsiteY7" fmla="*/ 236373 h 543738"/>
                  <a:gd name="connsiteX0" fmla="*/ 169841 w 855113"/>
                  <a:gd name="connsiteY0" fmla="*/ 476946 h 544236"/>
                  <a:gd name="connsiteX1" fmla="*/ 462873 w 855113"/>
                  <a:gd name="connsiteY1" fmla="*/ 544025 h 544236"/>
                  <a:gd name="connsiteX2" fmla="*/ 724130 w 855113"/>
                  <a:gd name="connsiteY2" fmla="*/ 459294 h 544236"/>
                  <a:gd name="connsiteX3" fmla="*/ 852904 w 855113"/>
                  <a:gd name="connsiteY3" fmla="*/ 271551 h 544236"/>
                  <a:gd name="connsiteX4" fmla="*/ 565258 w 855113"/>
                  <a:gd name="connsiteY4" fmla="*/ 49757 h 544236"/>
                  <a:gd name="connsiteX5" fmla="*/ 187494 w 855113"/>
                  <a:gd name="connsiteY5" fmla="*/ 3859 h 544236"/>
                  <a:gd name="connsiteX6" fmla="*/ 380 w 855113"/>
                  <a:gd name="connsiteY6" fmla="*/ 116834 h 544236"/>
                  <a:gd name="connsiteX7" fmla="*/ 169841 w 855113"/>
                  <a:gd name="connsiteY7" fmla="*/ 236871 h 544236"/>
                  <a:gd name="connsiteX0" fmla="*/ 169841 w 852105"/>
                  <a:gd name="connsiteY0" fmla="*/ 477008 h 544298"/>
                  <a:gd name="connsiteX1" fmla="*/ 462873 w 852105"/>
                  <a:gd name="connsiteY1" fmla="*/ 544087 h 544298"/>
                  <a:gd name="connsiteX2" fmla="*/ 724130 w 852105"/>
                  <a:gd name="connsiteY2" fmla="*/ 459356 h 544298"/>
                  <a:gd name="connsiteX3" fmla="*/ 849835 w 852105"/>
                  <a:gd name="connsiteY3" fmla="*/ 274682 h 544298"/>
                  <a:gd name="connsiteX4" fmla="*/ 565258 w 852105"/>
                  <a:gd name="connsiteY4" fmla="*/ 49819 h 544298"/>
                  <a:gd name="connsiteX5" fmla="*/ 187494 w 852105"/>
                  <a:gd name="connsiteY5" fmla="*/ 3921 h 544298"/>
                  <a:gd name="connsiteX6" fmla="*/ 380 w 852105"/>
                  <a:gd name="connsiteY6" fmla="*/ 116896 h 544298"/>
                  <a:gd name="connsiteX7" fmla="*/ 169841 w 852105"/>
                  <a:gd name="connsiteY7" fmla="*/ 236933 h 544298"/>
                  <a:gd name="connsiteX0" fmla="*/ 179008 w 861272"/>
                  <a:gd name="connsiteY0" fmla="*/ 477008 h 544298"/>
                  <a:gd name="connsiteX1" fmla="*/ 472040 w 861272"/>
                  <a:gd name="connsiteY1" fmla="*/ 544087 h 544298"/>
                  <a:gd name="connsiteX2" fmla="*/ 733297 w 861272"/>
                  <a:gd name="connsiteY2" fmla="*/ 459356 h 544298"/>
                  <a:gd name="connsiteX3" fmla="*/ 859002 w 861272"/>
                  <a:gd name="connsiteY3" fmla="*/ 274682 h 544298"/>
                  <a:gd name="connsiteX4" fmla="*/ 574425 w 861272"/>
                  <a:gd name="connsiteY4" fmla="*/ 49819 h 544298"/>
                  <a:gd name="connsiteX5" fmla="*/ 196661 w 861272"/>
                  <a:gd name="connsiteY5" fmla="*/ 3921 h 544298"/>
                  <a:gd name="connsiteX6" fmla="*/ 342 w 861272"/>
                  <a:gd name="connsiteY6" fmla="*/ 116896 h 544298"/>
                  <a:gd name="connsiteX7" fmla="*/ 179008 w 861272"/>
                  <a:gd name="connsiteY7" fmla="*/ 236933 h 544298"/>
                  <a:gd name="connsiteX0" fmla="*/ 179008 w 861239"/>
                  <a:gd name="connsiteY0" fmla="*/ 477008 h 530049"/>
                  <a:gd name="connsiteX1" fmla="*/ 480693 w 861239"/>
                  <a:gd name="connsiteY1" fmla="*/ 529664 h 530049"/>
                  <a:gd name="connsiteX2" fmla="*/ 733297 w 861239"/>
                  <a:gd name="connsiteY2" fmla="*/ 459356 h 530049"/>
                  <a:gd name="connsiteX3" fmla="*/ 859002 w 861239"/>
                  <a:gd name="connsiteY3" fmla="*/ 274682 h 530049"/>
                  <a:gd name="connsiteX4" fmla="*/ 574425 w 861239"/>
                  <a:gd name="connsiteY4" fmla="*/ 49819 h 530049"/>
                  <a:gd name="connsiteX5" fmla="*/ 196661 w 861239"/>
                  <a:gd name="connsiteY5" fmla="*/ 3921 h 530049"/>
                  <a:gd name="connsiteX6" fmla="*/ 342 w 861239"/>
                  <a:gd name="connsiteY6" fmla="*/ 116896 h 530049"/>
                  <a:gd name="connsiteX7" fmla="*/ 179008 w 861239"/>
                  <a:gd name="connsiteY7" fmla="*/ 236933 h 530049"/>
                  <a:gd name="connsiteX0" fmla="*/ 179008 w 864054"/>
                  <a:gd name="connsiteY0" fmla="*/ 477008 h 531092"/>
                  <a:gd name="connsiteX1" fmla="*/ 480693 w 864054"/>
                  <a:gd name="connsiteY1" fmla="*/ 529664 h 531092"/>
                  <a:gd name="connsiteX2" fmla="*/ 736181 w 864054"/>
                  <a:gd name="connsiteY2" fmla="*/ 436280 h 531092"/>
                  <a:gd name="connsiteX3" fmla="*/ 859002 w 864054"/>
                  <a:gd name="connsiteY3" fmla="*/ 274682 h 531092"/>
                  <a:gd name="connsiteX4" fmla="*/ 574425 w 864054"/>
                  <a:gd name="connsiteY4" fmla="*/ 49819 h 531092"/>
                  <a:gd name="connsiteX5" fmla="*/ 196661 w 864054"/>
                  <a:gd name="connsiteY5" fmla="*/ 3921 h 531092"/>
                  <a:gd name="connsiteX6" fmla="*/ 342 w 864054"/>
                  <a:gd name="connsiteY6" fmla="*/ 116896 h 531092"/>
                  <a:gd name="connsiteX7" fmla="*/ 179008 w 864054"/>
                  <a:gd name="connsiteY7" fmla="*/ 236933 h 531092"/>
                  <a:gd name="connsiteX0" fmla="*/ 179008 w 864332"/>
                  <a:gd name="connsiteY0" fmla="*/ 477008 h 530397"/>
                  <a:gd name="connsiteX1" fmla="*/ 480693 w 864332"/>
                  <a:gd name="connsiteY1" fmla="*/ 529664 h 530397"/>
                  <a:gd name="connsiteX2" fmla="*/ 739066 w 864332"/>
                  <a:gd name="connsiteY2" fmla="*/ 450703 h 530397"/>
                  <a:gd name="connsiteX3" fmla="*/ 859002 w 864332"/>
                  <a:gd name="connsiteY3" fmla="*/ 274682 h 530397"/>
                  <a:gd name="connsiteX4" fmla="*/ 574425 w 864332"/>
                  <a:gd name="connsiteY4" fmla="*/ 49819 h 530397"/>
                  <a:gd name="connsiteX5" fmla="*/ 196661 w 864332"/>
                  <a:gd name="connsiteY5" fmla="*/ 3921 h 530397"/>
                  <a:gd name="connsiteX6" fmla="*/ 342 w 864332"/>
                  <a:gd name="connsiteY6" fmla="*/ 116896 h 530397"/>
                  <a:gd name="connsiteX7" fmla="*/ 179008 w 864332"/>
                  <a:gd name="connsiteY7" fmla="*/ 236933 h 530397"/>
                  <a:gd name="connsiteX0" fmla="*/ 179008 w 864332"/>
                  <a:gd name="connsiteY0" fmla="*/ 476386 h 529775"/>
                  <a:gd name="connsiteX1" fmla="*/ 480693 w 864332"/>
                  <a:gd name="connsiteY1" fmla="*/ 529042 h 529775"/>
                  <a:gd name="connsiteX2" fmla="*/ 739066 w 864332"/>
                  <a:gd name="connsiteY2" fmla="*/ 450081 h 529775"/>
                  <a:gd name="connsiteX3" fmla="*/ 859002 w 864332"/>
                  <a:gd name="connsiteY3" fmla="*/ 239445 h 529775"/>
                  <a:gd name="connsiteX4" fmla="*/ 574425 w 864332"/>
                  <a:gd name="connsiteY4" fmla="*/ 49197 h 529775"/>
                  <a:gd name="connsiteX5" fmla="*/ 196661 w 864332"/>
                  <a:gd name="connsiteY5" fmla="*/ 3299 h 529775"/>
                  <a:gd name="connsiteX6" fmla="*/ 342 w 864332"/>
                  <a:gd name="connsiteY6" fmla="*/ 116274 h 529775"/>
                  <a:gd name="connsiteX7" fmla="*/ 179008 w 864332"/>
                  <a:gd name="connsiteY7" fmla="*/ 236311 h 529775"/>
                  <a:gd name="connsiteX0" fmla="*/ 179008 w 864188"/>
                  <a:gd name="connsiteY0" fmla="*/ 480677 h 534066"/>
                  <a:gd name="connsiteX1" fmla="*/ 480693 w 864188"/>
                  <a:gd name="connsiteY1" fmla="*/ 533333 h 534066"/>
                  <a:gd name="connsiteX2" fmla="*/ 739066 w 864188"/>
                  <a:gd name="connsiteY2" fmla="*/ 454372 h 534066"/>
                  <a:gd name="connsiteX3" fmla="*/ 859002 w 864188"/>
                  <a:gd name="connsiteY3" fmla="*/ 243736 h 534066"/>
                  <a:gd name="connsiteX4" fmla="*/ 577310 w 864188"/>
                  <a:gd name="connsiteY4" fmla="*/ 36180 h 534066"/>
                  <a:gd name="connsiteX5" fmla="*/ 196661 w 864188"/>
                  <a:gd name="connsiteY5" fmla="*/ 7590 h 534066"/>
                  <a:gd name="connsiteX6" fmla="*/ 342 w 864188"/>
                  <a:gd name="connsiteY6" fmla="*/ 120565 h 534066"/>
                  <a:gd name="connsiteX7" fmla="*/ 179008 w 864188"/>
                  <a:gd name="connsiteY7" fmla="*/ 240602 h 534066"/>
                  <a:gd name="connsiteX0" fmla="*/ 179008 w 863347"/>
                  <a:gd name="connsiteY0" fmla="*/ 480677 h 534066"/>
                  <a:gd name="connsiteX1" fmla="*/ 480693 w 863347"/>
                  <a:gd name="connsiteY1" fmla="*/ 533333 h 534066"/>
                  <a:gd name="connsiteX2" fmla="*/ 739066 w 863347"/>
                  <a:gd name="connsiteY2" fmla="*/ 454372 h 534066"/>
                  <a:gd name="connsiteX3" fmla="*/ 859002 w 863347"/>
                  <a:gd name="connsiteY3" fmla="*/ 243736 h 534066"/>
                  <a:gd name="connsiteX4" fmla="*/ 577310 w 863347"/>
                  <a:gd name="connsiteY4" fmla="*/ 36180 h 534066"/>
                  <a:gd name="connsiteX5" fmla="*/ 196661 w 863347"/>
                  <a:gd name="connsiteY5" fmla="*/ 7590 h 534066"/>
                  <a:gd name="connsiteX6" fmla="*/ 342 w 863347"/>
                  <a:gd name="connsiteY6" fmla="*/ 120565 h 534066"/>
                  <a:gd name="connsiteX7" fmla="*/ 179008 w 863347"/>
                  <a:gd name="connsiteY7" fmla="*/ 240602 h 534066"/>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77310 w 860566"/>
                  <a:gd name="connsiteY4" fmla="*/ 36180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706"/>
                  <a:gd name="connsiteY0" fmla="*/ 485514 h 538903"/>
                  <a:gd name="connsiteX1" fmla="*/ 480693 w 860706"/>
                  <a:gd name="connsiteY1" fmla="*/ 538170 h 538903"/>
                  <a:gd name="connsiteX2" fmla="*/ 739066 w 860706"/>
                  <a:gd name="connsiteY2" fmla="*/ 459209 h 538903"/>
                  <a:gd name="connsiteX3" fmla="*/ 856117 w 860706"/>
                  <a:gd name="connsiteY3" fmla="*/ 248573 h 538903"/>
                  <a:gd name="connsiteX4" fmla="*/ 591732 w 860706"/>
                  <a:gd name="connsiteY4" fmla="*/ 29479 h 538903"/>
                  <a:gd name="connsiteX5" fmla="*/ 196661 w 860706"/>
                  <a:gd name="connsiteY5" fmla="*/ 12427 h 538903"/>
                  <a:gd name="connsiteX6" fmla="*/ 342 w 860706"/>
                  <a:gd name="connsiteY6" fmla="*/ 125402 h 538903"/>
                  <a:gd name="connsiteX7" fmla="*/ 179008 w 860706"/>
                  <a:gd name="connsiteY7" fmla="*/ 245439 h 538903"/>
                  <a:gd name="connsiteX0" fmla="*/ 179008 w 860706"/>
                  <a:gd name="connsiteY0" fmla="*/ 482053 h 535442"/>
                  <a:gd name="connsiteX1" fmla="*/ 480693 w 860706"/>
                  <a:gd name="connsiteY1" fmla="*/ 534709 h 535442"/>
                  <a:gd name="connsiteX2" fmla="*/ 739066 w 860706"/>
                  <a:gd name="connsiteY2" fmla="*/ 455748 h 535442"/>
                  <a:gd name="connsiteX3" fmla="*/ 856117 w 860706"/>
                  <a:gd name="connsiteY3" fmla="*/ 245112 h 535442"/>
                  <a:gd name="connsiteX4" fmla="*/ 591732 w 860706"/>
                  <a:gd name="connsiteY4" fmla="*/ 26018 h 535442"/>
                  <a:gd name="connsiteX5" fmla="*/ 196661 w 860706"/>
                  <a:gd name="connsiteY5" fmla="*/ 8966 h 535442"/>
                  <a:gd name="connsiteX6" fmla="*/ 342 w 860706"/>
                  <a:gd name="connsiteY6" fmla="*/ 121941 h 535442"/>
                  <a:gd name="connsiteX7" fmla="*/ 179008 w 860706"/>
                  <a:gd name="connsiteY7" fmla="*/ 241978 h 535442"/>
                  <a:gd name="connsiteX0" fmla="*/ 179008 w 860706"/>
                  <a:gd name="connsiteY0" fmla="*/ 479219 h 532608"/>
                  <a:gd name="connsiteX1" fmla="*/ 480693 w 860706"/>
                  <a:gd name="connsiteY1" fmla="*/ 531875 h 532608"/>
                  <a:gd name="connsiteX2" fmla="*/ 739066 w 860706"/>
                  <a:gd name="connsiteY2" fmla="*/ 452914 h 532608"/>
                  <a:gd name="connsiteX3" fmla="*/ 856117 w 860706"/>
                  <a:gd name="connsiteY3" fmla="*/ 242278 h 532608"/>
                  <a:gd name="connsiteX4" fmla="*/ 591732 w 860706"/>
                  <a:gd name="connsiteY4" fmla="*/ 31837 h 532608"/>
                  <a:gd name="connsiteX5" fmla="*/ 196661 w 860706"/>
                  <a:gd name="connsiteY5" fmla="*/ 6132 h 532608"/>
                  <a:gd name="connsiteX6" fmla="*/ 342 w 860706"/>
                  <a:gd name="connsiteY6" fmla="*/ 119107 h 532608"/>
                  <a:gd name="connsiteX7" fmla="*/ 179008 w 860706"/>
                  <a:gd name="connsiteY7" fmla="*/ 239144 h 532608"/>
                  <a:gd name="connsiteX0" fmla="*/ 179008 w 860706"/>
                  <a:gd name="connsiteY0" fmla="*/ 482497 h 535886"/>
                  <a:gd name="connsiteX1" fmla="*/ 480693 w 860706"/>
                  <a:gd name="connsiteY1" fmla="*/ 535153 h 535886"/>
                  <a:gd name="connsiteX2" fmla="*/ 739066 w 860706"/>
                  <a:gd name="connsiteY2" fmla="*/ 456192 h 535886"/>
                  <a:gd name="connsiteX3" fmla="*/ 856117 w 860706"/>
                  <a:gd name="connsiteY3" fmla="*/ 245556 h 535886"/>
                  <a:gd name="connsiteX4" fmla="*/ 591732 w 860706"/>
                  <a:gd name="connsiteY4" fmla="*/ 35115 h 535886"/>
                  <a:gd name="connsiteX5" fmla="*/ 196661 w 860706"/>
                  <a:gd name="connsiteY5" fmla="*/ 9410 h 535886"/>
                  <a:gd name="connsiteX6" fmla="*/ 342 w 860706"/>
                  <a:gd name="connsiteY6" fmla="*/ 122385 h 535886"/>
                  <a:gd name="connsiteX7" fmla="*/ 179008 w 860706"/>
                  <a:gd name="connsiteY7" fmla="*/ 242422 h 535886"/>
                  <a:gd name="connsiteX0" fmla="*/ 179008 w 860566"/>
                  <a:gd name="connsiteY0" fmla="*/ 491363 h 544752"/>
                  <a:gd name="connsiteX1" fmla="*/ 480693 w 860566"/>
                  <a:gd name="connsiteY1" fmla="*/ 544019 h 544752"/>
                  <a:gd name="connsiteX2" fmla="*/ 739066 w 860566"/>
                  <a:gd name="connsiteY2" fmla="*/ 465058 h 544752"/>
                  <a:gd name="connsiteX3" fmla="*/ 856117 w 860566"/>
                  <a:gd name="connsiteY3" fmla="*/ 254422 h 544752"/>
                  <a:gd name="connsiteX4" fmla="*/ 594616 w 860566"/>
                  <a:gd name="connsiteY4" fmla="*/ 26674 h 544752"/>
                  <a:gd name="connsiteX5" fmla="*/ 196661 w 860566"/>
                  <a:gd name="connsiteY5" fmla="*/ 18276 h 544752"/>
                  <a:gd name="connsiteX6" fmla="*/ 342 w 860566"/>
                  <a:gd name="connsiteY6" fmla="*/ 131251 h 544752"/>
                  <a:gd name="connsiteX7" fmla="*/ 179008 w 860566"/>
                  <a:gd name="connsiteY7" fmla="*/ 251288 h 544752"/>
                  <a:gd name="connsiteX0" fmla="*/ 179008 w 860566"/>
                  <a:gd name="connsiteY0" fmla="*/ 484044 h 537433"/>
                  <a:gd name="connsiteX1" fmla="*/ 480693 w 860566"/>
                  <a:gd name="connsiteY1" fmla="*/ 536700 h 537433"/>
                  <a:gd name="connsiteX2" fmla="*/ 739066 w 860566"/>
                  <a:gd name="connsiteY2" fmla="*/ 457739 h 537433"/>
                  <a:gd name="connsiteX3" fmla="*/ 856117 w 860566"/>
                  <a:gd name="connsiteY3" fmla="*/ 247103 h 537433"/>
                  <a:gd name="connsiteX4" fmla="*/ 594616 w 860566"/>
                  <a:gd name="connsiteY4" fmla="*/ 19355 h 537433"/>
                  <a:gd name="connsiteX5" fmla="*/ 196661 w 860566"/>
                  <a:gd name="connsiteY5" fmla="*/ 10957 h 537433"/>
                  <a:gd name="connsiteX6" fmla="*/ 342 w 860566"/>
                  <a:gd name="connsiteY6" fmla="*/ 123932 h 537433"/>
                  <a:gd name="connsiteX7" fmla="*/ 179008 w 860566"/>
                  <a:gd name="connsiteY7" fmla="*/ 243969 h 537433"/>
                  <a:gd name="connsiteX0" fmla="*/ 179008 w 860566"/>
                  <a:gd name="connsiteY0" fmla="*/ 477695 h 531084"/>
                  <a:gd name="connsiteX1" fmla="*/ 480693 w 860566"/>
                  <a:gd name="connsiteY1" fmla="*/ 530351 h 531084"/>
                  <a:gd name="connsiteX2" fmla="*/ 739066 w 860566"/>
                  <a:gd name="connsiteY2" fmla="*/ 451390 h 531084"/>
                  <a:gd name="connsiteX3" fmla="*/ 856117 w 860566"/>
                  <a:gd name="connsiteY3" fmla="*/ 240754 h 531084"/>
                  <a:gd name="connsiteX4" fmla="*/ 594616 w 860566"/>
                  <a:gd name="connsiteY4" fmla="*/ 33197 h 531084"/>
                  <a:gd name="connsiteX5" fmla="*/ 196661 w 860566"/>
                  <a:gd name="connsiteY5" fmla="*/ 4608 h 531084"/>
                  <a:gd name="connsiteX6" fmla="*/ 342 w 860566"/>
                  <a:gd name="connsiteY6" fmla="*/ 117583 h 531084"/>
                  <a:gd name="connsiteX7" fmla="*/ 179008 w 860566"/>
                  <a:gd name="connsiteY7" fmla="*/ 237620 h 531084"/>
                  <a:gd name="connsiteX0" fmla="*/ 179008 w 860566"/>
                  <a:gd name="connsiteY0" fmla="*/ 478941 h 532330"/>
                  <a:gd name="connsiteX1" fmla="*/ 480693 w 860566"/>
                  <a:gd name="connsiteY1" fmla="*/ 531597 h 532330"/>
                  <a:gd name="connsiteX2" fmla="*/ 739066 w 860566"/>
                  <a:gd name="connsiteY2" fmla="*/ 452636 h 532330"/>
                  <a:gd name="connsiteX3" fmla="*/ 856117 w 860566"/>
                  <a:gd name="connsiteY3" fmla="*/ 242000 h 532330"/>
                  <a:gd name="connsiteX4" fmla="*/ 594616 w 860566"/>
                  <a:gd name="connsiteY4" fmla="*/ 34443 h 532330"/>
                  <a:gd name="connsiteX5" fmla="*/ 196661 w 860566"/>
                  <a:gd name="connsiteY5" fmla="*/ 5854 h 532330"/>
                  <a:gd name="connsiteX6" fmla="*/ 342 w 860566"/>
                  <a:gd name="connsiteY6" fmla="*/ 118829 h 532330"/>
                  <a:gd name="connsiteX7" fmla="*/ 179008 w 860566"/>
                  <a:gd name="connsiteY7" fmla="*/ 238866 h 532330"/>
                  <a:gd name="connsiteX0" fmla="*/ 179008 w 860566"/>
                  <a:gd name="connsiteY0" fmla="*/ 478063 h 531452"/>
                  <a:gd name="connsiteX1" fmla="*/ 480693 w 860566"/>
                  <a:gd name="connsiteY1" fmla="*/ 530719 h 531452"/>
                  <a:gd name="connsiteX2" fmla="*/ 739066 w 860566"/>
                  <a:gd name="connsiteY2" fmla="*/ 451758 h 531452"/>
                  <a:gd name="connsiteX3" fmla="*/ 856117 w 860566"/>
                  <a:gd name="connsiteY3" fmla="*/ 241122 h 531452"/>
                  <a:gd name="connsiteX4" fmla="*/ 594616 w 860566"/>
                  <a:gd name="connsiteY4" fmla="*/ 33565 h 531452"/>
                  <a:gd name="connsiteX5" fmla="*/ 196661 w 860566"/>
                  <a:gd name="connsiteY5" fmla="*/ 4976 h 531452"/>
                  <a:gd name="connsiteX6" fmla="*/ 342 w 860566"/>
                  <a:gd name="connsiteY6" fmla="*/ 117951 h 531452"/>
                  <a:gd name="connsiteX7" fmla="*/ 179008 w 860566"/>
                  <a:gd name="connsiteY7" fmla="*/ 237988 h 531452"/>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94616 w 860566"/>
                  <a:gd name="connsiteY4" fmla="*/ 36179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566"/>
                  <a:gd name="connsiteY0" fmla="*/ 480677 h 534470"/>
                  <a:gd name="connsiteX1" fmla="*/ 480693 w 860566"/>
                  <a:gd name="connsiteY1" fmla="*/ 533333 h 534470"/>
                  <a:gd name="connsiteX2" fmla="*/ 739066 w 860566"/>
                  <a:gd name="connsiteY2" fmla="*/ 445719 h 534470"/>
                  <a:gd name="connsiteX3" fmla="*/ 856117 w 860566"/>
                  <a:gd name="connsiteY3" fmla="*/ 243736 h 534470"/>
                  <a:gd name="connsiteX4" fmla="*/ 594616 w 860566"/>
                  <a:gd name="connsiteY4" fmla="*/ 36179 h 534470"/>
                  <a:gd name="connsiteX5" fmla="*/ 196661 w 860566"/>
                  <a:gd name="connsiteY5" fmla="*/ 7590 h 534470"/>
                  <a:gd name="connsiteX6" fmla="*/ 342 w 860566"/>
                  <a:gd name="connsiteY6" fmla="*/ 120565 h 534470"/>
                  <a:gd name="connsiteX7" fmla="*/ 179008 w 860566"/>
                  <a:gd name="connsiteY7" fmla="*/ 240602 h 534470"/>
                  <a:gd name="connsiteX0" fmla="*/ 179008 w 849499"/>
                  <a:gd name="connsiteY0" fmla="*/ 480568 h 534361"/>
                  <a:gd name="connsiteX1" fmla="*/ 480693 w 849499"/>
                  <a:gd name="connsiteY1" fmla="*/ 533224 h 534361"/>
                  <a:gd name="connsiteX2" fmla="*/ 739066 w 849499"/>
                  <a:gd name="connsiteY2" fmla="*/ 445610 h 534361"/>
                  <a:gd name="connsiteX3" fmla="*/ 844579 w 849499"/>
                  <a:gd name="connsiteY3" fmla="*/ 240742 h 534361"/>
                  <a:gd name="connsiteX4" fmla="*/ 594616 w 849499"/>
                  <a:gd name="connsiteY4" fmla="*/ 36070 h 534361"/>
                  <a:gd name="connsiteX5" fmla="*/ 196661 w 849499"/>
                  <a:gd name="connsiteY5" fmla="*/ 7481 h 534361"/>
                  <a:gd name="connsiteX6" fmla="*/ 342 w 849499"/>
                  <a:gd name="connsiteY6" fmla="*/ 120456 h 534361"/>
                  <a:gd name="connsiteX7" fmla="*/ 179008 w 849499"/>
                  <a:gd name="connsiteY7" fmla="*/ 240493 h 534361"/>
                  <a:gd name="connsiteX0" fmla="*/ 179008 w 852257"/>
                  <a:gd name="connsiteY0" fmla="*/ 480568 h 534361"/>
                  <a:gd name="connsiteX1" fmla="*/ 480693 w 852257"/>
                  <a:gd name="connsiteY1" fmla="*/ 533224 h 534361"/>
                  <a:gd name="connsiteX2" fmla="*/ 739066 w 852257"/>
                  <a:gd name="connsiteY2" fmla="*/ 445610 h 534361"/>
                  <a:gd name="connsiteX3" fmla="*/ 847464 w 852257"/>
                  <a:gd name="connsiteY3" fmla="*/ 240742 h 534361"/>
                  <a:gd name="connsiteX4" fmla="*/ 594616 w 852257"/>
                  <a:gd name="connsiteY4" fmla="*/ 36070 h 534361"/>
                  <a:gd name="connsiteX5" fmla="*/ 196661 w 852257"/>
                  <a:gd name="connsiteY5" fmla="*/ 7481 h 534361"/>
                  <a:gd name="connsiteX6" fmla="*/ 342 w 852257"/>
                  <a:gd name="connsiteY6" fmla="*/ 120456 h 534361"/>
                  <a:gd name="connsiteX7" fmla="*/ 179008 w 852257"/>
                  <a:gd name="connsiteY7" fmla="*/ 240493 h 534361"/>
                  <a:gd name="connsiteX0" fmla="*/ 179008 w 851822"/>
                  <a:gd name="connsiteY0" fmla="*/ 488381 h 542174"/>
                  <a:gd name="connsiteX1" fmla="*/ 480693 w 851822"/>
                  <a:gd name="connsiteY1" fmla="*/ 541037 h 542174"/>
                  <a:gd name="connsiteX2" fmla="*/ 739066 w 851822"/>
                  <a:gd name="connsiteY2" fmla="*/ 453423 h 542174"/>
                  <a:gd name="connsiteX3" fmla="*/ 847464 w 851822"/>
                  <a:gd name="connsiteY3" fmla="*/ 248555 h 542174"/>
                  <a:gd name="connsiteX4" fmla="*/ 603270 w 851822"/>
                  <a:gd name="connsiteY4" fmla="*/ 26576 h 542174"/>
                  <a:gd name="connsiteX5" fmla="*/ 196661 w 851822"/>
                  <a:gd name="connsiteY5" fmla="*/ 15294 h 542174"/>
                  <a:gd name="connsiteX6" fmla="*/ 342 w 851822"/>
                  <a:gd name="connsiteY6" fmla="*/ 128269 h 542174"/>
                  <a:gd name="connsiteX7" fmla="*/ 179008 w 851822"/>
                  <a:gd name="connsiteY7" fmla="*/ 248306 h 542174"/>
                  <a:gd name="connsiteX0" fmla="*/ 179008 w 851679"/>
                  <a:gd name="connsiteY0" fmla="*/ 482746 h 536539"/>
                  <a:gd name="connsiteX1" fmla="*/ 480693 w 851679"/>
                  <a:gd name="connsiteY1" fmla="*/ 535402 h 536539"/>
                  <a:gd name="connsiteX2" fmla="*/ 739066 w 851679"/>
                  <a:gd name="connsiteY2" fmla="*/ 447788 h 536539"/>
                  <a:gd name="connsiteX3" fmla="*/ 847464 w 851679"/>
                  <a:gd name="connsiteY3" fmla="*/ 242920 h 536539"/>
                  <a:gd name="connsiteX4" fmla="*/ 606155 w 851679"/>
                  <a:gd name="connsiteY4" fmla="*/ 32479 h 536539"/>
                  <a:gd name="connsiteX5" fmla="*/ 196661 w 851679"/>
                  <a:gd name="connsiteY5" fmla="*/ 9659 h 536539"/>
                  <a:gd name="connsiteX6" fmla="*/ 342 w 851679"/>
                  <a:gd name="connsiteY6" fmla="*/ 122634 h 536539"/>
                  <a:gd name="connsiteX7" fmla="*/ 179008 w 851679"/>
                  <a:gd name="connsiteY7" fmla="*/ 242671 h 536539"/>
                  <a:gd name="connsiteX0" fmla="*/ 179008 w 851679"/>
                  <a:gd name="connsiteY0" fmla="*/ 478807 h 532600"/>
                  <a:gd name="connsiteX1" fmla="*/ 480693 w 851679"/>
                  <a:gd name="connsiteY1" fmla="*/ 531463 h 532600"/>
                  <a:gd name="connsiteX2" fmla="*/ 739066 w 851679"/>
                  <a:gd name="connsiteY2" fmla="*/ 443849 h 532600"/>
                  <a:gd name="connsiteX3" fmla="*/ 847464 w 851679"/>
                  <a:gd name="connsiteY3" fmla="*/ 238981 h 532600"/>
                  <a:gd name="connsiteX4" fmla="*/ 606155 w 851679"/>
                  <a:gd name="connsiteY4" fmla="*/ 40078 h 532600"/>
                  <a:gd name="connsiteX5" fmla="*/ 196661 w 851679"/>
                  <a:gd name="connsiteY5" fmla="*/ 5720 h 532600"/>
                  <a:gd name="connsiteX6" fmla="*/ 342 w 851679"/>
                  <a:gd name="connsiteY6" fmla="*/ 118695 h 532600"/>
                  <a:gd name="connsiteX7" fmla="*/ 179008 w 851679"/>
                  <a:gd name="connsiteY7" fmla="*/ 238732 h 532600"/>
                  <a:gd name="connsiteX0" fmla="*/ 179008 w 851679"/>
                  <a:gd name="connsiteY0" fmla="*/ 487461 h 533716"/>
                  <a:gd name="connsiteX1" fmla="*/ 480693 w 851679"/>
                  <a:gd name="connsiteY1" fmla="*/ 531463 h 533716"/>
                  <a:gd name="connsiteX2" fmla="*/ 739066 w 851679"/>
                  <a:gd name="connsiteY2" fmla="*/ 443849 h 533716"/>
                  <a:gd name="connsiteX3" fmla="*/ 847464 w 851679"/>
                  <a:gd name="connsiteY3" fmla="*/ 238981 h 533716"/>
                  <a:gd name="connsiteX4" fmla="*/ 606155 w 851679"/>
                  <a:gd name="connsiteY4" fmla="*/ 40078 h 533716"/>
                  <a:gd name="connsiteX5" fmla="*/ 196661 w 851679"/>
                  <a:gd name="connsiteY5" fmla="*/ 5720 h 533716"/>
                  <a:gd name="connsiteX6" fmla="*/ 342 w 851679"/>
                  <a:gd name="connsiteY6" fmla="*/ 118695 h 533716"/>
                  <a:gd name="connsiteX7" fmla="*/ 179008 w 851679"/>
                  <a:gd name="connsiteY7" fmla="*/ 238732 h 533716"/>
                  <a:gd name="connsiteX0" fmla="*/ 179008 w 851679"/>
                  <a:gd name="connsiteY0" fmla="*/ 493688 h 539943"/>
                  <a:gd name="connsiteX1" fmla="*/ 480693 w 851679"/>
                  <a:gd name="connsiteY1" fmla="*/ 537690 h 539943"/>
                  <a:gd name="connsiteX2" fmla="*/ 739066 w 851679"/>
                  <a:gd name="connsiteY2" fmla="*/ 450076 h 539943"/>
                  <a:gd name="connsiteX3" fmla="*/ 847464 w 851679"/>
                  <a:gd name="connsiteY3" fmla="*/ 245208 h 539943"/>
                  <a:gd name="connsiteX4" fmla="*/ 606155 w 851679"/>
                  <a:gd name="connsiteY4" fmla="*/ 46305 h 539943"/>
                  <a:gd name="connsiteX5" fmla="*/ 386410 w 851679"/>
                  <a:gd name="connsiteY5" fmla="*/ 7200 h 539943"/>
                  <a:gd name="connsiteX6" fmla="*/ 196661 w 851679"/>
                  <a:gd name="connsiteY6" fmla="*/ 11947 h 539943"/>
                  <a:gd name="connsiteX7" fmla="*/ 342 w 851679"/>
                  <a:gd name="connsiteY7" fmla="*/ 124922 h 539943"/>
                  <a:gd name="connsiteX8" fmla="*/ 179008 w 851679"/>
                  <a:gd name="connsiteY8" fmla="*/ 244959 h 539943"/>
                  <a:gd name="connsiteX0" fmla="*/ 179008 w 851679"/>
                  <a:gd name="connsiteY0" fmla="*/ 501137 h 547392"/>
                  <a:gd name="connsiteX1" fmla="*/ 480693 w 851679"/>
                  <a:gd name="connsiteY1" fmla="*/ 545139 h 547392"/>
                  <a:gd name="connsiteX2" fmla="*/ 739066 w 851679"/>
                  <a:gd name="connsiteY2" fmla="*/ 457525 h 547392"/>
                  <a:gd name="connsiteX3" fmla="*/ 847464 w 851679"/>
                  <a:gd name="connsiteY3" fmla="*/ 252657 h 547392"/>
                  <a:gd name="connsiteX4" fmla="*/ 606155 w 851679"/>
                  <a:gd name="connsiteY4" fmla="*/ 53754 h 547392"/>
                  <a:gd name="connsiteX5" fmla="*/ 421024 w 851679"/>
                  <a:gd name="connsiteY5" fmla="*/ 3110 h 547392"/>
                  <a:gd name="connsiteX6" fmla="*/ 196661 w 851679"/>
                  <a:gd name="connsiteY6" fmla="*/ 19396 h 547392"/>
                  <a:gd name="connsiteX7" fmla="*/ 342 w 851679"/>
                  <a:gd name="connsiteY7" fmla="*/ 132371 h 547392"/>
                  <a:gd name="connsiteX8" fmla="*/ 179008 w 851679"/>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8702 w 847173"/>
                  <a:gd name="connsiteY0" fmla="*/ 509705 h 555960"/>
                  <a:gd name="connsiteX1" fmla="*/ 480387 w 847173"/>
                  <a:gd name="connsiteY1" fmla="*/ 553707 h 555960"/>
                  <a:gd name="connsiteX2" fmla="*/ 738760 w 847173"/>
                  <a:gd name="connsiteY2" fmla="*/ 466093 h 555960"/>
                  <a:gd name="connsiteX3" fmla="*/ 847158 w 847173"/>
                  <a:gd name="connsiteY3" fmla="*/ 261225 h 555960"/>
                  <a:gd name="connsiteX4" fmla="*/ 732768 w 847173"/>
                  <a:gd name="connsiteY4" fmla="*/ 108475 h 555960"/>
                  <a:gd name="connsiteX5" fmla="*/ 420718 w 847173"/>
                  <a:gd name="connsiteY5" fmla="*/ 11678 h 555960"/>
                  <a:gd name="connsiteX6" fmla="*/ 190586 w 847173"/>
                  <a:gd name="connsiteY6" fmla="*/ 10656 h 555960"/>
                  <a:gd name="connsiteX7" fmla="*/ 36 w 847173"/>
                  <a:gd name="connsiteY7" fmla="*/ 140939 h 555960"/>
                  <a:gd name="connsiteX8" fmla="*/ 178702 w 847173"/>
                  <a:gd name="connsiteY8" fmla="*/ 260976 h 555960"/>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20144 h 566399"/>
                  <a:gd name="connsiteX1" fmla="*/ 480387 w 847173"/>
                  <a:gd name="connsiteY1" fmla="*/ 564146 h 566399"/>
                  <a:gd name="connsiteX2" fmla="*/ 738760 w 847173"/>
                  <a:gd name="connsiteY2" fmla="*/ 476532 h 566399"/>
                  <a:gd name="connsiteX3" fmla="*/ 847158 w 847173"/>
                  <a:gd name="connsiteY3" fmla="*/ 271664 h 566399"/>
                  <a:gd name="connsiteX4" fmla="*/ 732768 w 847173"/>
                  <a:gd name="connsiteY4" fmla="*/ 118914 h 566399"/>
                  <a:gd name="connsiteX5" fmla="*/ 463986 w 847173"/>
                  <a:gd name="connsiteY5" fmla="*/ 10579 h 566399"/>
                  <a:gd name="connsiteX6" fmla="*/ 190586 w 847173"/>
                  <a:gd name="connsiteY6" fmla="*/ 12442 h 566399"/>
                  <a:gd name="connsiteX7" fmla="*/ 36 w 847173"/>
                  <a:gd name="connsiteY7" fmla="*/ 151378 h 566399"/>
                  <a:gd name="connsiteX8" fmla="*/ 178702 w 847173"/>
                  <a:gd name="connsiteY8" fmla="*/ 271415 h 566399"/>
                  <a:gd name="connsiteX0" fmla="*/ 172935 w 841406"/>
                  <a:gd name="connsiteY0" fmla="*/ 518285 h 564540"/>
                  <a:gd name="connsiteX1" fmla="*/ 474620 w 841406"/>
                  <a:gd name="connsiteY1" fmla="*/ 562287 h 564540"/>
                  <a:gd name="connsiteX2" fmla="*/ 732993 w 841406"/>
                  <a:gd name="connsiteY2" fmla="*/ 474673 h 564540"/>
                  <a:gd name="connsiteX3" fmla="*/ 841391 w 841406"/>
                  <a:gd name="connsiteY3" fmla="*/ 269805 h 564540"/>
                  <a:gd name="connsiteX4" fmla="*/ 727001 w 841406"/>
                  <a:gd name="connsiteY4" fmla="*/ 117055 h 564540"/>
                  <a:gd name="connsiteX5" fmla="*/ 458219 w 841406"/>
                  <a:gd name="connsiteY5" fmla="*/ 8720 h 564540"/>
                  <a:gd name="connsiteX6" fmla="*/ 184819 w 841406"/>
                  <a:gd name="connsiteY6" fmla="*/ 10583 h 564540"/>
                  <a:gd name="connsiteX7" fmla="*/ 38 w 841406"/>
                  <a:gd name="connsiteY7" fmla="*/ 123558 h 564540"/>
                  <a:gd name="connsiteX8" fmla="*/ 172935 w 841406"/>
                  <a:gd name="connsiteY8" fmla="*/ 269556 h 564540"/>
                  <a:gd name="connsiteX0" fmla="*/ 181584 w 850055"/>
                  <a:gd name="connsiteY0" fmla="*/ 519729 h 565984"/>
                  <a:gd name="connsiteX1" fmla="*/ 483269 w 850055"/>
                  <a:gd name="connsiteY1" fmla="*/ 563731 h 565984"/>
                  <a:gd name="connsiteX2" fmla="*/ 741642 w 850055"/>
                  <a:gd name="connsiteY2" fmla="*/ 476117 h 565984"/>
                  <a:gd name="connsiteX3" fmla="*/ 850040 w 850055"/>
                  <a:gd name="connsiteY3" fmla="*/ 271249 h 565984"/>
                  <a:gd name="connsiteX4" fmla="*/ 735650 w 850055"/>
                  <a:gd name="connsiteY4" fmla="*/ 118499 h 565984"/>
                  <a:gd name="connsiteX5" fmla="*/ 466868 w 850055"/>
                  <a:gd name="connsiteY5" fmla="*/ 10164 h 565984"/>
                  <a:gd name="connsiteX6" fmla="*/ 193468 w 850055"/>
                  <a:gd name="connsiteY6" fmla="*/ 12027 h 565984"/>
                  <a:gd name="connsiteX7" fmla="*/ 34 w 850055"/>
                  <a:gd name="connsiteY7" fmla="*/ 145194 h 565984"/>
                  <a:gd name="connsiteX8" fmla="*/ 181584 w 850055"/>
                  <a:gd name="connsiteY8" fmla="*/ 271000 h 565984"/>
                  <a:gd name="connsiteX0" fmla="*/ 181603 w 850074"/>
                  <a:gd name="connsiteY0" fmla="*/ 519729 h 565984"/>
                  <a:gd name="connsiteX1" fmla="*/ 483288 w 850074"/>
                  <a:gd name="connsiteY1" fmla="*/ 563731 h 565984"/>
                  <a:gd name="connsiteX2" fmla="*/ 741661 w 850074"/>
                  <a:gd name="connsiteY2" fmla="*/ 476117 h 565984"/>
                  <a:gd name="connsiteX3" fmla="*/ 850059 w 850074"/>
                  <a:gd name="connsiteY3" fmla="*/ 271249 h 565984"/>
                  <a:gd name="connsiteX4" fmla="*/ 735669 w 850074"/>
                  <a:gd name="connsiteY4" fmla="*/ 118499 h 565984"/>
                  <a:gd name="connsiteX5" fmla="*/ 466887 w 850074"/>
                  <a:gd name="connsiteY5" fmla="*/ 10164 h 565984"/>
                  <a:gd name="connsiteX6" fmla="*/ 193487 w 850074"/>
                  <a:gd name="connsiteY6" fmla="*/ 12027 h 565984"/>
                  <a:gd name="connsiteX7" fmla="*/ 53 w 850074"/>
                  <a:gd name="connsiteY7" fmla="*/ 145194 h 565984"/>
                  <a:gd name="connsiteX8" fmla="*/ 178719 w 850074"/>
                  <a:gd name="connsiteY8" fmla="*/ 250808 h 565984"/>
                  <a:gd name="connsiteX0" fmla="*/ 178722 w 847193"/>
                  <a:gd name="connsiteY0" fmla="*/ 518285 h 564540"/>
                  <a:gd name="connsiteX1" fmla="*/ 480407 w 847193"/>
                  <a:gd name="connsiteY1" fmla="*/ 562287 h 564540"/>
                  <a:gd name="connsiteX2" fmla="*/ 738780 w 847193"/>
                  <a:gd name="connsiteY2" fmla="*/ 474673 h 564540"/>
                  <a:gd name="connsiteX3" fmla="*/ 847178 w 847193"/>
                  <a:gd name="connsiteY3" fmla="*/ 269805 h 564540"/>
                  <a:gd name="connsiteX4" fmla="*/ 732788 w 847193"/>
                  <a:gd name="connsiteY4" fmla="*/ 117055 h 564540"/>
                  <a:gd name="connsiteX5" fmla="*/ 464006 w 847193"/>
                  <a:gd name="connsiteY5" fmla="*/ 8720 h 564540"/>
                  <a:gd name="connsiteX6" fmla="*/ 190606 w 847193"/>
                  <a:gd name="connsiteY6" fmla="*/ 10583 h 564540"/>
                  <a:gd name="connsiteX7" fmla="*/ 56 w 847193"/>
                  <a:gd name="connsiteY7" fmla="*/ 123558 h 564540"/>
                  <a:gd name="connsiteX8" fmla="*/ 175838 w 847193"/>
                  <a:gd name="connsiteY8" fmla="*/ 249364 h 564540"/>
                  <a:gd name="connsiteX0" fmla="*/ 179544 w 848015"/>
                  <a:gd name="connsiteY0" fmla="*/ 529054 h 575309"/>
                  <a:gd name="connsiteX1" fmla="*/ 481229 w 848015"/>
                  <a:gd name="connsiteY1" fmla="*/ 573056 h 575309"/>
                  <a:gd name="connsiteX2" fmla="*/ 739602 w 848015"/>
                  <a:gd name="connsiteY2" fmla="*/ 485442 h 575309"/>
                  <a:gd name="connsiteX3" fmla="*/ 848000 w 848015"/>
                  <a:gd name="connsiteY3" fmla="*/ 280574 h 575309"/>
                  <a:gd name="connsiteX4" fmla="*/ 733610 w 848015"/>
                  <a:gd name="connsiteY4" fmla="*/ 127824 h 575309"/>
                  <a:gd name="connsiteX5" fmla="*/ 464828 w 848015"/>
                  <a:gd name="connsiteY5" fmla="*/ 19489 h 575309"/>
                  <a:gd name="connsiteX6" fmla="*/ 240466 w 848015"/>
                  <a:gd name="connsiteY6" fmla="*/ 6929 h 575309"/>
                  <a:gd name="connsiteX7" fmla="*/ 878 w 848015"/>
                  <a:gd name="connsiteY7" fmla="*/ 134327 h 575309"/>
                  <a:gd name="connsiteX8" fmla="*/ 176660 w 848015"/>
                  <a:gd name="connsiteY8" fmla="*/ 260133 h 575309"/>
                  <a:gd name="connsiteX0" fmla="*/ 179544 w 848015"/>
                  <a:gd name="connsiteY0" fmla="*/ 524288 h 570543"/>
                  <a:gd name="connsiteX1" fmla="*/ 481229 w 848015"/>
                  <a:gd name="connsiteY1" fmla="*/ 568290 h 570543"/>
                  <a:gd name="connsiteX2" fmla="*/ 739602 w 848015"/>
                  <a:gd name="connsiteY2" fmla="*/ 480676 h 570543"/>
                  <a:gd name="connsiteX3" fmla="*/ 848000 w 848015"/>
                  <a:gd name="connsiteY3" fmla="*/ 275808 h 570543"/>
                  <a:gd name="connsiteX4" fmla="*/ 733610 w 848015"/>
                  <a:gd name="connsiteY4" fmla="*/ 123058 h 570543"/>
                  <a:gd name="connsiteX5" fmla="*/ 464828 w 848015"/>
                  <a:gd name="connsiteY5" fmla="*/ 14723 h 570543"/>
                  <a:gd name="connsiteX6" fmla="*/ 240466 w 848015"/>
                  <a:gd name="connsiteY6" fmla="*/ 2163 h 570543"/>
                  <a:gd name="connsiteX7" fmla="*/ 878 w 848015"/>
                  <a:gd name="connsiteY7" fmla="*/ 129561 h 570543"/>
                  <a:gd name="connsiteX8" fmla="*/ 176660 w 848015"/>
                  <a:gd name="connsiteY8" fmla="*/ 255367 h 570543"/>
                  <a:gd name="connsiteX0" fmla="*/ 179544 w 848015"/>
                  <a:gd name="connsiteY0" fmla="*/ 527825 h 574080"/>
                  <a:gd name="connsiteX1" fmla="*/ 481229 w 848015"/>
                  <a:gd name="connsiteY1" fmla="*/ 571827 h 574080"/>
                  <a:gd name="connsiteX2" fmla="*/ 739602 w 848015"/>
                  <a:gd name="connsiteY2" fmla="*/ 484213 h 574080"/>
                  <a:gd name="connsiteX3" fmla="*/ 848000 w 848015"/>
                  <a:gd name="connsiteY3" fmla="*/ 279345 h 574080"/>
                  <a:gd name="connsiteX4" fmla="*/ 733610 w 848015"/>
                  <a:gd name="connsiteY4" fmla="*/ 126595 h 574080"/>
                  <a:gd name="connsiteX5" fmla="*/ 464828 w 848015"/>
                  <a:gd name="connsiteY5" fmla="*/ 18260 h 574080"/>
                  <a:gd name="connsiteX6" fmla="*/ 240466 w 848015"/>
                  <a:gd name="connsiteY6" fmla="*/ 5700 h 574080"/>
                  <a:gd name="connsiteX7" fmla="*/ 878 w 848015"/>
                  <a:gd name="connsiteY7" fmla="*/ 133098 h 574080"/>
                  <a:gd name="connsiteX8" fmla="*/ 176660 w 848015"/>
                  <a:gd name="connsiteY8" fmla="*/ 258904 h 574080"/>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6788 h 573043"/>
                  <a:gd name="connsiteX1" fmla="*/ 481229 w 848015"/>
                  <a:gd name="connsiteY1" fmla="*/ 570790 h 573043"/>
                  <a:gd name="connsiteX2" fmla="*/ 739602 w 848015"/>
                  <a:gd name="connsiteY2" fmla="*/ 483176 h 573043"/>
                  <a:gd name="connsiteX3" fmla="*/ 848000 w 848015"/>
                  <a:gd name="connsiteY3" fmla="*/ 278308 h 573043"/>
                  <a:gd name="connsiteX4" fmla="*/ 733610 w 848015"/>
                  <a:gd name="connsiteY4" fmla="*/ 125558 h 573043"/>
                  <a:gd name="connsiteX5" fmla="*/ 522519 w 848015"/>
                  <a:gd name="connsiteY5" fmla="*/ 28762 h 573043"/>
                  <a:gd name="connsiteX6" fmla="*/ 240466 w 848015"/>
                  <a:gd name="connsiteY6" fmla="*/ 4663 h 573043"/>
                  <a:gd name="connsiteX7" fmla="*/ 878 w 848015"/>
                  <a:gd name="connsiteY7" fmla="*/ 132061 h 573043"/>
                  <a:gd name="connsiteX8" fmla="*/ 176660 w 848015"/>
                  <a:gd name="connsiteY8" fmla="*/ 257867 h 573043"/>
                  <a:gd name="connsiteX0" fmla="*/ 179544 w 848015"/>
                  <a:gd name="connsiteY0" fmla="*/ 527687 h 573942"/>
                  <a:gd name="connsiteX1" fmla="*/ 481229 w 848015"/>
                  <a:gd name="connsiteY1" fmla="*/ 571689 h 573942"/>
                  <a:gd name="connsiteX2" fmla="*/ 739602 w 848015"/>
                  <a:gd name="connsiteY2" fmla="*/ 484075 h 573942"/>
                  <a:gd name="connsiteX3" fmla="*/ 848000 w 848015"/>
                  <a:gd name="connsiteY3" fmla="*/ 279207 h 573942"/>
                  <a:gd name="connsiteX4" fmla="*/ 733610 w 848015"/>
                  <a:gd name="connsiteY4" fmla="*/ 126457 h 573942"/>
                  <a:gd name="connsiteX5" fmla="*/ 522519 w 848015"/>
                  <a:gd name="connsiteY5" fmla="*/ 29661 h 573942"/>
                  <a:gd name="connsiteX6" fmla="*/ 240466 w 848015"/>
                  <a:gd name="connsiteY6" fmla="*/ 5562 h 573942"/>
                  <a:gd name="connsiteX7" fmla="*/ 878 w 848015"/>
                  <a:gd name="connsiteY7" fmla="*/ 132960 h 573942"/>
                  <a:gd name="connsiteX8" fmla="*/ 176660 w 848015"/>
                  <a:gd name="connsiteY8" fmla="*/ 258766 h 573942"/>
                  <a:gd name="connsiteX0" fmla="*/ 179691 w 848162"/>
                  <a:gd name="connsiteY0" fmla="*/ 522798 h 569053"/>
                  <a:gd name="connsiteX1" fmla="*/ 481376 w 848162"/>
                  <a:gd name="connsiteY1" fmla="*/ 566800 h 569053"/>
                  <a:gd name="connsiteX2" fmla="*/ 739749 w 848162"/>
                  <a:gd name="connsiteY2" fmla="*/ 479186 h 569053"/>
                  <a:gd name="connsiteX3" fmla="*/ 848147 w 848162"/>
                  <a:gd name="connsiteY3" fmla="*/ 274318 h 569053"/>
                  <a:gd name="connsiteX4" fmla="*/ 733757 w 848162"/>
                  <a:gd name="connsiteY4" fmla="*/ 121568 h 569053"/>
                  <a:gd name="connsiteX5" fmla="*/ 522666 w 848162"/>
                  <a:gd name="connsiteY5" fmla="*/ 24772 h 569053"/>
                  <a:gd name="connsiteX6" fmla="*/ 246382 w 848162"/>
                  <a:gd name="connsiteY6" fmla="*/ 6442 h 569053"/>
                  <a:gd name="connsiteX7" fmla="*/ 1025 w 848162"/>
                  <a:gd name="connsiteY7" fmla="*/ 128071 h 569053"/>
                  <a:gd name="connsiteX8" fmla="*/ 176807 w 848162"/>
                  <a:gd name="connsiteY8" fmla="*/ 253877 h 569053"/>
                  <a:gd name="connsiteX0" fmla="*/ 179691 w 848162"/>
                  <a:gd name="connsiteY0" fmla="*/ 519345 h 565600"/>
                  <a:gd name="connsiteX1" fmla="*/ 481376 w 848162"/>
                  <a:gd name="connsiteY1" fmla="*/ 563347 h 565600"/>
                  <a:gd name="connsiteX2" fmla="*/ 739749 w 848162"/>
                  <a:gd name="connsiteY2" fmla="*/ 475733 h 565600"/>
                  <a:gd name="connsiteX3" fmla="*/ 848147 w 848162"/>
                  <a:gd name="connsiteY3" fmla="*/ 270865 h 565600"/>
                  <a:gd name="connsiteX4" fmla="*/ 733757 w 848162"/>
                  <a:gd name="connsiteY4" fmla="*/ 118115 h 565600"/>
                  <a:gd name="connsiteX5" fmla="*/ 551512 w 848162"/>
                  <a:gd name="connsiteY5" fmla="*/ 41511 h 565600"/>
                  <a:gd name="connsiteX6" fmla="*/ 246382 w 848162"/>
                  <a:gd name="connsiteY6" fmla="*/ 2989 h 565600"/>
                  <a:gd name="connsiteX7" fmla="*/ 1025 w 848162"/>
                  <a:gd name="connsiteY7" fmla="*/ 124618 h 565600"/>
                  <a:gd name="connsiteX8" fmla="*/ 176807 w 848162"/>
                  <a:gd name="connsiteY8" fmla="*/ 250424 h 565600"/>
                  <a:gd name="connsiteX0" fmla="*/ 179691 w 848162"/>
                  <a:gd name="connsiteY0" fmla="*/ 520166 h 566421"/>
                  <a:gd name="connsiteX1" fmla="*/ 481376 w 848162"/>
                  <a:gd name="connsiteY1" fmla="*/ 564168 h 566421"/>
                  <a:gd name="connsiteX2" fmla="*/ 739749 w 848162"/>
                  <a:gd name="connsiteY2" fmla="*/ 476554 h 566421"/>
                  <a:gd name="connsiteX3" fmla="*/ 848147 w 848162"/>
                  <a:gd name="connsiteY3" fmla="*/ 271686 h 566421"/>
                  <a:gd name="connsiteX4" fmla="*/ 733757 w 848162"/>
                  <a:gd name="connsiteY4" fmla="*/ 118936 h 566421"/>
                  <a:gd name="connsiteX5" fmla="*/ 551512 w 848162"/>
                  <a:gd name="connsiteY5" fmla="*/ 42332 h 566421"/>
                  <a:gd name="connsiteX6" fmla="*/ 246382 w 848162"/>
                  <a:gd name="connsiteY6" fmla="*/ 3810 h 566421"/>
                  <a:gd name="connsiteX7" fmla="*/ 1025 w 848162"/>
                  <a:gd name="connsiteY7" fmla="*/ 125439 h 566421"/>
                  <a:gd name="connsiteX8" fmla="*/ 176807 w 848162"/>
                  <a:gd name="connsiteY8" fmla="*/ 251245 h 566421"/>
                  <a:gd name="connsiteX0" fmla="*/ 179691 w 848162"/>
                  <a:gd name="connsiteY0" fmla="*/ 519712 h 565967"/>
                  <a:gd name="connsiteX1" fmla="*/ 481376 w 848162"/>
                  <a:gd name="connsiteY1" fmla="*/ 563714 h 565967"/>
                  <a:gd name="connsiteX2" fmla="*/ 739749 w 848162"/>
                  <a:gd name="connsiteY2" fmla="*/ 476100 h 565967"/>
                  <a:gd name="connsiteX3" fmla="*/ 848147 w 848162"/>
                  <a:gd name="connsiteY3" fmla="*/ 271232 h 565967"/>
                  <a:gd name="connsiteX4" fmla="*/ 733757 w 848162"/>
                  <a:gd name="connsiteY4" fmla="*/ 118482 h 565967"/>
                  <a:gd name="connsiteX5" fmla="*/ 551512 w 848162"/>
                  <a:gd name="connsiteY5" fmla="*/ 41878 h 565967"/>
                  <a:gd name="connsiteX6" fmla="*/ 246382 w 848162"/>
                  <a:gd name="connsiteY6" fmla="*/ 3356 h 565967"/>
                  <a:gd name="connsiteX7" fmla="*/ 1025 w 848162"/>
                  <a:gd name="connsiteY7" fmla="*/ 124985 h 565967"/>
                  <a:gd name="connsiteX8" fmla="*/ 176807 w 848162"/>
                  <a:gd name="connsiteY8" fmla="*/ 250791 h 565967"/>
                  <a:gd name="connsiteX0" fmla="*/ 179691 w 848275"/>
                  <a:gd name="connsiteY0" fmla="*/ 519712 h 565967"/>
                  <a:gd name="connsiteX1" fmla="*/ 481376 w 848275"/>
                  <a:gd name="connsiteY1" fmla="*/ 563714 h 565967"/>
                  <a:gd name="connsiteX2" fmla="*/ 739749 w 848275"/>
                  <a:gd name="connsiteY2" fmla="*/ 476100 h 565967"/>
                  <a:gd name="connsiteX3" fmla="*/ 848147 w 848275"/>
                  <a:gd name="connsiteY3" fmla="*/ 271232 h 565967"/>
                  <a:gd name="connsiteX4" fmla="*/ 756833 w 848275"/>
                  <a:gd name="connsiteY4" fmla="*/ 121367 h 565967"/>
                  <a:gd name="connsiteX5" fmla="*/ 551512 w 848275"/>
                  <a:gd name="connsiteY5" fmla="*/ 41878 h 565967"/>
                  <a:gd name="connsiteX6" fmla="*/ 246382 w 848275"/>
                  <a:gd name="connsiteY6" fmla="*/ 3356 h 565967"/>
                  <a:gd name="connsiteX7" fmla="*/ 1025 w 848275"/>
                  <a:gd name="connsiteY7" fmla="*/ 124985 h 565967"/>
                  <a:gd name="connsiteX8" fmla="*/ 176807 w 848275"/>
                  <a:gd name="connsiteY8" fmla="*/ 250791 h 565967"/>
                  <a:gd name="connsiteX0" fmla="*/ 179691 w 848179"/>
                  <a:gd name="connsiteY0" fmla="*/ 519712 h 565967"/>
                  <a:gd name="connsiteX1" fmla="*/ 481376 w 848179"/>
                  <a:gd name="connsiteY1" fmla="*/ 563714 h 565967"/>
                  <a:gd name="connsiteX2" fmla="*/ 739749 w 848179"/>
                  <a:gd name="connsiteY2" fmla="*/ 476100 h 565967"/>
                  <a:gd name="connsiteX3" fmla="*/ 848147 w 848179"/>
                  <a:gd name="connsiteY3" fmla="*/ 271232 h 565967"/>
                  <a:gd name="connsiteX4" fmla="*/ 730872 w 848179"/>
                  <a:gd name="connsiteY4" fmla="*/ 109829 h 565967"/>
                  <a:gd name="connsiteX5" fmla="*/ 551512 w 848179"/>
                  <a:gd name="connsiteY5" fmla="*/ 41878 h 565967"/>
                  <a:gd name="connsiteX6" fmla="*/ 246382 w 848179"/>
                  <a:gd name="connsiteY6" fmla="*/ 3356 h 565967"/>
                  <a:gd name="connsiteX7" fmla="*/ 1025 w 848179"/>
                  <a:gd name="connsiteY7" fmla="*/ 124985 h 565967"/>
                  <a:gd name="connsiteX8" fmla="*/ 176807 w 848179"/>
                  <a:gd name="connsiteY8" fmla="*/ 250791 h 565967"/>
                  <a:gd name="connsiteX0" fmla="*/ 179691 w 848179"/>
                  <a:gd name="connsiteY0" fmla="*/ 521080 h 567335"/>
                  <a:gd name="connsiteX1" fmla="*/ 481376 w 848179"/>
                  <a:gd name="connsiteY1" fmla="*/ 565082 h 567335"/>
                  <a:gd name="connsiteX2" fmla="*/ 739749 w 848179"/>
                  <a:gd name="connsiteY2" fmla="*/ 477468 h 567335"/>
                  <a:gd name="connsiteX3" fmla="*/ 848147 w 848179"/>
                  <a:gd name="connsiteY3" fmla="*/ 272600 h 567335"/>
                  <a:gd name="connsiteX4" fmla="*/ 730872 w 848179"/>
                  <a:gd name="connsiteY4" fmla="*/ 111197 h 567335"/>
                  <a:gd name="connsiteX5" fmla="*/ 551512 w 848179"/>
                  <a:gd name="connsiteY5" fmla="*/ 34592 h 567335"/>
                  <a:gd name="connsiteX6" fmla="*/ 246382 w 848179"/>
                  <a:gd name="connsiteY6" fmla="*/ 4724 h 567335"/>
                  <a:gd name="connsiteX7" fmla="*/ 1025 w 848179"/>
                  <a:gd name="connsiteY7" fmla="*/ 126353 h 567335"/>
                  <a:gd name="connsiteX8" fmla="*/ 176807 w 848179"/>
                  <a:gd name="connsiteY8" fmla="*/ 252159 h 567335"/>
                  <a:gd name="connsiteX0" fmla="*/ 179691 w 848179"/>
                  <a:gd name="connsiteY0" fmla="*/ 520513 h 566768"/>
                  <a:gd name="connsiteX1" fmla="*/ 481376 w 848179"/>
                  <a:gd name="connsiteY1" fmla="*/ 564515 h 566768"/>
                  <a:gd name="connsiteX2" fmla="*/ 739749 w 848179"/>
                  <a:gd name="connsiteY2" fmla="*/ 476901 h 566768"/>
                  <a:gd name="connsiteX3" fmla="*/ 848147 w 848179"/>
                  <a:gd name="connsiteY3" fmla="*/ 272033 h 566768"/>
                  <a:gd name="connsiteX4" fmla="*/ 730872 w 848179"/>
                  <a:gd name="connsiteY4" fmla="*/ 110630 h 566768"/>
                  <a:gd name="connsiteX5" fmla="*/ 551512 w 848179"/>
                  <a:gd name="connsiteY5" fmla="*/ 34025 h 566768"/>
                  <a:gd name="connsiteX6" fmla="*/ 246382 w 848179"/>
                  <a:gd name="connsiteY6" fmla="*/ 4157 h 566768"/>
                  <a:gd name="connsiteX7" fmla="*/ 1025 w 848179"/>
                  <a:gd name="connsiteY7" fmla="*/ 125786 h 566768"/>
                  <a:gd name="connsiteX8" fmla="*/ 176807 w 848179"/>
                  <a:gd name="connsiteY8" fmla="*/ 251592 h 566768"/>
                  <a:gd name="connsiteX0" fmla="*/ 179617 w 848105"/>
                  <a:gd name="connsiteY0" fmla="*/ 510436 h 556691"/>
                  <a:gd name="connsiteX1" fmla="*/ 481302 w 848105"/>
                  <a:gd name="connsiteY1" fmla="*/ 554438 h 556691"/>
                  <a:gd name="connsiteX2" fmla="*/ 739675 w 848105"/>
                  <a:gd name="connsiteY2" fmla="*/ 466824 h 556691"/>
                  <a:gd name="connsiteX3" fmla="*/ 848073 w 848105"/>
                  <a:gd name="connsiteY3" fmla="*/ 261956 h 556691"/>
                  <a:gd name="connsiteX4" fmla="*/ 730798 w 848105"/>
                  <a:gd name="connsiteY4" fmla="*/ 100553 h 556691"/>
                  <a:gd name="connsiteX5" fmla="*/ 551438 w 848105"/>
                  <a:gd name="connsiteY5" fmla="*/ 23948 h 556691"/>
                  <a:gd name="connsiteX6" fmla="*/ 243424 w 848105"/>
                  <a:gd name="connsiteY6" fmla="*/ 5618 h 556691"/>
                  <a:gd name="connsiteX7" fmla="*/ 951 w 848105"/>
                  <a:gd name="connsiteY7" fmla="*/ 115709 h 556691"/>
                  <a:gd name="connsiteX8" fmla="*/ 176733 w 848105"/>
                  <a:gd name="connsiteY8" fmla="*/ 241515 h 556691"/>
                  <a:gd name="connsiteX0" fmla="*/ 179617 w 848105"/>
                  <a:gd name="connsiteY0" fmla="*/ 512920 h 559175"/>
                  <a:gd name="connsiteX1" fmla="*/ 481302 w 848105"/>
                  <a:gd name="connsiteY1" fmla="*/ 556922 h 559175"/>
                  <a:gd name="connsiteX2" fmla="*/ 739675 w 848105"/>
                  <a:gd name="connsiteY2" fmla="*/ 469308 h 559175"/>
                  <a:gd name="connsiteX3" fmla="*/ 848073 w 848105"/>
                  <a:gd name="connsiteY3" fmla="*/ 264440 h 559175"/>
                  <a:gd name="connsiteX4" fmla="*/ 730798 w 848105"/>
                  <a:gd name="connsiteY4" fmla="*/ 103037 h 559175"/>
                  <a:gd name="connsiteX5" fmla="*/ 551438 w 848105"/>
                  <a:gd name="connsiteY5" fmla="*/ 26432 h 559175"/>
                  <a:gd name="connsiteX6" fmla="*/ 243424 w 848105"/>
                  <a:gd name="connsiteY6" fmla="*/ 8102 h 559175"/>
                  <a:gd name="connsiteX7" fmla="*/ 951 w 848105"/>
                  <a:gd name="connsiteY7" fmla="*/ 118193 h 559175"/>
                  <a:gd name="connsiteX8" fmla="*/ 176733 w 848105"/>
                  <a:gd name="connsiteY8" fmla="*/ 243999 h 559175"/>
                  <a:gd name="connsiteX0" fmla="*/ 191055 w 859543"/>
                  <a:gd name="connsiteY0" fmla="*/ 512296 h 558551"/>
                  <a:gd name="connsiteX1" fmla="*/ 492740 w 859543"/>
                  <a:gd name="connsiteY1" fmla="*/ 556298 h 558551"/>
                  <a:gd name="connsiteX2" fmla="*/ 751113 w 859543"/>
                  <a:gd name="connsiteY2" fmla="*/ 468684 h 558551"/>
                  <a:gd name="connsiteX3" fmla="*/ 859511 w 859543"/>
                  <a:gd name="connsiteY3" fmla="*/ 263816 h 558551"/>
                  <a:gd name="connsiteX4" fmla="*/ 742236 w 859543"/>
                  <a:gd name="connsiteY4" fmla="*/ 102413 h 558551"/>
                  <a:gd name="connsiteX5" fmla="*/ 562876 w 859543"/>
                  <a:gd name="connsiteY5" fmla="*/ 25808 h 558551"/>
                  <a:gd name="connsiteX6" fmla="*/ 254862 w 859543"/>
                  <a:gd name="connsiteY6" fmla="*/ 7478 h 558551"/>
                  <a:gd name="connsiteX7" fmla="*/ 851 w 859543"/>
                  <a:gd name="connsiteY7" fmla="*/ 143530 h 558551"/>
                  <a:gd name="connsiteX8" fmla="*/ 188171 w 859543"/>
                  <a:gd name="connsiteY8" fmla="*/ 243375 h 558551"/>
                  <a:gd name="connsiteX0" fmla="*/ 192561 w 861049"/>
                  <a:gd name="connsiteY0" fmla="*/ 512296 h 558551"/>
                  <a:gd name="connsiteX1" fmla="*/ 494246 w 861049"/>
                  <a:gd name="connsiteY1" fmla="*/ 556298 h 558551"/>
                  <a:gd name="connsiteX2" fmla="*/ 752619 w 861049"/>
                  <a:gd name="connsiteY2" fmla="*/ 468684 h 558551"/>
                  <a:gd name="connsiteX3" fmla="*/ 861017 w 861049"/>
                  <a:gd name="connsiteY3" fmla="*/ 263816 h 558551"/>
                  <a:gd name="connsiteX4" fmla="*/ 743742 w 861049"/>
                  <a:gd name="connsiteY4" fmla="*/ 102413 h 558551"/>
                  <a:gd name="connsiteX5" fmla="*/ 564382 w 861049"/>
                  <a:gd name="connsiteY5" fmla="*/ 25808 h 558551"/>
                  <a:gd name="connsiteX6" fmla="*/ 256368 w 861049"/>
                  <a:gd name="connsiteY6" fmla="*/ 7478 h 558551"/>
                  <a:gd name="connsiteX7" fmla="*/ 2357 w 861049"/>
                  <a:gd name="connsiteY7" fmla="*/ 143530 h 558551"/>
                  <a:gd name="connsiteX8" fmla="*/ 189677 w 861049"/>
                  <a:gd name="connsiteY8" fmla="*/ 243375 h 558551"/>
                  <a:gd name="connsiteX0" fmla="*/ 190253 w 858741"/>
                  <a:gd name="connsiteY0" fmla="*/ 512296 h 558551"/>
                  <a:gd name="connsiteX1" fmla="*/ 491938 w 858741"/>
                  <a:gd name="connsiteY1" fmla="*/ 556298 h 558551"/>
                  <a:gd name="connsiteX2" fmla="*/ 750311 w 858741"/>
                  <a:gd name="connsiteY2" fmla="*/ 468684 h 558551"/>
                  <a:gd name="connsiteX3" fmla="*/ 858709 w 858741"/>
                  <a:gd name="connsiteY3" fmla="*/ 263816 h 558551"/>
                  <a:gd name="connsiteX4" fmla="*/ 741434 w 858741"/>
                  <a:gd name="connsiteY4" fmla="*/ 102413 h 558551"/>
                  <a:gd name="connsiteX5" fmla="*/ 562074 w 858741"/>
                  <a:gd name="connsiteY5" fmla="*/ 25808 h 558551"/>
                  <a:gd name="connsiteX6" fmla="*/ 254060 w 858741"/>
                  <a:gd name="connsiteY6" fmla="*/ 7478 h 558551"/>
                  <a:gd name="connsiteX7" fmla="*/ 49 w 858741"/>
                  <a:gd name="connsiteY7" fmla="*/ 143530 h 558551"/>
                  <a:gd name="connsiteX8" fmla="*/ 187369 w 858741"/>
                  <a:gd name="connsiteY8" fmla="*/ 243375 h 558551"/>
                  <a:gd name="connsiteX0" fmla="*/ 178722 w 847210"/>
                  <a:gd name="connsiteY0" fmla="*/ 512296 h 558551"/>
                  <a:gd name="connsiteX1" fmla="*/ 480407 w 847210"/>
                  <a:gd name="connsiteY1" fmla="*/ 556298 h 558551"/>
                  <a:gd name="connsiteX2" fmla="*/ 738780 w 847210"/>
                  <a:gd name="connsiteY2" fmla="*/ 468684 h 558551"/>
                  <a:gd name="connsiteX3" fmla="*/ 847178 w 847210"/>
                  <a:gd name="connsiteY3" fmla="*/ 263816 h 558551"/>
                  <a:gd name="connsiteX4" fmla="*/ 729903 w 847210"/>
                  <a:gd name="connsiteY4" fmla="*/ 102413 h 558551"/>
                  <a:gd name="connsiteX5" fmla="*/ 550543 w 847210"/>
                  <a:gd name="connsiteY5" fmla="*/ 25808 h 558551"/>
                  <a:gd name="connsiteX6" fmla="*/ 242529 w 847210"/>
                  <a:gd name="connsiteY6" fmla="*/ 7478 h 558551"/>
                  <a:gd name="connsiteX7" fmla="*/ 56 w 847210"/>
                  <a:gd name="connsiteY7" fmla="*/ 143530 h 558551"/>
                  <a:gd name="connsiteX8" fmla="*/ 175838 w 847210"/>
                  <a:gd name="connsiteY8" fmla="*/ 243375 h 558551"/>
                  <a:gd name="connsiteX0" fmla="*/ 178722 w 847210"/>
                  <a:gd name="connsiteY0" fmla="*/ 512296 h 576569"/>
                  <a:gd name="connsiteX1" fmla="*/ 480407 w 847210"/>
                  <a:gd name="connsiteY1" fmla="*/ 575432 h 576569"/>
                  <a:gd name="connsiteX2" fmla="*/ 738780 w 847210"/>
                  <a:gd name="connsiteY2" fmla="*/ 468684 h 576569"/>
                  <a:gd name="connsiteX3" fmla="*/ 847178 w 847210"/>
                  <a:gd name="connsiteY3" fmla="*/ 263816 h 576569"/>
                  <a:gd name="connsiteX4" fmla="*/ 729903 w 847210"/>
                  <a:gd name="connsiteY4" fmla="*/ 102413 h 576569"/>
                  <a:gd name="connsiteX5" fmla="*/ 550543 w 847210"/>
                  <a:gd name="connsiteY5" fmla="*/ 25808 h 576569"/>
                  <a:gd name="connsiteX6" fmla="*/ 242529 w 847210"/>
                  <a:gd name="connsiteY6" fmla="*/ 7478 h 576569"/>
                  <a:gd name="connsiteX7" fmla="*/ 56 w 847210"/>
                  <a:gd name="connsiteY7" fmla="*/ 143530 h 576569"/>
                  <a:gd name="connsiteX8" fmla="*/ 175838 w 847210"/>
                  <a:gd name="connsiteY8" fmla="*/ 243375 h 576569"/>
                  <a:gd name="connsiteX0" fmla="*/ 178722 w 847210"/>
                  <a:gd name="connsiteY0" fmla="*/ 512296 h 568402"/>
                  <a:gd name="connsiteX1" fmla="*/ 480407 w 847210"/>
                  <a:gd name="connsiteY1" fmla="*/ 566928 h 568402"/>
                  <a:gd name="connsiteX2" fmla="*/ 738780 w 847210"/>
                  <a:gd name="connsiteY2" fmla="*/ 468684 h 568402"/>
                  <a:gd name="connsiteX3" fmla="*/ 847178 w 847210"/>
                  <a:gd name="connsiteY3" fmla="*/ 263816 h 568402"/>
                  <a:gd name="connsiteX4" fmla="*/ 729903 w 847210"/>
                  <a:gd name="connsiteY4" fmla="*/ 102413 h 568402"/>
                  <a:gd name="connsiteX5" fmla="*/ 550543 w 847210"/>
                  <a:gd name="connsiteY5" fmla="*/ 25808 h 568402"/>
                  <a:gd name="connsiteX6" fmla="*/ 242529 w 847210"/>
                  <a:gd name="connsiteY6" fmla="*/ 7478 h 568402"/>
                  <a:gd name="connsiteX7" fmla="*/ 56 w 847210"/>
                  <a:gd name="connsiteY7" fmla="*/ 143530 h 568402"/>
                  <a:gd name="connsiteX8" fmla="*/ 175838 w 847210"/>
                  <a:gd name="connsiteY8" fmla="*/ 243375 h 568402"/>
                  <a:gd name="connsiteX0" fmla="*/ 178722 w 847320"/>
                  <a:gd name="connsiteY0" fmla="*/ 512296 h 567365"/>
                  <a:gd name="connsiteX1" fmla="*/ 480407 w 847320"/>
                  <a:gd name="connsiteY1" fmla="*/ 566928 h 567365"/>
                  <a:gd name="connsiteX2" fmla="*/ 747284 w 847320"/>
                  <a:gd name="connsiteY2" fmla="*/ 492070 h 567365"/>
                  <a:gd name="connsiteX3" fmla="*/ 847178 w 847320"/>
                  <a:gd name="connsiteY3" fmla="*/ 263816 h 567365"/>
                  <a:gd name="connsiteX4" fmla="*/ 729903 w 847320"/>
                  <a:gd name="connsiteY4" fmla="*/ 102413 h 567365"/>
                  <a:gd name="connsiteX5" fmla="*/ 550543 w 847320"/>
                  <a:gd name="connsiteY5" fmla="*/ 25808 h 567365"/>
                  <a:gd name="connsiteX6" fmla="*/ 242529 w 847320"/>
                  <a:gd name="connsiteY6" fmla="*/ 7478 h 567365"/>
                  <a:gd name="connsiteX7" fmla="*/ 56 w 847320"/>
                  <a:gd name="connsiteY7" fmla="*/ 143530 h 567365"/>
                  <a:gd name="connsiteX8" fmla="*/ 175838 w 847320"/>
                  <a:gd name="connsiteY8" fmla="*/ 243375 h 567365"/>
                  <a:gd name="connsiteX0" fmla="*/ 178722 w 847352"/>
                  <a:gd name="connsiteY0" fmla="*/ 512296 h 567365"/>
                  <a:gd name="connsiteX1" fmla="*/ 480407 w 847352"/>
                  <a:gd name="connsiteY1" fmla="*/ 566928 h 567365"/>
                  <a:gd name="connsiteX2" fmla="*/ 747284 w 847352"/>
                  <a:gd name="connsiteY2" fmla="*/ 492070 h 567365"/>
                  <a:gd name="connsiteX3" fmla="*/ 847178 w 847352"/>
                  <a:gd name="connsiteY3" fmla="*/ 263816 h 567365"/>
                  <a:gd name="connsiteX4" fmla="*/ 729903 w 847352"/>
                  <a:gd name="connsiteY4" fmla="*/ 102413 h 567365"/>
                  <a:gd name="connsiteX5" fmla="*/ 550543 w 847352"/>
                  <a:gd name="connsiteY5" fmla="*/ 25808 h 567365"/>
                  <a:gd name="connsiteX6" fmla="*/ 242529 w 847352"/>
                  <a:gd name="connsiteY6" fmla="*/ 7478 h 567365"/>
                  <a:gd name="connsiteX7" fmla="*/ 56 w 847352"/>
                  <a:gd name="connsiteY7" fmla="*/ 143530 h 567365"/>
                  <a:gd name="connsiteX8" fmla="*/ 175838 w 847352"/>
                  <a:gd name="connsiteY8" fmla="*/ 243375 h 567365"/>
                  <a:gd name="connsiteX0" fmla="*/ 178722 w 847334"/>
                  <a:gd name="connsiteY0" fmla="*/ 512296 h 567365"/>
                  <a:gd name="connsiteX1" fmla="*/ 480407 w 847334"/>
                  <a:gd name="connsiteY1" fmla="*/ 566928 h 567365"/>
                  <a:gd name="connsiteX2" fmla="*/ 747284 w 847334"/>
                  <a:gd name="connsiteY2" fmla="*/ 492070 h 567365"/>
                  <a:gd name="connsiteX3" fmla="*/ 847178 w 847334"/>
                  <a:gd name="connsiteY3" fmla="*/ 263816 h 567365"/>
                  <a:gd name="connsiteX4" fmla="*/ 729903 w 847334"/>
                  <a:gd name="connsiteY4" fmla="*/ 102413 h 567365"/>
                  <a:gd name="connsiteX5" fmla="*/ 550543 w 847334"/>
                  <a:gd name="connsiteY5" fmla="*/ 25808 h 567365"/>
                  <a:gd name="connsiteX6" fmla="*/ 242529 w 847334"/>
                  <a:gd name="connsiteY6" fmla="*/ 7478 h 567365"/>
                  <a:gd name="connsiteX7" fmla="*/ 56 w 847334"/>
                  <a:gd name="connsiteY7" fmla="*/ 143530 h 567365"/>
                  <a:gd name="connsiteX8" fmla="*/ 175838 w 847334"/>
                  <a:gd name="connsiteY8" fmla="*/ 243375 h 567365"/>
                  <a:gd name="connsiteX0" fmla="*/ 178722 w 847320"/>
                  <a:gd name="connsiteY0" fmla="*/ 512296 h 567365"/>
                  <a:gd name="connsiteX1" fmla="*/ 480407 w 847320"/>
                  <a:gd name="connsiteY1" fmla="*/ 566928 h 567365"/>
                  <a:gd name="connsiteX2" fmla="*/ 747284 w 847320"/>
                  <a:gd name="connsiteY2" fmla="*/ 492070 h 567365"/>
                  <a:gd name="connsiteX3" fmla="*/ 847178 w 847320"/>
                  <a:gd name="connsiteY3" fmla="*/ 323344 h 567365"/>
                  <a:gd name="connsiteX4" fmla="*/ 729903 w 847320"/>
                  <a:gd name="connsiteY4" fmla="*/ 102413 h 567365"/>
                  <a:gd name="connsiteX5" fmla="*/ 550543 w 847320"/>
                  <a:gd name="connsiteY5" fmla="*/ 25808 h 567365"/>
                  <a:gd name="connsiteX6" fmla="*/ 242529 w 847320"/>
                  <a:gd name="connsiteY6" fmla="*/ 7478 h 567365"/>
                  <a:gd name="connsiteX7" fmla="*/ 56 w 847320"/>
                  <a:gd name="connsiteY7" fmla="*/ 143530 h 567365"/>
                  <a:gd name="connsiteX8" fmla="*/ 175838 w 847320"/>
                  <a:gd name="connsiteY8" fmla="*/ 243375 h 567365"/>
                  <a:gd name="connsiteX0" fmla="*/ 178722 w 857926"/>
                  <a:gd name="connsiteY0" fmla="*/ 512296 h 567365"/>
                  <a:gd name="connsiteX1" fmla="*/ 480407 w 857926"/>
                  <a:gd name="connsiteY1" fmla="*/ 566928 h 567365"/>
                  <a:gd name="connsiteX2" fmla="*/ 747284 w 857926"/>
                  <a:gd name="connsiteY2" fmla="*/ 492070 h 567365"/>
                  <a:gd name="connsiteX3" fmla="*/ 857808 w 857926"/>
                  <a:gd name="connsiteY3" fmla="*/ 331848 h 567365"/>
                  <a:gd name="connsiteX4" fmla="*/ 729903 w 857926"/>
                  <a:gd name="connsiteY4" fmla="*/ 102413 h 567365"/>
                  <a:gd name="connsiteX5" fmla="*/ 550543 w 857926"/>
                  <a:gd name="connsiteY5" fmla="*/ 25808 h 567365"/>
                  <a:gd name="connsiteX6" fmla="*/ 242529 w 857926"/>
                  <a:gd name="connsiteY6" fmla="*/ 7478 h 567365"/>
                  <a:gd name="connsiteX7" fmla="*/ 56 w 857926"/>
                  <a:gd name="connsiteY7" fmla="*/ 143530 h 567365"/>
                  <a:gd name="connsiteX8" fmla="*/ 175838 w 857926"/>
                  <a:gd name="connsiteY8" fmla="*/ 243375 h 567365"/>
                  <a:gd name="connsiteX0" fmla="*/ 178722 w 858010"/>
                  <a:gd name="connsiteY0" fmla="*/ 512296 h 567365"/>
                  <a:gd name="connsiteX1" fmla="*/ 480407 w 858010"/>
                  <a:gd name="connsiteY1" fmla="*/ 566928 h 567365"/>
                  <a:gd name="connsiteX2" fmla="*/ 747284 w 858010"/>
                  <a:gd name="connsiteY2" fmla="*/ 492070 h 567365"/>
                  <a:gd name="connsiteX3" fmla="*/ 857808 w 858010"/>
                  <a:gd name="connsiteY3" fmla="*/ 331848 h 567365"/>
                  <a:gd name="connsiteX4" fmla="*/ 768171 w 858010"/>
                  <a:gd name="connsiteY4" fmla="*/ 153437 h 567365"/>
                  <a:gd name="connsiteX5" fmla="*/ 550543 w 858010"/>
                  <a:gd name="connsiteY5" fmla="*/ 25808 h 567365"/>
                  <a:gd name="connsiteX6" fmla="*/ 242529 w 858010"/>
                  <a:gd name="connsiteY6" fmla="*/ 7478 h 567365"/>
                  <a:gd name="connsiteX7" fmla="*/ 56 w 858010"/>
                  <a:gd name="connsiteY7" fmla="*/ 143530 h 567365"/>
                  <a:gd name="connsiteX8" fmla="*/ 175838 w 858010"/>
                  <a:gd name="connsiteY8" fmla="*/ 243375 h 567365"/>
                  <a:gd name="connsiteX0" fmla="*/ 178722 w 858013"/>
                  <a:gd name="connsiteY0" fmla="*/ 507983 h 563052"/>
                  <a:gd name="connsiteX1" fmla="*/ 480407 w 858013"/>
                  <a:gd name="connsiteY1" fmla="*/ 562615 h 563052"/>
                  <a:gd name="connsiteX2" fmla="*/ 747284 w 858013"/>
                  <a:gd name="connsiteY2" fmla="*/ 487757 h 563052"/>
                  <a:gd name="connsiteX3" fmla="*/ 857808 w 858013"/>
                  <a:gd name="connsiteY3" fmla="*/ 327535 h 563052"/>
                  <a:gd name="connsiteX4" fmla="*/ 768171 w 858013"/>
                  <a:gd name="connsiteY4" fmla="*/ 149124 h 563052"/>
                  <a:gd name="connsiteX5" fmla="*/ 546291 w 858013"/>
                  <a:gd name="connsiteY5" fmla="*/ 47007 h 563052"/>
                  <a:gd name="connsiteX6" fmla="*/ 242529 w 858013"/>
                  <a:gd name="connsiteY6" fmla="*/ 3165 h 563052"/>
                  <a:gd name="connsiteX7" fmla="*/ 56 w 858013"/>
                  <a:gd name="connsiteY7" fmla="*/ 139217 h 563052"/>
                  <a:gd name="connsiteX8" fmla="*/ 175838 w 858013"/>
                  <a:gd name="connsiteY8" fmla="*/ 239062 h 563052"/>
                  <a:gd name="connsiteX0" fmla="*/ 178722 w 858013"/>
                  <a:gd name="connsiteY0" fmla="*/ 475369 h 530438"/>
                  <a:gd name="connsiteX1" fmla="*/ 480407 w 858013"/>
                  <a:gd name="connsiteY1" fmla="*/ 530001 h 530438"/>
                  <a:gd name="connsiteX2" fmla="*/ 747284 w 858013"/>
                  <a:gd name="connsiteY2" fmla="*/ 455143 h 530438"/>
                  <a:gd name="connsiteX3" fmla="*/ 857808 w 858013"/>
                  <a:gd name="connsiteY3" fmla="*/ 294921 h 530438"/>
                  <a:gd name="connsiteX4" fmla="*/ 768171 w 858013"/>
                  <a:gd name="connsiteY4" fmla="*/ 116510 h 530438"/>
                  <a:gd name="connsiteX5" fmla="*/ 546291 w 858013"/>
                  <a:gd name="connsiteY5" fmla="*/ 14393 h 530438"/>
                  <a:gd name="connsiteX6" fmla="*/ 248907 w 858013"/>
                  <a:gd name="connsiteY6" fmla="*/ 8819 h 530438"/>
                  <a:gd name="connsiteX7" fmla="*/ 56 w 858013"/>
                  <a:gd name="connsiteY7" fmla="*/ 106603 h 530438"/>
                  <a:gd name="connsiteX8" fmla="*/ 175838 w 858013"/>
                  <a:gd name="connsiteY8" fmla="*/ 206448 h 530438"/>
                  <a:gd name="connsiteX0" fmla="*/ 178724 w 858015"/>
                  <a:gd name="connsiteY0" fmla="*/ 475369 h 530438"/>
                  <a:gd name="connsiteX1" fmla="*/ 480409 w 858015"/>
                  <a:gd name="connsiteY1" fmla="*/ 530001 h 530438"/>
                  <a:gd name="connsiteX2" fmla="*/ 747286 w 858015"/>
                  <a:gd name="connsiteY2" fmla="*/ 455143 h 530438"/>
                  <a:gd name="connsiteX3" fmla="*/ 857810 w 858015"/>
                  <a:gd name="connsiteY3" fmla="*/ 294921 h 530438"/>
                  <a:gd name="connsiteX4" fmla="*/ 768173 w 858015"/>
                  <a:gd name="connsiteY4" fmla="*/ 116510 h 530438"/>
                  <a:gd name="connsiteX5" fmla="*/ 546293 w 858015"/>
                  <a:gd name="connsiteY5" fmla="*/ 14393 h 530438"/>
                  <a:gd name="connsiteX6" fmla="*/ 248909 w 858015"/>
                  <a:gd name="connsiteY6" fmla="*/ 8819 h 530438"/>
                  <a:gd name="connsiteX7" fmla="*/ 58 w 858015"/>
                  <a:gd name="connsiteY7" fmla="*/ 106603 h 530438"/>
                  <a:gd name="connsiteX8" fmla="*/ 171588 w 858015"/>
                  <a:gd name="connsiteY8" fmla="*/ 346765 h 530438"/>
                  <a:gd name="connsiteX0" fmla="*/ 191472 w 870763"/>
                  <a:gd name="connsiteY0" fmla="*/ 482341 h 537410"/>
                  <a:gd name="connsiteX1" fmla="*/ 493157 w 870763"/>
                  <a:gd name="connsiteY1" fmla="*/ 536973 h 537410"/>
                  <a:gd name="connsiteX2" fmla="*/ 760034 w 870763"/>
                  <a:gd name="connsiteY2" fmla="*/ 462115 h 537410"/>
                  <a:gd name="connsiteX3" fmla="*/ 870558 w 870763"/>
                  <a:gd name="connsiteY3" fmla="*/ 301893 h 537410"/>
                  <a:gd name="connsiteX4" fmla="*/ 780921 w 870763"/>
                  <a:gd name="connsiteY4" fmla="*/ 123482 h 537410"/>
                  <a:gd name="connsiteX5" fmla="*/ 559041 w 870763"/>
                  <a:gd name="connsiteY5" fmla="*/ 21365 h 537410"/>
                  <a:gd name="connsiteX6" fmla="*/ 261657 w 870763"/>
                  <a:gd name="connsiteY6" fmla="*/ 15791 h 537410"/>
                  <a:gd name="connsiteX7" fmla="*/ 50 w 870763"/>
                  <a:gd name="connsiteY7" fmla="*/ 209246 h 537410"/>
                  <a:gd name="connsiteX8" fmla="*/ 184336 w 870763"/>
                  <a:gd name="connsiteY8" fmla="*/ 353737 h 537410"/>
                  <a:gd name="connsiteX0" fmla="*/ 191472 w 870763"/>
                  <a:gd name="connsiteY0" fmla="*/ 464172 h 519241"/>
                  <a:gd name="connsiteX1" fmla="*/ 493157 w 870763"/>
                  <a:gd name="connsiteY1" fmla="*/ 518804 h 519241"/>
                  <a:gd name="connsiteX2" fmla="*/ 760034 w 870763"/>
                  <a:gd name="connsiteY2" fmla="*/ 443946 h 519241"/>
                  <a:gd name="connsiteX3" fmla="*/ 870558 w 870763"/>
                  <a:gd name="connsiteY3" fmla="*/ 283724 h 519241"/>
                  <a:gd name="connsiteX4" fmla="*/ 780921 w 870763"/>
                  <a:gd name="connsiteY4" fmla="*/ 105313 h 519241"/>
                  <a:gd name="connsiteX5" fmla="*/ 559041 w 870763"/>
                  <a:gd name="connsiteY5" fmla="*/ 3196 h 519241"/>
                  <a:gd name="connsiteX6" fmla="*/ 287169 w 870763"/>
                  <a:gd name="connsiteY6" fmla="*/ 57151 h 519241"/>
                  <a:gd name="connsiteX7" fmla="*/ 50 w 870763"/>
                  <a:gd name="connsiteY7" fmla="*/ 191077 h 519241"/>
                  <a:gd name="connsiteX8" fmla="*/ 184336 w 870763"/>
                  <a:gd name="connsiteY8" fmla="*/ 335568 h 519241"/>
                  <a:gd name="connsiteX0" fmla="*/ 191472 w 870752"/>
                  <a:gd name="connsiteY0" fmla="*/ 410309 h 465378"/>
                  <a:gd name="connsiteX1" fmla="*/ 493157 w 870752"/>
                  <a:gd name="connsiteY1" fmla="*/ 464941 h 465378"/>
                  <a:gd name="connsiteX2" fmla="*/ 760034 w 870752"/>
                  <a:gd name="connsiteY2" fmla="*/ 390083 h 465378"/>
                  <a:gd name="connsiteX3" fmla="*/ 870558 w 870752"/>
                  <a:gd name="connsiteY3" fmla="*/ 229861 h 465378"/>
                  <a:gd name="connsiteX4" fmla="*/ 780921 w 870752"/>
                  <a:gd name="connsiteY4" fmla="*/ 51450 h 465378"/>
                  <a:gd name="connsiteX5" fmla="*/ 573923 w 870752"/>
                  <a:gd name="connsiteY5" fmla="*/ 45004 h 465378"/>
                  <a:gd name="connsiteX6" fmla="*/ 287169 w 870752"/>
                  <a:gd name="connsiteY6" fmla="*/ 3288 h 465378"/>
                  <a:gd name="connsiteX7" fmla="*/ 50 w 870752"/>
                  <a:gd name="connsiteY7" fmla="*/ 137214 h 465378"/>
                  <a:gd name="connsiteX8" fmla="*/ 184336 w 870752"/>
                  <a:gd name="connsiteY8" fmla="*/ 281705 h 465378"/>
                  <a:gd name="connsiteX0" fmla="*/ 191472 w 870618"/>
                  <a:gd name="connsiteY0" fmla="*/ 410309 h 465378"/>
                  <a:gd name="connsiteX1" fmla="*/ 493157 w 870618"/>
                  <a:gd name="connsiteY1" fmla="*/ 464941 h 465378"/>
                  <a:gd name="connsiteX2" fmla="*/ 760034 w 870618"/>
                  <a:gd name="connsiteY2" fmla="*/ 390083 h 465378"/>
                  <a:gd name="connsiteX3" fmla="*/ 870558 w 870618"/>
                  <a:gd name="connsiteY3" fmla="*/ 229861 h 465378"/>
                  <a:gd name="connsiteX4" fmla="*/ 772417 w 870618"/>
                  <a:gd name="connsiteY4" fmla="*/ 125860 h 465378"/>
                  <a:gd name="connsiteX5" fmla="*/ 573923 w 870618"/>
                  <a:gd name="connsiteY5" fmla="*/ 45004 h 465378"/>
                  <a:gd name="connsiteX6" fmla="*/ 287169 w 870618"/>
                  <a:gd name="connsiteY6" fmla="*/ 3288 h 465378"/>
                  <a:gd name="connsiteX7" fmla="*/ 50 w 870618"/>
                  <a:gd name="connsiteY7" fmla="*/ 137214 h 465378"/>
                  <a:gd name="connsiteX8" fmla="*/ 184336 w 870618"/>
                  <a:gd name="connsiteY8" fmla="*/ 281705 h 465378"/>
                  <a:gd name="connsiteX0" fmla="*/ 191472 w 870618"/>
                  <a:gd name="connsiteY0" fmla="*/ 410309 h 465378"/>
                  <a:gd name="connsiteX1" fmla="*/ 493157 w 870618"/>
                  <a:gd name="connsiteY1" fmla="*/ 464941 h 465378"/>
                  <a:gd name="connsiteX2" fmla="*/ 760034 w 870618"/>
                  <a:gd name="connsiteY2" fmla="*/ 390083 h 465378"/>
                  <a:gd name="connsiteX3" fmla="*/ 870558 w 870618"/>
                  <a:gd name="connsiteY3" fmla="*/ 263878 h 465378"/>
                  <a:gd name="connsiteX4" fmla="*/ 772417 w 870618"/>
                  <a:gd name="connsiteY4" fmla="*/ 125860 h 465378"/>
                  <a:gd name="connsiteX5" fmla="*/ 573923 w 870618"/>
                  <a:gd name="connsiteY5" fmla="*/ 45004 h 465378"/>
                  <a:gd name="connsiteX6" fmla="*/ 287169 w 870618"/>
                  <a:gd name="connsiteY6" fmla="*/ 3288 h 465378"/>
                  <a:gd name="connsiteX7" fmla="*/ 50 w 870618"/>
                  <a:gd name="connsiteY7" fmla="*/ 137214 h 465378"/>
                  <a:gd name="connsiteX8" fmla="*/ 184336 w 870618"/>
                  <a:gd name="connsiteY8" fmla="*/ 281705 h 465378"/>
                  <a:gd name="connsiteX0" fmla="*/ 191472 w 870618"/>
                  <a:gd name="connsiteY0" fmla="*/ 413828 h 468897"/>
                  <a:gd name="connsiteX1" fmla="*/ 493157 w 870618"/>
                  <a:gd name="connsiteY1" fmla="*/ 468460 h 468897"/>
                  <a:gd name="connsiteX2" fmla="*/ 760034 w 870618"/>
                  <a:gd name="connsiteY2" fmla="*/ 393602 h 468897"/>
                  <a:gd name="connsiteX3" fmla="*/ 870558 w 870618"/>
                  <a:gd name="connsiteY3" fmla="*/ 267397 h 468897"/>
                  <a:gd name="connsiteX4" fmla="*/ 772417 w 870618"/>
                  <a:gd name="connsiteY4" fmla="*/ 129379 h 468897"/>
                  <a:gd name="connsiteX5" fmla="*/ 578175 w 870618"/>
                  <a:gd name="connsiteY5" fmla="*/ 27263 h 468897"/>
                  <a:gd name="connsiteX6" fmla="*/ 287169 w 870618"/>
                  <a:gd name="connsiteY6" fmla="*/ 6807 h 468897"/>
                  <a:gd name="connsiteX7" fmla="*/ 50 w 870618"/>
                  <a:gd name="connsiteY7" fmla="*/ 140733 h 468897"/>
                  <a:gd name="connsiteX8" fmla="*/ 184336 w 870618"/>
                  <a:gd name="connsiteY8" fmla="*/ 285224 h 468897"/>
                  <a:gd name="connsiteX0" fmla="*/ 191472 w 870618"/>
                  <a:gd name="connsiteY0" fmla="*/ 414887 h 469956"/>
                  <a:gd name="connsiteX1" fmla="*/ 493157 w 870618"/>
                  <a:gd name="connsiteY1" fmla="*/ 469519 h 469956"/>
                  <a:gd name="connsiteX2" fmla="*/ 760034 w 870618"/>
                  <a:gd name="connsiteY2" fmla="*/ 394661 h 469956"/>
                  <a:gd name="connsiteX3" fmla="*/ 870558 w 870618"/>
                  <a:gd name="connsiteY3" fmla="*/ 268456 h 469956"/>
                  <a:gd name="connsiteX4" fmla="*/ 772417 w 870618"/>
                  <a:gd name="connsiteY4" fmla="*/ 130438 h 469956"/>
                  <a:gd name="connsiteX5" fmla="*/ 578175 w 870618"/>
                  <a:gd name="connsiteY5" fmla="*/ 28322 h 469956"/>
                  <a:gd name="connsiteX6" fmla="*/ 287169 w 870618"/>
                  <a:gd name="connsiteY6" fmla="*/ 7866 h 469956"/>
                  <a:gd name="connsiteX7" fmla="*/ 50 w 870618"/>
                  <a:gd name="connsiteY7" fmla="*/ 156674 h 469956"/>
                  <a:gd name="connsiteX8" fmla="*/ 184336 w 870618"/>
                  <a:gd name="connsiteY8" fmla="*/ 286283 h 469956"/>
                  <a:gd name="connsiteX0" fmla="*/ 191472 w 870618"/>
                  <a:gd name="connsiteY0" fmla="*/ 406553 h 461622"/>
                  <a:gd name="connsiteX1" fmla="*/ 493157 w 870618"/>
                  <a:gd name="connsiteY1" fmla="*/ 461185 h 461622"/>
                  <a:gd name="connsiteX2" fmla="*/ 760034 w 870618"/>
                  <a:gd name="connsiteY2" fmla="*/ 386327 h 461622"/>
                  <a:gd name="connsiteX3" fmla="*/ 870558 w 870618"/>
                  <a:gd name="connsiteY3" fmla="*/ 260122 h 461622"/>
                  <a:gd name="connsiteX4" fmla="*/ 772417 w 870618"/>
                  <a:gd name="connsiteY4" fmla="*/ 122104 h 461622"/>
                  <a:gd name="connsiteX5" fmla="*/ 578175 w 870618"/>
                  <a:gd name="connsiteY5" fmla="*/ 19988 h 461622"/>
                  <a:gd name="connsiteX6" fmla="*/ 287169 w 870618"/>
                  <a:gd name="connsiteY6" fmla="*/ 10162 h 461622"/>
                  <a:gd name="connsiteX7" fmla="*/ 50 w 870618"/>
                  <a:gd name="connsiteY7" fmla="*/ 148340 h 461622"/>
                  <a:gd name="connsiteX8" fmla="*/ 184336 w 870618"/>
                  <a:gd name="connsiteY8" fmla="*/ 277949 h 461622"/>
                  <a:gd name="connsiteX0" fmla="*/ 191472 w 870617"/>
                  <a:gd name="connsiteY0" fmla="*/ 404585 h 459654"/>
                  <a:gd name="connsiteX1" fmla="*/ 493157 w 870617"/>
                  <a:gd name="connsiteY1" fmla="*/ 459217 h 459654"/>
                  <a:gd name="connsiteX2" fmla="*/ 760034 w 870617"/>
                  <a:gd name="connsiteY2" fmla="*/ 384359 h 459654"/>
                  <a:gd name="connsiteX3" fmla="*/ 870558 w 870617"/>
                  <a:gd name="connsiteY3" fmla="*/ 258154 h 459654"/>
                  <a:gd name="connsiteX4" fmla="*/ 772417 w 870617"/>
                  <a:gd name="connsiteY4" fmla="*/ 120136 h 459654"/>
                  <a:gd name="connsiteX5" fmla="*/ 580301 w 870617"/>
                  <a:gd name="connsiteY5" fmla="*/ 24398 h 459654"/>
                  <a:gd name="connsiteX6" fmla="*/ 287169 w 870617"/>
                  <a:gd name="connsiteY6" fmla="*/ 8194 h 459654"/>
                  <a:gd name="connsiteX7" fmla="*/ 50 w 870617"/>
                  <a:gd name="connsiteY7" fmla="*/ 146372 h 459654"/>
                  <a:gd name="connsiteX8" fmla="*/ 184336 w 870617"/>
                  <a:gd name="connsiteY8" fmla="*/ 275981 h 459654"/>
                  <a:gd name="connsiteX0" fmla="*/ 191472 w 871659"/>
                  <a:gd name="connsiteY0" fmla="*/ 404585 h 459654"/>
                  <a:gd name="connsiteX1" fmla="*/ 493157 w 871659"/>
                  <a:gd name="connsiteY1" fmla="*/ 459217 h 459654"/>
                  <a:gd name="connsiteX2" fmla="*/ 760034 w 871659"/>
                  <a:gd name="connsiteY2" fmla="*/ 384359 h 459654"/>
                  <a:gd name="connsiteX3" fmla="*/ 870558 w 871659"/>
                  <a:gd name="connsiteY3" fmla="*/ 258154 h 459654"/>
                  <a:gd name="connsiteX4" fmla="*/ 802181 w 871659"/>
                  <a:gd name="connsiteY4" fmla="*/ 130766 h 459654"/>
                  <a:gd name="connsiteX5" fmla="*/ 580301 w 871659"/>
                  <a:gd name="connsiteY5" fmla="*/ 24398 h 459654"/>
                  <a:gd name="connsiteX6" fmla="*/ 287169 w 871659"/>
                  <a:gd name="connsiteY6" fmla="*/ 8194 h 459654"/>
                  <a:gd name="connsiteX7" fmla="*/ 50 w 871659"/>
                  <a:gd name="connsiteY7" fmla="*/ 146372 h 459654"/>
                  <a:gd name="connsiteX8" fmla="*/ 184336 w 871659"/>
                  <a:gd name="connsiteY8" fmla="*/ 275981 h 459654"/>
                  <a:gd name="connsiteX0" fmla="*/ 191472 w 843836"/>
                  <a:gd name="connsiteY0" fmla="*/ 404585 h 459654"/>
                  <a:gd name="connsiteX1" fmla="*/ 493157 w 843836"/>
                  <a:gd name="connsiteY1" fmla="*/ 459217 h 459654"/>
                  <a:gd name="connsiteX2" fmla="*/ 760034 w 843836"/>
                  <a:gd name="connsiteY2" fmla="*/ 384359 h 459654"/>
                  <a:gd name="connsiteX3" fmla="*/ 840794 w 843836"/>
                  <a:gd name="connsiteY3" fmla="*/ 258154 h 459654"/>
                  <a:gd name="connsiteX4" fmla="*/ 802181 w 843836"/>
                  <a:gd name="connsiteY4" fmla="*/ 130766 h 459654"/>
                  <a:gd name="connsiteX5" fmla="*/ 580301 w 843836"/>
                  <a:gd name="connsiteY5" fmla="*/ 24398 h 459654"/>
                  <a:gd name="connsiteX6" fmla="*/ 287169 w 843836"/>
                  <a:gd name="connsiteY6" fmla="*/ 8194 h 459654"/>
                  <a:gd name="connsiteX7" fmla="*/ 50 w 843836"/>
                  <a:gd name="connsiteY7" fmla="*/ 146372 h 459654"/>
                  <a:gd name="connsiteX8" fmla="*/ 184336 w 843836"/>
                  <a:gd name="connsiteY8" fmla="*/ 275981 h 459654"/>
                  <a:gd name="connsiteX0" fmla="*/ 191472 w 841090"/>
                  <a:gd name="connsiteY0" fmla="*/ 404585 h 459654"/>
                  <a:gd name="connsiteX1" fmla="*/ 493157 w 841090"/>
                  <a:gd name="connsiteY1" fmla="*/ 459217 h 459654"/>
                  <a:gd name="connsiteX2" fmla="*/ 760034 w 841090"/>
                  <a:gd name="connsiteY2" fmla="*/ 384359 h 459654"/>
                  <a:gd name="connsiteX3" fmla="*/ 840794 w 841090"/>
                  <a:gd name="connsiteY3" fmla="*/ 258154 h 459654"/>
                  <a:gd name="connsiteX4" fmla="*/ 778795 w 841090"/>
                  <a:gd name="connsiteY4" fmla="*/ 118010 h 459654"/>
                  <a:gd name="connsiteX5" fmla="*/ 580301 w 841090"/>
                  <a:gd name="connsiteY5" fmla="*/ 24398 h 459654"/>
                  <a:gd name="connsiteX6" fmla="*/ 287169 w 841090"/>
                  <a:gd name="connsiteY6" fmla="*/ 8194 h 459654"/>
                  <a:gd name="connsiteX7" fmla="*/ 50 w 841090"/>
                  <a:gd name="connsiteY7" fmla="*/ 146372 h 459654"/>
                  <a:gd name="connsiteX8" fmla="*/ 184336 w 841090"/>
                  <a:gd name="connsiteY8" fmla="*/ 275981 h 459654"/>
                  <a:gd name="connsiteX0" fmla="*/ 191472 w 841090"/>
                  <a:gd name="connsiteY0" fmla="*/ 398200 h 453269"/>
                  <a:gd name="connsiteX1" fmla="*/ 493157 w 841090"/>
                  <a:gd name="connsiteY1" fmla="*/ 452832 h 453269"/>
                  <a:gd name="connsiteX2" fmla="*/ 760034 w 841090"/>
                  <a:gd name="connsiteY2" fmla="*/ 377974 h 453269"/>
                  <a:gd name="connsiteX3" fmla="*/ 840794 w 841090"/>
                  <a:gd name="connsiteY3" fmla="*/ 251769 h 453269"/>
                  <a:gd name="connsiteX4" fmla="*/ 778795 w 841090"/>
                  <a:gd name="connsiteY4" fmla="*/ 111625 h 453269"/>
                  <a:gd name="connsiteX5" fmla="*/ 580301 w 841090"/>
                  <a:gd name="connsiteY5" fmla="*/ 18013 h 453269"/>
                  <a:gd name="connsiteX6" fmla="*/ 287169 w 841090"/>
                  <a:gd name="connsiteY6" fmla="*/ 1809 h 453269"/>
                  <a:gd name="connsiteX7" fmla="*/ 50 w 841090"/>
                  <a:gd name="connsiteY7" fmla="*/ 139987 h 453269"/>
                  <a:gd name="connsiteX8" fmla="*/ 184336 w 841090"/>
                  <a:gd name="connsiteY8" fmla="*/ 269596 h 453269"/>
                  <a:gd name="connsiteX0" fmla="*/ 191472 w 841090"/>
                  <a:gd name="connsiteY0" fmla="*/ 401803 h 456872"/>
                  <a:gd name="connsiteX1" fmla="*/ 493157 w 841090"/>
                  <a:gd name="connsiteY1" fmla="*/ 456435 h 456872"/>
                  <a:gd name="connsiteX2" fmla="*/ 760034 w 841090"/>
                  <a:gd name="connsiteY2" fmla="*/ 381577 h 456872"/>
                  <a:gd name="connsiteX3" fmla="*/ 840794 w 841090"/>
                  <a:gd name="connsiteY3" fmla="*/ 255372 h 456872"/>
                  <a:gd name="connsiteX4" fmla="*/ 778795 w 841090"/>
                  <a:gd name="connsiteY4" fmla="*/ 115228 h 456872"/>
                  <a:gd name="connsiteX5" fmla="*/ 580301 w 841090"/>
                  <a:gd name="connsiteY5" fmla="*/ 21616 h 456872"/>
                  <a:gd name="connsiteX6" fmla="*/ 287169 w 841090"/>
                  <a:gd name="connsiteY6" fmla="*/ 5412 h 456872"/>
                  <a:gd name="connsiteX7" fmla="*/ 50 w 841090"/>
                  <a:gd name="connsiteY7" fmla="*/ 143590 h 456872"/>
                  <a:gd name="connsiteX8" fmla="*/ 184336 w 841090"/>
                  <a:gd name="connsiteY8" fmla="*/ 273199 h 456872"/>
                  <a:gd name="connsiteX0" fmla="*/ 191494 w 841112"/>
                  <a:gd name="connsiteY0" fmla="*/ 401803 h 456872"/>
                  <a:gd name="connsiteX1" fmla="*/ 493179 w 841112"/>
                  <a:gd name="connsiteY1" fmla="*/ 456435 h 456872"/>
                  <a:gd name="connsiteX2" fmla="*/ 760056 w 841112"/>
                  <a:gd name="connsiteY2" fmla="*/ 381577 h 456872"/>
                  <a:gd name="connsiteX3" fmla="*/ 840816 w 841112"/>
                  <a:gd name="connsiteY3" fmla="*/ 255372 h 456872"/>
                  <a:gd name="connsiteX4" fmla="*/ 778817 w 841112"/>
                  <a:gd name="connsiteY4" fmla="*/ 115228 h 456872"/>
                  <a:gd name="connsiteX5" fmla="*/ 580323 w 841112"/>
                  <a:gd name="connsiteY5" fmla="*/ 21616 h 456872"/>
                  <a:gd name="connsiteX6" fmla="*/ 287191 w 841112"/>
                  <a:gd name="connsiteY6" fmla="*/ 5412 h 456872"/>
                  <a:gd name="connsiteX7" fmla="*/ 72 w 841112"/>
                  <a:gd name="connsiteY7" fmla="*/ 143590 h 456872"/>
                  <a:gd name="connsiteX8" fmla="*/ 156720 w 841112"/>
                  <a:gd name="connsiteY8" fmla="*/ 288081 h 456872"/>
                  <a:gd name="connsiteX0" fmla="*/ 195742 w 845360"/>
                  <a:gd name="connsiteY0" fmla="*/ 405672 h 460741"/>
                  <a:gd name="connsiteX1" fmla="*/ 497427 w 845360"/>
                  <a:gd name="connsiteY1" fmla="*/ 460304 h 460741"/>
                  <a:gd name="connsiteX2" fmla="*/ 764304 w 845360"/>
                  <a:gd name="connsiteY2" fmla="*/ 385446 h 460741"/>
                  <a:gd name="connsiteX3" fmla="*/ 845064 w 845360"/>
                  <a:gd name="connsiteY3" fmla="*/ 259241 h 460741"/>
                  <a:gd name="connsiteX4" fmla="*/ 783065 w 845360"/>
                  <a:gd name="connsiteY4" fmla="*/ 119097 h 460741"/>
                  <a:gd name="connsiteX5" fmla="*/ 584571 w 845360"/>
                  <a:gd name="connsiteY5" fmla="*/ 25485 h 460741"/>
                  <a:gd name="connsiteX6" fmla="*/ 291439 w 845360"/>
                  <a:gd name="connsiteY6" fmla="*/ 9281 h 460741"/>
                  <a:gd name="connsiteX7" fmla="*/ 68 w 845360"/>
                  <a:gd name="connsiteY7" fmla="*/ 162341 h 460741"/>
                  <a:gd name="connsiteX8" fmla="*/ 160968 w 845360"/>
                  <a:gd name="connsiteY8" fmla="*/ 291950 h 460741"/>
                  <a:gd name="connsiteX0" fmla="*/ 195742 w 845360"/>
                  <a:gd name="connsiteY0" fmla="*/ 396418 h 451487"/>
                  <a:gd name="connsiteX1" fmla="*/ 497427 w 845360"/>
                  <a:gd name="connsiteY1" fmla="*/ 451050 h 451487"/>
                  <a:gd name="connsiteX2" fmla="*/ 764304 w 845360"/>
                  <a:gd name="connsiteY2" fmla="*/ 376192 h 451487"/>
                  <a:gd name="connsiteX3" fmla="*/ 845064 w 845360"/>
                  <a:gd name="connsiteY3" fmla="*/ 249987 h 451487"/>
                  <a:gd name="connsiteX4" fmla="*/ 783065 w 845360"/>
                  <a:gd name="connsiteY4" fmla="*/ 109843 h 451487"/>
                  <a:gd name="connsiteX5" fmla="*/ 584571 w 845360"/>
                  <a:gd name="connsiteY5" fmla="*/ 16231 h 451487"/>
                  <a:gd name="connsiteX6" fmla="*/ 293565 w 845360"/>
                  <a:gd name="connsiteY6" fmla="*/ 12783 h 451487"/>
                  <a:gd name="connsiteX7" fmla="*/ 68 w 845360"/>
                  <a:gd name="connsiteY7" fmla="*/ 153087 h 451487"/>
                  <a:gd name="connsiteX8" fmla="*/ 160968 w 845360"/>
                  <a:gd name="connsiteY8" fmla="*/ 282696 h 451487"/>
                  <a:gd name="connsiteX0" fmla="*/ 195742 w 845356"/>
                  <a:gd name="connsiteY0" fmla="*/ 391985 h 447054"/>
                  <a:gd name="connsiteX1" fmla="*/ 497427 w 845356"/>
                  <a:gd name="connsiteY1" fmla="*/ 446617 h 447054"/>
                  <a:gd name="connsiteX2" fmla="*/ 764304 w 845356"/>
                  <a:gd name="connsiteY2" fmla="*/ 371759 h 447054"/>
                  <a:gd name="connsiteX3" fmla="*/ 845064 w 845356"/>
                  <a:gd name="connsiteY3" fmla="*/ 245554 h 447054"/>
                  <a:gd name="connsiteX4" fmla="*/ 783065 w 845356"/>
                  <a:gd name="connsiteY4" fmla="*/ 105410 h 447054"/>
                  <a:gd name="connsiteX5" fmla="*/ 586697 w 845356"/>
                  <a:gd name="connsiteY5" fmla="*/ 24554 h 447054"/>
                  <a:gd name="connsiteX6" fmla="*/ 293565 w 845356"/>
                  <a:gd name="connsiteY6" fmla="*/ 8350 h 447054"/>
                  <a:gd name="connsiteX7" fmla="*/ 68 w 845356"/>
                  <a:gd name="connsiteY7" fmla="*/ 148654 h 447054"/>
                  <a:gd name="connsiteX8" fmla="*/ 160968 w 845356"/>
                  <a:gd name="connsiteY8" fmla="*/ 278263 h 447054"/>
                  <a:gd name="connsiteX0" fmla="*/ 157474 w 845356"/>
                  <a:gd name="connsiteY0" fmla="*/ 381355 h 446689"/>
                  <a:gd name="connsiteX1" fmla="*/ 497427 w 845356"/>
                  <a:gd name="connsiteY1" fmla="*/ 446617 h 446689"/>
                  <a:gd name="connsiteX2" fmla="*/ 764304 w 845356"/>
                  <a:gd name="connsiteY2" fmla="*/ 371759 h 446689"/>
                  <a:gd name="connsiteX3" fmla="*/ 845064 w 845356"/>
                  <a:gd name="connsiteY3" fmla="*/ 245554 h 446689"/>
                  <a:gd name="connsiteX4" fmla="*/ 783065 w 845356"/>
                  <a:gd name="connsiteY4" fmla="*/ 105410 h 446689"/>
                  <a:gd name="connsiteX5" fmla="*/ 586697 w 845356"/>
                  <a:gd name="connsiteY5" fmla="*/ 24554 h 446689"/>
                  <a:gd name="connsiteX6" fmla="*/ 293565 w 845356"/>
                  <a:gd name="connsiteY6" fmla="*/ 8350 h 446689"/>
                  <a:gd name="connsiteX7" fmla="*/ 68 w 845356"/>
                  <a:gd name="connsiteY7" fmla="*/ 148654 h 446689"/>
                  <a:gd name="connsiteX8" fmla="*/ 160968 w 845356"/>
                  <a:gd name="connsiteY8" fmla="*/ 278263 h 446689"/>
                  <a:gd name="connsiteX0" fmla="*/ 157474 w 845356"/>
                  <a:gd name="connsiteY0" fmla="*/ 381355 h 446672"/>
                  <a:gd name="connsiteX1" fmla="*/ 497427 w 845356"/>
                  <a:gd name="connsiteY1" fmla="*/ 446617 h 446672"/>
                  <a:gd name="connsiteX2" fmla="*/ 764304 w 845356"/>
                  <a:gd name="connsiteY2" fmla="*/ 371759 h 446672"/>
                  <a:gd name="connsiteX3" fmla="*/ 845064 w 845356"/>
                  <a:gd name="connsiteY3" fmla="*/ 245554 h 446672"/>
                  <a:gd name="connsiteX4" fmla="*/ 783065 w 845356"/>
                  <a:gd name="connsiteY4" fmla="*/ 105410 h 446672"/>
                  <a:gd name="connsiteX5" fmla="*/ 586697 w 845356"/>
                  <a:gd name="connsiteY5" fmla="*/ 24554 h 446672"/>
                  <a:gd name="connsiteX6" fmla="*/ 293565 w 845356"/>
                  <a:gd name="connsiteY6" fmla="*/ 8350 h 446672"/>
                  <a:gd name="connsiteX7" fmla="*/ 68 w 845356"/>
                  <a:gd name="connsiteY7" fmla="*/ 148654 h 446672"/>
                  <a:gd name="connsiteX8" fmla="*/ 160968 w 845356"/>
                  <a:gd name="connsiteY8" fmla="*/ 278263 h 446672"/>
                  <a:gd name="connsiteX0" fmla="*/ 157474 w 845356"/>
                  <a:gd name="connsiteY0" fmla="*/ 381355 h 440306"/>
                  <a:gd name="connsiteX1" fmla="*/ 501679 w 845356"/>
                  <a:gd name="connsiteY1" fmla="*/ 440239 h 440306"/>
                  <a:gd name="connsiteX2" fmla="*/ 764304 w 845356"/>
                  <a:gd name="connsiteY2" fmla="*/ 371759 h 440306"/>
                  <a:gd name="connsiteX3" fmla="*/ 845064 w 845356"/>
                  <a:gd name="connsiteY3" fmla="*/ 245554 h 440306"/>
                  <a:gd name="connsiteX4" fmla="*/ 783065 w 845356"/>
                  <a:gd name="connsiteY4" fmla="*/ 105410 h 440306"/>
                  <a:gd name="connsiteX5" fmla="*/ 586697 w 845356"/>
                  <a:gd name="connsiteY5" fmla="*/ 24554 h 440306"/>
                  <a:gd name="connsiteX6" fmla="*/ 293565 w 845356"/>
                  <a:gd name="connsiteY6" fmla="*/ 8350 h 440306"/>
                  <a:gd name="connsiteX7" fmla="*/ 68 w 845356"/>
                  <a:gd name="connsiteY7" fmla="*/ 148654 h 440306"/>
                  <a:gd name="connsiteX8" fmla="*/ 160968 w 845356"/>
                  <a:gd name="connsiteY8" fmla="*/ 278263 h 440306"/>
                  <a:gd name="connsiteX0" fmla="*/ 157474 w 845356"/>
                  <a:gd name="connsiteY0" fmla="*/ 381355 h 415145"/>
                  <a:gd name="connsiteX1" fmla="*/ 501679 w 845356"/>
                  <a:gd name="connsiteY1" fmla="*/ 414727 h 415145"/>
                  <a:gd name="connsiteX2" fmla="*/ 764304 w 845356"/>
                  <a:gd name="connsiteY2" fmla="*/ 371759 h 415145"/>
                  <a:gd name="connsiteX3" fmla="*/ 845064 w 845356"/>
                  <a:gd name="connsiteY3" fmla="*/ 245554 h 415145"/>
                  <a:gd name="connsiteX4" fmla="*/ 783065 w 845356"/>
                  <a:gd name="connsiteY4" fmla="*/ 105410 h 415145"/>
                  <a:gd name="connsiteX5" fmla="*/ 586697 w 845356"/>
                  <a:gd name="connsiteY5" fmla="*/ 24554 h 415145"/>
                  <a:gd name="connsiteX6" fmla="*/ 293565 w 845356"/>
                  <a:gd name="connsiteY6" fmla="*/ 8350 h 415145"/>
                  <a:gd name="connsiteX7" fmla="*/ 68 w 845356"/>
                  <a:gd name="connsiteY7" fmla="*/ 148654 h 415145"/>
                  <a:gd name="connsiteX8" fmla="*/ 160968 w 845356"/>
                  <a:gd name="connsiteY8" fmla="*/ 278263 h 415145"/>
                  <a:gd name="connsiteX0" fmla="*/ 157474 w 845299"/>
                  <a:gd name="connsiteY0" fmla="*/ 381355 h 417463"/>
                  <a:gd name="connsiteX1" fmla="*/ 501679 w 845299"/>
                  <a:gd name="connsiteY1" fmla="*/ 414727 h 417463"/>
                  <a:gd name="connsiteX2" fmla="*/ 766430 w 845299"/>
                  <a:gd name="connsiteY2" fmla="*/ 335617 h 417463"/>
                  <a:gd name="connsiteX3" fmla="*/ 845064 w 845299"/>
                  <a:gd name="connsiteY3" fmla="*/ 245554 h 417463"/>
                  <a:gd name="connsiteX4" fmla="*/ 783065 w 845299"/>
                  <a:gd name="connsiteY4" fmla="*/ 105410 h 417463"/>
                  <a:gd name="connsiteX5" fmla="*/ 586697 w 845299"/>
                  <a:gd name="connsiteY5" fmla="*/ 24554 h 417463"/>
                  <a:gd name="connsiteX6" fmla="*/ 293565 w 845299"/>
                  <a:gd name="connsiteY6" fmla="*/ 8350 h 417463"/>
                  <a:gd name="connsiteX7" fmla="*/ 68 w 845299"/>
                  <a:gd name="connsiteY7" fmla="*/ 148654 h 417463"/>
                  <a:gd name="connsiteX8" fmla="*/ 160968 w 845299"/>
                  <a:gd name="connsiteY8" fmla="*/ 278263 h 417463"/>
                  <a:gd name="connsiteX0" fmla="*/ 157474 w 845299"/>
                  <a:gd name="connsiteY0" fmla="*/ 381355 h 417463"/>
                  <a:gd name="connsiteX1" fmla="*/ 501679 w 845299"/>
                  <a:gd name="connsiteY1" fmla="*/ 414727 h 417463"/>
                  <a:gd name="connsiteX2" fmla="*/ 766430 w 845299"/>
                  <a:gd name="connsiteY2" fmla="*/ 335617 h 417463"/>
                  <a:gd name="connsiteX3" fmla="*/ 845064 w 845299"/>
                  <a:gd name="connsiteY3" fmla="*/ 228546 h 417463"/>
                  <a:gd name="connsiteX4" fmla="*/ 783065 w 845299"/>
                  <a:gd name="connsiteY4" fmla="*/ 105410 h 417463"/>
                  <a:gd name="connsiteX5" fmla="*/ 586697 w 845299"/>
                  <a:gd name="connsiteY5" fmla="*/ 24554 h 417463"/>
                  <a:gd name="connsiteX6" fmla="*/ 293565 w 845299"/>
                  <a:gd name="connsiteY6" fmla="*/ 8350 h 417463"/>
                  <a:gd name="connsiteX7" fmla="*/ 68 w 845299"/>
                  <a:gd name="connsiteY7" fmla="*/ 148654 h 417463"/>
                  <a:gd name="connsiteX8" fmla="*/ 160968 w 845299"/>
                  <a:gd name="connsiteY8" fmla="*/ 278263 h 417463"/>
                  <a:gd name="connsiteX0" fmla="*/ 157474 w 845131"/>
                  <a:gd name="connsiteY0" fmla="*/ 381355 h 417463"/>
                  <a:gd name="connsiteX1" fmla="*/ 501679 w 845131"/>
                  <a:gd name="connsiteY1" fmla="*/ 414727 h 417463"/>
                  <a:gd name="connsiteX2" fmla="*/ 766430 w 845131"/>
                  <a:gd name="connsiteY2" fmla="*/ 335617 h 417463"/>
                  <a:gd name="connsiteX3" fmla="*/ 845064 w 845131"/>
                  <a:gd name="connsiteY3" fmla="*/ 228546 h 417463"/>
                  <a:gd name="connsiteX4" fmla="*/ 757553 w 845131"/>
                  <a:gd name="connsiteY4" fmla="*/ 96906 h 417463"/>
                  <a:gd name="connsiteX5" fmla="*/ 586697 w 845131"/>
                  <a:gd name="connsiteY5" fmla="*/ 24554 h 417463"/>
                  <a:gd name="connsiteX6" fmla="*/ 293565 w 845131"/>
                  <a:gd name="connsiteY6" fmla="*/ 8350 h 417463"/>
                  <a:gd name="connsiteX7" fmla="*/ 68 w 845131"/>
                  <a:gd name="connsiteY7" fmla="*/ 148654 h 417463"/>
                  <a:gd name="connsiteX8" fmla="*/ 160968 w 845131"/>
                  <a:gd name="connsiteY8" fmla="*/ 278263 h 417463"/>
                  <a:gd name="connsiteX0" fmla="*/ 157474 w 845131"/>
                  <a:gd name="connsiteY0" fmla="*/ 384084 h 420192"/>
                  <a:gd name="connsiteX1" fmla="*/ 501679 w 845131"/>
                  <a:gd name="connsiteY1" fmla="*/ 417456 h 420192"/>
                  <a:gd name="connsiteX2" fmla="*/ 766430 w 845131"/>
                  <a:gd name="connsiteY2" fmla="*/ 338346 h 420192"/>
                  <a:gd name="connsiteX3" fmla="*/ 845064 w 845131"/>
                  <a:gd name="connsiteY3" fmla="*/ 231275 h 420192"/>
                  <a:gd name="connsiteX4" fmla="*/ 757553 w 845131"/>
                  <a:gd name="connsiteY4" fmla="*/ 99635 h 420192"/>
                  <a:gd name="connsiteX5" fmla="*/ 586697 w 845131"/>
                  <a:gd name="connsiteY5" fmla="*/ 18779 h 420192"/>
                  <a:gd name="connsiteX6" fmla="*/ 293565 w 845131"/>
                  <a:gd name="connsiteY6" fmla="*/ 11079 h 420192"/>
                  <a:gd name="connsiteX7" fmla="*/ 68 w 845131"/>
                  <a:gd name="connsiteY7" fmla="*/ 151383 h 420192"/>
                  <a:gd name="connsiteX8" fmla="*/ 160968 w 845131"/>
                  <a:gd name="connsiteY8" fmla="*/ 280992 h 420192"/>
                  <a:gd name="connsiteX0" fmla="*/ 157474 w 845131"/>
                  <a:gd name="connsiteY0" fmla="*/ 384084 h 420192"/>
                  <a:gd name="connsiteX1" fmla="*/ 501679 w 845131"/>
                  <a:gd name="connsiteY1" fmla="*/ 417456 h 420192"/>
                  <a:gd name="connsiteX2" fmla="*/ 766430 w 845131"/>
                  <a:gd name="connsiteY2" fmla="*/ 338346 h 420192"/>
                  <a:gd name="connsiteX3" fmla="*/ 845064 w 845131"/>
                  <a:gd name="connsiteY3" fmla="*/ 231275 h 420192"/>
                  <a:gd name="connsiteX4" fmla="*/ 757553 w 845131"/>
                  <a:gd name="connsiteY4" fmla="*/ 99635 h 420192"/>
                  <a:gd name="connsiteX5" fmla="*/ 586697 w 845131"/>
                  <a:gd name="connsiteY5" fmla="*/ 18779 h 420192"/>
                  <a:gd name="connsiteX6" fmla="*/ 251045 w 845131"/>
                  <a:gd name="connsiteY6" fmla="*/ 11079 h 420192"/>
                  <a:gd name="connsiteX7" fmla="*/ 68 w 845131"/>
                  <a:gd name="connsiteY7" fmla="*/ 151383 h 420192"/>
                  <a:gd name="connsiteX8" fmla="*/ 160968 w 845131"/>
                  <a:gd name="connsiteY8" fmla="*/ 280992 h 420192"/>
                  <a:gd name="connsiteX0" fmla="*/ 157474 w 845403"/>
                  <a:gd name="connsiteY0" fmla="*/ 384084 h 420192"/>
                  <a:gd name="connsiteX1" fmla="*/ 501679 w 845403"/>
                  <a:gd name="connsiteY1" fmla="*/ 417456 h 420192"/>
                  <a:gd name="connsiteX2" fmla="*/ 766430 w 845403"/>
                  <a:gd name="connsiteY2" fmla="*/ 338346 h 420192"/>
                  <a:gd name="connsiteX3" fmla="*/ 845064 w 845403"/>
                  <a:gd name="connsiteY3" fmla="*/ 231275 h 420192"/>
                  <a:gd name="connsiteX4" fmla="*/ 744797 w 845403"/>
                  <a:gd name="connsiteY4" fmla="*/ 97510 h 420192"/>
                  <a:gd name="connsiteX5" fmla="*/ 586697 w 845403"/>
                  <a:gd name="connsiteY5" fmla="*/ 18779 h 420192"/>
                  <a:gd name="connsiteX6" fmla="*/ 251045 w 845403"/>
                  <a:gd name="connsiteY6" fmla="*/ 11079 h 420192"/>
                  <a:gd name="connsiteX7" fmla="*/ 68 w 845403"/>
                  <a:gd name="connsiteY7" fmla="*/ 151383 h 420192"/>
                  <a:gd name="connsiteX8" fmla="*/ 160968 w 845403"/>
                  <a:gd name="connsiteY8" fmla="*/ 280992 h 420192"/>
                  <a:gd name="connsiteX0" fmla="*/ 157474 w 845403"/>
                  <a:gd name="connsiteY0" fmla="*/ 384084 h 420192"/>
                  <a:gd name="connsiteX1" fmla="*/ 501679 w 845403"/>
                  <a:gd name="connsiteY1" fmla="*/ 417456 h 420192"/>
                  <a:gd name="connsiteX2" fmla="*/ 766430 w 845403"/>
                  <a:gd name="connsiteY2" fmla="*/ 338346 h 420192"/>
                  <a:gd name="connsiteX3" fmla="*/ 845064 w 845403"/>
                  <a:gd name="connsiteY3" fmla="*/ 210015 h 420192"/>
                  <a:gd name="connsiteX4" fmla="*/ 744797 w 845403"/>
                  <a:gd name="connsiteY4" fmla="*/ 97510 h 420192"/>
                  <a:gd name="connsiteX5" fmla="*/ 586697 w 845403"/>
                  <a:gd name="connsiteY5" fmla="*/ 18779 h 420192"/>
                  <a:gd name="connsiteX6" fmla="*/ 251045 w 845403"/>
                  <a:gd name="connsiteY6" fmla="*/ 11079 h 420192"/>
                  <a:gd name="connsiteX7" fmla="*/ 68 w 845403"/>
                  <a:gd name="connsiteY7" fmla="*/ 151383 h 420192"/>
                  <a:gd name="connsiteX8" fmla="*/ 160968 w 845403"/>
                  <a:gd name="connsiteY8" fmla="*/ 280992 h 420192"/>
                  <a:gd name="connsiteX0" fmla="*/ 157474 w 845403"/>
                  <a:gd name="connsiteY0" fmla="*/ 380790 h 416898"/>
                  <a:gd name="connsiteX1" fmla="*/ 501679 w 845403"/>
                  <a:gd name="connsiteY1" fmla="*/ 414162 h 416898"/>
                  <a:gd name="connsiteX2" fmla="*/ 766430 w 845403"/>
                  <a:gd name="connsiteY2" fmla="*/ 335052 h 416898"/>
                  <a:gd name="connsiteX3" fmla="*/ 845064 w 845403"/>
                  <a:gd name="connsiteY3" fmla="*/ 206721 h 416898"/>
                  <a:gd name="connsiteX4" fmla="*/ 744797 w 845403"/>
                  <a:gd name="connsiteY4" fmla="*/ 94216 h 416898"/>
                  <a:gd name="connsiteX5" fmla="*/ 578193 w 845403"/>
                  <a:gd name="connsiteY5" fmla="*/ 26115 h 416898"/>
                  <a:gd name="connsiteX6" fmla="*/ 251045 w 845403"/>
                  <a:gd name="connsiteY6" fmla="*/ 7785 h 416898"/>
                  <a:gd name="connsiteX7" fmla="*/ 68 w 845403"/>
                  <a:gd name="connsiteY7" fmla="*/ 148089 h 416898"/>
                  <a:gd name="connsiteX8" fmla="*/ 160968 w 845403"/>
                  <a:gd name="connsiteY8" fmla="*/ 277698 h 416898"/>
                  <a:gd name="connsiteX0" fmla="*/ 157474 w 845403"/>
                  <a:gd name="connsiteY0" fmla="*/ 375768 h 411876"/>
                  <a:gd name="connsiteX1" fmla="*/ 501679 w 845403"/>
                  <a:gd name="connsiteY1" fmla="*/ 409140 h 411876"/>
                  <a:gd name="connsiteX2" fmla="*/ 766430 w 845403"/>
                  <a:gd name="connsiteY2" fmla="*/ 330030 h 411876"/>
                  <a:gd name="connsiteX3" fmla="*/ 845064 w 845403"/>
                  <a:gd name="connsiteY3" fmla="*/ 201699 h 411876"/>
                  <a:gd name="connsiteX4" fmla="*/ 744797 w 845403"/>
                  <a:gd name="connsiteY4" fmla="*/ 89194 h 411876"/>
                  <a:gd name="connsiteX5" fmla="*/ 578193 w 845403"/>
                  <a:gd name="connsiteY5" fmla="*/ 21093 h 411876"/>
                  <a:gd name="connsiteX6" fmla="*/ 246793 w 845403"/>
                  <a:gd name="connsiteY6" fmla="*/ 9141 h 411876"/>
                  <a:gd name="connsiteX7" fmla="*/ 68 w 845403"/>
                  <a:gd name="connsiteY7" fmla="*/ 143067 h 411876"/>
                  <a:gd name="connsiteX8" fmla="*/ 160968 w 845403"/>
                  <a:gd name="connsiteY8" fmla="*/ 272676 h 411876"/>
                  <a:gd name="connsiteX0" fmla="*/ 155351 w 843280"/>
                  <a:gd name="connsiteY0" fmla="*/ 374509 h 410617"/>
                  <a:gd name="connsiteX1" fmla="*/ 499556 w 843280"/>
                  <a:gd name="connsiteY1" fmla="*/ 407881 h 410617"/>
                  <a:gd name="connsiteX2" fmla="*/ 764307 w 843280"/>
                  <a:gd name="connsiteY2" fmla="*/ 328771 h 410617"/>
                  <a:gd name="connsiteX3" fmla="*/ 842941 w 843280"/>
                  <a:gd name="connsiteY3" fmla="*/ 200440 h 410617"/>
                  <a:gd name="connsiteX4" fmla="*/ 742674 w 843280"/>
                  <a:gd name="connsiteY4" fmla="*/ 87935 h 410617"/>
                  <a:gd name="connsiteX5" fmla="*/ 576070 w 843280"/>
                  <a:gd name="connsiteY5" fmla="*/ 19834 h 410617"/>
                  <a:gd name="connsiteX6" fmla="*/ 244670 w 843280"/>
                  <a:gd name="connsiteY6" fmla="*/ 7882 h 410617"/>
                  <a:gd name="connsiteX7" fmla="*/ 71 w 843280"/>
                  <a:gd name="connsiteY7" fmla="*/ 124800 h 410617"/>
                  <a:gd name="connsiteX8" fmla="*/ 158845 w 843280"/>
                  <a:gd name="connsiteY8" fmla="*/ 271417 h 410617"/>
                  <a:gd name="connsiteX0" fmla="*/ 155355 w 843284"/>
                  <a:gd name="connsiteY0" fmla="*/ 374509 h 410617"/>
                  <a:gd name="connsiteX1" fmla="*/ 499560 w 843284"/>
                  <a:gd name="connsiteY1" fmla="*/ 407881 h 410617"/>
                  <a:gd name="connsiteX2" fmla="*/ 764311 w 843284"/>
                  <a:gd name="connsiteY2" fmla="*/ 328771 h 410617"/>
                  <a:gd name="connsiteX3" fmla="*/ 842945 w 843284"/>
                  <a:gd name="connsiteY3" fmla="*/ 200440 h 410617"/>
                  <a:gd name="connsiteX4" fmla="*/ 742678 w 843284"/>
                  <a:gd name="connsiteY4" fmla="*/ 87935 h 410617"/>
                  <a:gd name="connsiteX5" fmla="*/ 576074 w 843284"/>
                  <a:gd name="connsiteY5" fmla="*/ 19834 h 410617"/>
                  <a:gd name="connsiteX6" fmla="*/ 244674 w 843284"/>
                  <a:gd name="connsiteY6" fmla="*/ 7882 h 410617"/>
                  <a:gd name="connsiteX7" fmla="*/ 75 w 843284"/>
                  <a:gd name="connsiteY7" fmla="*/ 124800 h 410617"/>
                  <a:gd name="connsiteX8" fmla="*/ 154597 w 843284"/>
                  <a:gd name="connsiteY8" fmla="*/ 256535 h 410617"/>
                  <a:gd name="connsiteX0" fmla="*/ 155355 w 843284"/>
                  <a:gd name="connsiteY0" fmla="*/ 377832 h 413940"/>
                  <a:gd name="connsiteX1" fmla="*/ 499560 w 843284"/>
                  <a:gd name="connsiteY1" fmla="*/ 411204 h 413940"/>
                  <a:gd name="connsiteX2" fmla="*/ 764311 w 843284"/>
                  <a:gd name="connsiteY2" fmla="*/ 332094 h 413940"/>
                  <a:gd name="connsiteX3" fmla="*/ 842945 w 843284"/>
                  <a:gd name="connsiteY3" fmla="*/ 203763 h 413940"/>
                  <a:gd name="connsiteX4" fmla="*/ 742678 w 843284"/>
                  <a:gd name="connsiteY4" fmla="*/ 91258 h 413940"/>
                  <a:gd name="connsiteX5" fmla="*/ 576074 w 843284"/>
                  <a:gd name="connsiteY5" fmla="*/ 23157 h 413940"/>
                  <a:gd name="connsiteX6" fmla="*/ 206406 w 843284"/>
                  <a:gd name="connsiteY6" fmla="*/ 6953 h 413940"/>
                  <a:gd name="connsiteX7" fmla="*/ 75 w 843284"/>
                  <a:gd name="connsiteY7" fmla="*/ 128123 h 413940"/>
                  <a:gd name="connsiteX8" fmla="*/ 154597 w 843284"/>
                  <a:gd name="connsiteY8" fmla="*/ 259858 h 413940"/>
                  <a:gd name="connsiteX0" fmla="*/ 155355 w 843284"/>
                  <a:gd name="connsiteY0" fmla="*/ 380053 h 416161"/>
                  <a:gd name="connsiteX1" fmla="*/ 499560 w 843284"/>
                  <a:gd name="connsiteY1" fmla="*/ 413425 h 416161"/>
                  <a:gd name="connsiteX2" fmla="*/ 764311 w 843284"/>
                  <a:gd name="connsiteY2" fmla="*/ 334315 h 416161"/>
                  <a:gd name="connsiteX3" fmla="*/ 842945 w 843284"/>
                  <a:gd name="connsiteY3" fmla="*/ 205984 h 416161"/>
                  <a:gd name="connsiteX4" fmla="*/ 742678 w 843284"/>
                  <a:gd name="connsiteY4" fmla="*/ 93479 h 416161"/>
                  <a:gd name="connsiteX5" fmla="*/ 576074 w 843284"/>
                  <a:gd name="connsiteY5" fmla="*/ 25378 h 416161"/>
                  <a:gd name="connsiteX6" fmla="*/ 206406 w 843284"/>
                  <a:gd name="connsiteY6" fmla="*/ 9174 h 416161"/>
                  <a:gd name="connsiteX7" fmla="*/ 75 w 843284"/>
                  <a:gd name="connsiteY7" fmla="*/ 130344 h 416161"/>
                  <a:gd name="connsiteX8" fmla="*/ 154597 w 843284"/>
                  <a:gd name="connsiteY8" fmla="*/ 262079 h 416161"/>
                  <a:gd name="connsiteX0" fmla="*/ 155355 w 843284"/>
                  <a:gd name="connsiteY0" fmla="*/ 379545 h 415653"/>
                  <a:gd name="connsiteX1" fmla="*/ 499560 w 843284"/>
                  <a:gd name="connsiteY1" fmla="*/ 412917 h 415653"/>
                  <a:gd name="connsiteX2" fmla="*/ 764311 w 843284"/>
                  <a:gd name="connsiteY2" fmla="*/ 333807 h 415653"/>
                  <a:gd name="connsiteX3" fmla="*/ 842945 w 843284"/>
                  <a:gd name="connsiteY3" fmla="*/ 205476 h 415653"/>
                  <a:gd name="connsiteX4" fmla="*/ 742678 w 843284"/>
                  <a:gd name="connsiteY4" fmla="*/ 92971 h 415653"/>
                  <a:gd name="connsiteX5" fmla="*/ 576074 w 843284"/>
                  <a:gd name="connsiteY5" fmla="*/ 24870 h 415653"/>
                  <a:gd name="connsiteX6" fmla="*/ 206406 w 843284"/>
                  <a:gd name="connsiteY6" fmla="*/ 8666 h 415653"/>
                  <a:gd name="connsiteX7" fmla="*/ 75 w 843284"/>
                  <a:gd name="connsiteY7" fmla="*/ 129836 h 415653"/>
                  <a:gd name="connsiteX8" fmla="*/ 154597 w 843284"/>
                  <a:gd name="connsiteY8" fmla="*/ 261571 h 415653"/>
                  <a:gd name="connsiteX0" fmla="*/ 155355 w 843284"/>
                  <a:gd name="connsiteY0" fmla="*/ 379545 h 415653"/>
                  <a:gd name="connsiteX1" fmla="*/ 499560 w 843284"/>
                  <a:gd name="connsiteY1" fmla="*/ 412917 h 415653"/>
                  <a:gd name="connsiteX2" fmla="*/ 764311 w 843284"/>
                  <a:gd name="connsiteY2" fmla="*/ 333807 h 415653"/>
                  <a:gd name="connsiteX3" fmla="*/ 842945 w 843284"/>
                  <a:gd name="connsiteY3" fmla="*/ 211589 h 415653"/>
                  <a:gd name="connsiteX4" fmla="*/ 742678 w 843284"/>
                  <a:gd name="connsiteY4" fmla="*/ 92971 h 415653"/>
                  <a:gd name="connsiteX5" fmla="*/ 576074 w 843284"/>
                  <a:gd name="connsiteY5" fmla="*/ 24870 h 415653"/>
                  <a:gd name="connsiteX6" fmla="*/ 206406 w 843284"/>
                  <a:gd name="connsiteY6" fmla="*/ 8666 h 415653"/>
                  <a:gd name="connsiteX7" fmla="*/ 75 w 843284"/>
                  <a:gd name="connsiteY7" fmla="*/ 129836 h 415653"/>
                  <a:gd name="connsiteX8" fmla="*/ 154597 w 843284"/>
                  <a:gd name="connsiteY8" fmla="*/ 261571 h 415653"/>
                  <a:gd name="connsiteX0" fmla="*/ 155355 w 842947"/>
                  <a:gd name="connsiteY0" fmla="*/ 379545 h 415653"/>
                  <a:gd name="connsiteX1" fmla="*/ 499560 w 842947"/>
                  <a:gd name="connsiteY1" fmla="*/ 412917 h 415653"/>
                  <a:gd name="connsiteX2" fmla="*/ 764311 w 842947"/>
                  <a:gd name="connsiteY2" fmla="*/ 333807 h 415653"/>
                  <a:gd name="connsiteX3" fmla="*/ 842945 w 842947"/>
                  <a:gd name="connsiteY3" fmla="*/ 211589 h 415653"/>
                  <a:gd name="connsiteX4" fmla="*/ 742678 w 842947"/>
                  <a:gd name="connsiteY4" fmla="*/ 92971 h 415653"/>
                  <a:gd name="connsiteX5" fmla="*/ 576074 w 842947"/>
                  <a:gd name="connsiteY5" fmla="*/ 24870 h 415653"/>
                  <a:gd name="connsiteX6" fmla="*/ 206406 w 842947"/>
                  <a:gd name="connsiteY6" fmla="*/ 8666 h 415653"/>
                  <a:gd name="connsiteX7" fmla="*/ 75 w 842947"/>
                  <a:gd name="connsiteY7" fmla="*/ 129836 h 415653"/>
                  <a:gd name="connsiteX8" fmla="*/ 154597 w 842947"/>
                  <a:gd name="connsiteY8" fmla="*/ 261571 h 415653"/>
                  <a:gd name="connsiteX0" fmla="*/ 155355 w 842947"/>
                  <a:gd name="connsiteY0" fmla="*/ 379545 h 415653"/>
                  <a:gd name="connsiteX1" fmla="*/ 499560 w 842947"/>
                  <a:gd name="connsiteY1" fmla="*/ 412917 h 415653"/>
                  <a:gd name="connsiteX2" fmla="*/ 764311 w 842947"/>
                  <a:gd name="connsiteY2" fmla="*/ 333807 h 415653"/>
                  <a:gd name="connsiteX3" fmla="*/ 842945 w 842947"/>
                  <a:gd name="connsiteY3" fmla="*/ 211589 h 415653"/>
                  <a:gd name="connsiteX4" fmla="*/ 742678 w 842947"/>
                  <a:gd name="connsiteY4" fmla="*/ 92971 h 415653"/>
                  <a:gd name="connsiteX5" fmla="*/ 576074 w 842947"/>
                  <a:gd name="connsiteY5" fmla="*/ 24870 h 415653"/>
                  <a:gd name="connsiteX6" fmla="*/ 206406 w 842947"/>
                  <a:gd name="connsiteY6" fmla="*/ 8666 h 415653"/>
                  <a:gd name="connsiteX7" fmla="*/ 75 w 842947"/>
                  <a:gd name="connsiteY7" fmla="*/ 129836 h 415653"/>
                  <a:gd name="connsiteX8" fmla="*/ 154597 w 842947"/>
                  <a:gd name="connsiteY8" fmla="*/ 261571 h 41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947" h="415653">
                    <a:moveTo>
                      <a:pt x="155355" y="379545"/>
                    </a:moveTo>
                    <a:cubicBezTo>
                      <a:pt x="247480" y="413112"/>
                      <a:pt x="398067" y="420540"/>
                      <a:pt x="499560" y="412917"/>
                    </a:cubicBezTo>
                    <a:cubicBezTo>
                      <a:pt x="601053" y="405294"/>
                      <a:pt x="707080" y="367362"/>
                      <a:pt x="764311" y="333807"/>
                    </a:cubicBezTo>
                    <a:cubicBezTo>
                      <a:pt x="821542" y="300252"/>
                      <a:pt x="842475" y="263953"/>
                      <a:pt x="842945" y="211589"/>
                    </a:cubicBezTo>
                    <a:cubicBezTo>
                      <a:pt x="843415" y="159225"/>
                      <a:pt x="787157" y="124091"/>
                      <a:pt x="742678" y="92971"/>
                    </a:cubicBezTo>
                    <a:cubicBezTo>
                      <a:pt x="698199" y="61851"/>
                      <a:pt x="664514" y="53672"/>
                      <a:pt x="576074" y="24870"/>
                    </a:cubicBezTo>
                    <a:cubicBezTo>
                      <a:pt x="497654" y="1986"/>
                      <a:pt x="302406" y="-8828"/>
                      <a:pt x="206406" y="8666"/>
                    </a:cubicBezTo>
                    <a:cubicBezTo>
                      <a:pt x="110406" y="26160"/>
                      <a:pt x="2536" y="61674"/>
                      <a:pt x="75" y="129836"/>
                    </a:cubicBezTo>
                    <a:cubicBezTo>
                      <a:pt x="-2386" y="197998"/>
                      <a:pt x="55743" y="252450"/>
                      <a:pt x="154597" y="261571"/>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17" name="グループ化 116"/>
            <p:cNvGrpSpPr/>
            <p:nvPr/>
          </p:nvGrpSpPr>
          <p:grpSpPr>
            <a:xfrm>
              <a:off x="3712743" y="4237472"/>
              <a:ext cx="1578198" cy="990850"/>
              <a:chOff x="1882005" y="4671606"/>
              <a:chExt cx="1578198" cy="990850"/>
            </a:xfrm>
          </p:grpSpPr>
          <p:sp>
            <p:nvSpPr>
              <p:cNvPr id="118" name="円/楕円 117"/>
              <p:cNvSpPr>
                <a:spLocks noChangeAspect="1"/>
              </p:cNvSpPr>
              <p:nvPr/>
            </p:nvSpPr>
            <p:spPr>
              <a:xfrm>
                <a:off x="2124000" y="5544000"/>
                <a:ext cx="108013" cy="108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フリーフォーム 118"/>
              <p:cNvSpPr/>
              <p:nvPr/>
            </p:nvSpPr>
            <p:spPr>
              <a:xfrm>
                <a:off x="1882005" y="4885184"/>
                <a:ext cx="1576320" cy="777272"/>
              </a:xfrm>
              <a:custGeom>
                <a:avLst/>
                <a:gdLst>
                  <a:gd name="connsiteX0" fmla="*/ 209525 w 896742"/>
                  <a:gd name="connsiteY0" fmla="*/ 346891 h 407764"/>
                  <a:gd name="connsiteX1" fmla="*/ 435477 w 896742"/>
                  <a:gd name="connsiteY1" fmla="*/ 406909 h 407764"/>
                  <a:gd name="connsiteX2" fmla="*/ 756753 w 896742"/>
                  <a:gd name="connsiteY2" fmla="*/ 371604 h 407764"/>
                  <a:gd name="connsiteX3" fmla="*/ 890912 w 896742"/>
                  <a:gd name="connsiteY3" fmla="*/ 233915 h 407764"/>
                  <a:gd name="connsiteX4" fmla="*/ 580228 w 896742"/>
                  <a:gd name="connsiteY4" fmla="*/ 22085 h 407764"/>
                  <a:gd name="connsiteX5" fmla="*/ 145976 w 896742"/>
                  <a:gd name="connsiteY5" fmla="*/ 22085 h 407764"/>
                  <a:gd name="connsiteX6" fmla="*/ 1226 w 896742"/>
                  <a:gd name="connsiteY6" fmla="*/ 159774 h 407764"/>
                  <a:gd name="connsiteX7" fmla="*/ 209525 w 896742"/>
                  <a:gd name="connsiteY7" fmla="*/ 209201 h 407764"/>
                  <a:gd name="connsiteX0" fmla="*/ 209525 w 896447"/>
                  <a:gd name="connsiteY0" fmla="*/ 346891 h 407764"/>
                  <a:gd name="connsiteX1" fmla="*/ 474313 w 896447"/>
                  <a:gd name="connsiteY1" fmla="*/ 406909 h 407764"/>
                  <a:gd name="connsiteX2" fmla="*/ 756753 w 896447"/>
                  <a:gd name="connsiteY2" fmla="*/ 371604 h 407764"/>
                  <a:gd name="connsiteX3" fmla="*/ 890912 w 896447"/>
                  <a:gd name="connsiteY3" fmla="*/ 233915 h 407764"/>
                  <a:gd name="connsiteX4" fmla="*/ 580228 w 896447"/>
                  <a:gd name="connsiteY4" fmla="*/ 22085 h 407764"/>
                  <a:gd name="connsiteX5" fmla="*/ 145976 w 896447"/>
                  <a:gd name="connsiteY5" fmla="*/ 22085 h 407764"/>
                  <a:gd name="connsiteX6" fmla="*/ 1226 w 896447"/>
                  <a:gd name="connsiteY6" fmla="*/ 159774 h 407764"/>
                  <a:gd name="connsiteX7" fmla="*/ 209525 w 896447"/>
                  <a:gd name="connsiteY7" fmla="*/ 209201 h 407764"/>
                  <a:gd name="connsiteX0" fmla="*/ 209525 w 901448"/>
                  <a:gd name="connsiteY0" fmla="*/ 346891 h 407246"/>
                  <a:gd name="connsiteX1" fmla="*/ 474313 w 901448"/>
                  <a:gd name="connsiteY1" fmla="*/ 406909 h 407246"/>
                  <a:gd name="connsiteX2" fmla="*/ 795588 w 901448"/>
                  <a:gd name="connsiteY2" fmla="*/ 364543 h 407246"/>
                  <a:gd name="connsiteX3" fmla="*/ 890912 w 901448"/>
                  <a:gd name="connsiteY3" fmla="*/ 233915 h 407246"/>
                  <a:gd name="connsiteX4" fmla="*/ 580228 w 901448"/>
                  <a:gd name="connsiteY4" fmla="*/ 22085 h 407246"/>
                  <a:gd name="connsiteX5" fmla="*/ 145976 w 901448"/>
                  <a:gd name="connsiteY5" fmla="*/ 22085 h 407246"/>
                  <a:gd name="connsiteX6" fmla="*/ 1226 w 901448"/>
                  <a:gd name="connsiteY6" fmla="*/ 159774 h 407246"/>
                  <a:gd name="connsiteX7" fmla="*/ 209525 w 901448"/>
                  <a:gd name="connsiteY7" fmla="*/ 209201 h 407246"/>
                  <a:gd name="connsiteX0" fmla="*/ 209525 w 904669"/>
                  <a:gd name="connsiteY0" fmla="*/ 343824 h 404365"/>
                  <a:gd name="connsiteX1" fmla="*/ 474313 w 904669"/>
                  <a:gd name="connsiteY1" fmla="*/ 403842 h 404365"/>
                  <a:gd name="connsiteX2" fmla="*/ 795588 w 904669"/>
                  <a:gd name="connsiteY2" fmla="*/ 361476 h 404365"/>
                  <a:gd name="connsiteX3" fmla="*/ 894443 w 904669"/>
                  <a:gd name="connsiteY3" fmla="*/ 184952 h 404365"/>
                  <a:gd name="connsiteX4" fmla="*/ 580228 w 904669"/>
                  <a:gd name="connsiteY4" fmla="*/ 19018 h 404365"/>
                  <a:gd name="connsiteX5" fmla="*/ 145976 w 904669"/>
                  <a:gd name="connsiteY5" fmla="*/ 19018 h 404365"/>
                  <a:gd name="connsiteX6" fmla="*/ 1226 w 904669"/>
                  <a:gd name="connsiteY6" fmla="*/ 156707 h 404365"/>
                  <a:gd name="connsiteX7" fmla="*/ 209525 w 904669"/>
                  <a:gd name="connsiteY7" fmla="*/ 206134 h 404365"/>
                  <a:gd name="connsiteX0" fmla="*/ 209506 w 905100"/>
                  <a:gd name="connsiteY0" fmla="*/ 367332 h 427873"/>
                  <a:gd name="connsiteX1" fmla="*/ 474294 w 905100"/>
                  <a:gd name="connsiteY1" fmla="*/ 427350 h 427873"/>
                  <a:gd name="connsiteX2" fmla="*/ 795569 w 905100"/>
                  <a:gd name="connsiteY2" fmla="*/ 384984 h 427873"/>
                  <a:gd name="connsiteX3" fmla="*/ 894424 w 905100"/>
                  <a:gd name="connsiteY3" fmla="*/ 208460 h 427873"/>
                  <a:gd name="connsiteX4" fmla="*/ 573148 w 905100"/>
                  <a:gd name="connsiteY4" fmla="*/ 10751 h 427873"/>
                  <a:gd name="connsiteX5" fmla="*/ 145957 w 905100"/>
                  <a:gd name="connsiteY5" fmla="*/ 42526 h 427873"/>
                  <a:gd name="connsiteX6" fmla="*/ 1207 w 905100"/>
                  <a:gd name="connsiteY6" fmla="*/ 180215 h 427873"/>
                  <a:gd name="connsiteX7" fmla="*/ 209506 w 905100"/>
                  <a:gd name="connsiteY7" fmla="*/ 229642 h 427873"/>
                  <a:gd name="connsiteX0" fmla="*/ 209506 w 905100"/>
                  <a:gd name="connsiteY0" fmla="*/ 365047 h 425850"/>
                  <a:gd name="connsiteX1" fmla="*/ 474294 w 905100"/>
                  <a:gd name="connsiteY1" fmla="*/ 425065 h 425850"/>
                  <a:gd name="connsiteX2" fmla="*/ 795569 w 905100"/>
                  <a:gd name="connsiteY2" fmla="*/ 382699 h 425850"/>
                  <a:gd name="connsiteX3" fmla="*/ 894424 w 905100"/>
                  <a:gd name="connsiteY3" fmla="*/ 174401 h 425850"/>
                  <a:gd name="connsiteX4" fmla="*/ 573148 w 905100"/>
                  <a:gd name="connsiteY4" fmla="*/ 8466 h 425850"/>
                  <a:gd name="connsiteX5" fmla="*/ 145957 w 905100"/>
                  <a:gd name="connsiteY5" fmla="*/ 40241 h 425850"/>
                  <a:gd name="connsiteX6" fmla="*/ 1207 w 905100"/>
                  <a:gd name="connsiteY6" fmla="*/ 177930 h 425850"/>
                  <a:gd name="connsiteX7" fmla="*/ 209506 w 905100"/>
                  <a:gd name="connsiteY7" fmla="*/ 227357 h 425850"/>
                  <a:gd name="connsiteX0" fmla="*/ 209506 w 905100"/>
                  <a:gd name="connsiteY0" fmla="*/ 370690 h 431493"/>
                  <a:gd name="connsiteX1" fmla="*/ 474294 w 905100"/>
                  <a:gd name="connsiteY1" fmla="*/ 430708 h 431493"/>
                  <a:gd name="connsiteX2" fmla="*/ 795569 w 905100"/>
                  <a:gd name="connsiteY2" fmla="*/ 388342 h 431493"/>
                  <a:gd name="connsiteX3" fmla="*/ 894424 w 905100"/>
                  <a:gd name="connsiteY3" fmla="*/ 180044 h 431493"/>
                  <a:gd name="connsiteX4" fmla="*/ 573148 w 905100"/>
                  <a:gd name="connsiteY4" fmla="*/ 14109 h 431493"/>
                  <a:gd name="connsiteX5" fmla="*/ 145957 w 905100"/>
                  <a:gd name="connsiteY5" fmla="*/ 28232 h 431493"/>
                  <a:gd name="connsiteX6" fmla="*/ 1207 w 905100"/>
                  <a:gd name="connsiteY6" fmla="*/ 183573 h 431493"/>
                  <a:gd name="connsiteX7" fmla="*/ 209506 w 905100"/>
                  <a:gd name="connsiteY7" fmla="*/ 233000 h 431493"/>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231337 h 429830"/>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199562 h 429830"/>
                  <a:gd name="connsiteX0" fmla="*/ 209505 w 905099"/>
                  <a:gd name="connsiteY0" fmla="*/ 367249 h 428052"/>
                  <a:gd name="connsiteX1" fmla="*/ 474293 w 905099"/>
                  <a:gd name="connsiteY1" fmla="*/ 427267 h 428052"/>
                  <a:gd name="connsiteX2" fmla="*/ 795568 w 905099"/>
                  <a:gd name="connsiteY2" fmla="*/ 384901 h 428052"/>
                  <a:gd name="connsiteX3" fmla="*/ 894423 w 905099"/>
                  <a:gd name="connsiteY3" fmla="*/ 176603 h 428052"/>
                  <a:gd name="connsiteX4" fmla="*/ 573147 w 905099"/>
                  <a:gd name="connsiteY4" fmla="*/ 10668 h 428052"/>
                  <a:gd name="connsiteX5" fmla="*/ 145956 w 905099"/>
                  <a:gd name="connsiteY5" fmla="*/ 24791 h 428052"/>
                  <a:gd name="connsiteX6" fmla="*/ 1207 w 905099"/>
                  <a:gd name="connsiteY6" fmla="*/ 91870 h 428052"/>
                  <a:gd name="connsiteX7" fmla="*/ 209505 w 905099"/>
                  <a:gd name="connsiteY7" fmla="*/ 197784 h 428052"/>
                  <a:gd name="connsiteX0" fmla="*/ 208942 w 904536"/>
                  <a:gd name="connsiteY0" fmla="*/ 385251 h 446054"/>
                  <a:gd name="connsiteX1" fmla="*/ 473730 w 904536"/>
                  <a:gd name="connsiteY1" fmla="*/ 445269 h 446054"/>
                  <a:gd name="connsiteX2" fmla="*/ 795005 w 904536"/>
                  <a:gd name="connsiteY2" fmla="*/ 402903 h 446054"/>
                  <a:gd name="connsiteX3" fmla="*/ 893860 w 904536"/>
                  <a:gd name="connsiteY3" fmla="*/ 194605 h 446054"/>
                  <a:gd name="connsiteX4" fmla="*/ 572584 w 904536"/>
                  <a:gd name="connsiteY4" fmla="*/ 28670 h 446054"/>
                  <a:gd name="connsiteX5" fmla="*/ 159515 w 904536"/>
                  <a:gd name="connsiteY5" fmla="*/ 7488 h 446054"/>
                  <a:gd name="connsiteX6" fmla="*/ 644 w 904536"/>
                  <a:gd name="connsiteY6" fmla="*/ 109872 h 446054"/>
                  <a:gd name="connsiteX7" fmla="*/ 208942 w 904536"/>
                  <a:gd name="connsiteY7" fmla="*/ 215786 h 446054"/>
                  <a:gd name="connsiteX0" fmla="*/ 208951 w 904095"/>
                  <a:gd name="connsiteY0" fmla="*/ 396229 h 457032"/>
                  <a:gd name="connsiteX1" fmla="*/ 473739 w 904095"/>
                  <a:gd name="connsiteY1" fmla="*/ 456247 h 457032"/>
                  <a:gd name="connsiteX2" fmla="*/ 795014 w 904095"/>
                  <a:gd name="connsiteY2" fmla="*/ 413881 h 457032"/>
                  <a:gd name="connsiteX3" fmla="*/ 893869 w 904095"/>
                  <a:gd name="connsiteY3" fmla="*/ 205583 h 457032"/>
                  <a:gd name="connsiteX4" fmla="*/ 579654 w 904095"/>
                  <a:gd name="connsiteY4" fmla="*/ 18465 h 457032"/>
                  <a:gd name="connsiteX5" fmla="*/ 159524 w 904095"/>
                  <a:gd name="connsiteY5" fmla="*/ 18466 h 457032"/>
                  <a:gd name="connsiteX6" fmla="*/ 653 w 904095"/>
                  <a:gd name="connsiteY6" fmla="*/ 120850 h 457032"/>
                  <a:gd name="connsiteX7" fmla="*/ 208951 w 904095"/>
                  <a:gd name="connsiteY7" fmla="*/ 226764 h 457032"/>
                  <a:gd name="connsiteX0" fmla="*/ 208951 w 885071"/>
                  <a:gd name="connsiteY0" fmla="*/ 395006 h 456041"/>
                  <a:gd name="connsiteX1" fmla="*/ 473739 w 885071"/>
                  <a:gd name="connsiteY1" fmla="*/ 455024 h 456041"/>
                  <a:gd name="connsiteX2" fmla="*/ 795014 w 885071"/>
                  <a:gd name="connsiteY2" fmla="*/ 412658 h 456041"/>
                  <a:gd name="connsiteX3" fmla="*/ 872686 w 885071"/>
                  <a:gd name="connsiteY3" fmla="*/ 186708 h 456041"/>
                  <a:gd name="connsiteX4" fmla="*/ 579654 w 885071"/>
                  <a:gd name="connsiteY4" fmla="*/ 17242 h 456041"/>
                  <a:gd name="connsiteX5" fmla="*/ 159524 w 885071"/>
                  <a:gd name="connsiteY5" fmla="*/ 17243 h 456041"/>
                  <a:gd name="connsiteX6" fmla="*/ 653 w 885071"/>
                  <a:gd name="connsiteY6" fmla="*/ 119627 h 456041"/>
                  <a:gd name="connsiteX7" fmla="*/ 208951 w 885071"/>
                  <a:gd name="connsiteY7" fmla="*/ 225541 h 456041"/>
                  <a:gd name="connsiteX0" fmla="*/ 208951 w 883011"/>
                  <a:gd name="connsiteY0" fmla="*/ 395006 h 456041"/>
                  <a:gd name="connsiteX1" fmla="*/ 473739 w 883011"/>
                  <a:gd name="connsiteY1" fmla="*/ 455024 h 456041"/>
                  <a:gd name="connsiteX2" fmla="*/ 784423 w 883011"/>
                  <a:gd name="connsiteY2" fmla="*/ 412658 h 456041"/>
                  <a:gd name="connsiteX3" fmla="*/ 872686 w 883011"/>
                  <a:gd name="connsiteY3" fmla="*/ 186708 h 456041"/>
                  <a:gd name="connsiteX4" fmla="*/ 579654 w 883011"/>
                  <a:gd name="connsiteY4" fmla="*/ 17242 h 456041"/>
                  <a:gd name="connsiteX5" fmla="*/ 159524 w 883011"/>
                  <a:gd name="connsiteY5" fmla="*/ 17243 h 456041"/>
                  <a:gd name="connsiteX6" fmla="*/ 653 w 883011"/>
                  <a:gd name="connsiteY6" fmla="*/ 119627 h 456041"/>
                  <a:gd name="connsiteX7" fmla="*/ 208951 w 883011"/>
                  <a:gd name="connsiteY7" fmla="*/ 225541 h 456041"/>
                  <a:gd name="connsiteX0" fmla="*/ 187954 w 862014"/>
                  <a:gd name="connsiteY0" fmla="*/ 393711 h 454746"/>
                  <a:gd name="connsiteX1" fmla="*/ 452742 w 862014"/>
                  <a:gd name="connsiteY1" fmla="*/ 453729 h 454746"/>
                  <a:gd name="connsiteX2" fmla="*/ 763426 w 862014"/>
                  <a:gd name="connsiteY2" fmla="*/ 411363 h 454746"/>
                  <a:gd name="connsiteX3" fmla="*/ 851689 w 862014"/>
                  <a:gd name="connsiteY3" fmla="*/ 185413 h 454746"/>
                  <a:gd name="connsiteX4" fmla="*/ 558657 w 862014"/>
                  <a:gd name="connsiteY4" fmla="*/ 15947 h 454746"/>
                  <a:gd name="connsiteX5" fmla="*/ 138527 w 862014"/>
                  <a:gd name="connsiteY5" fmla="*/ 15948 h 454746"/>
                  <a:gd name="connsiteX6" fmla="*/ 839 w 862014"/>
                  <a:gd name="connsiteY6" fmla="*/ 93618 h 454746"/>
                  <a:gd name="connsiteX7" fmla="*/ 187954 w 862014"/>
                  <a:gd name="connsiteY7" fmla="*/ 224246 h 454746"/>
                  <a:gd name="connsiteX0" fmla="*/ 187745 w 861805"/>
                  <a:gd name="connsiteY0" fmla="*/ 393711 h 454746"/>
                  <a:gd name="connsiteX1" fmla="*/ 452533 w 861805"/>
                  <a:gd name="connsiteY1" fmla="*/ 453729 h 454746"/>
                  <a:gd name="connsiteX2" fmla="*/ 763217 w 861805"/>
                  <a:gd name="connsiteY2" fmla="*/ 411363 h 454746"/>
                  <a:gd name="connsiteX3" fmla="*/ 851480 w 861805"/>
                  <a:gd name="connsiteY3" fmla="*/ 185413 h 454746"/>
                  <a:gd name="connsiteX4" fmla="*/ 558448 w 861805"/>
                  <a:gd name="connsiteY4" fmla="*/ 15947 h 454746"/>
                  <a:gd name="connsiteX5" fmla="*/ 138318 w 861805"/>
                  <a:gd name="connsiteY5" fmla="*/ 15948 h 454746"/>
                  <a:gd name="connsiteX6" fmla="*/ 630 w 861805"/>
                  <a:gd name="connsiteY6" fmla="*/ 93618 h 454746"/>
                  <a:gd name="connsiteX7" fmla="*/ 187745 w 861805"/>
                  <a:gd name="connsiteY7" fmla="*/ 224246 h 454746"/>
                  <a:gd name="connsiteX0" fmla="*/ 187160 w 861220"/>
                  <a:gd name="connsiteY0" fmla="*/ 393711 h 454746"/>
                  <a:gd name="connsiteX1" fmla="*/ 451948 w 861220"/>
                  <a:gd name="connsiteY1" fmla="*/ 453729 h 454746"/>
                  <a:gd name="connsiteX2" fmla="*/ 762632 w 861220"/>
                  <a:gd name="connsiteY2" fmla="*/ 411363 h 454746"/>
                  <a:gd name="connsiteX3" fmla="*/ 850895 w 861220"/>
                  <a:gd name="connsiteY3" fmla="*/ 185413 h 454746"/>
                  <a:gd name="connsiteX4" fmla="*/ 557863 w 861220"/>
                  <a:gd name="connsiteY4" fmla="*/ 15947 h 454746"/>
                  <a:gd name="connsiteX5" fmla="*/ 137733 w 861220"/>
                  <a:gd name="connsiteY5" fmla="*/ 15948 h 454746"/>
                  <a:gd name="connsiteX6" fmla="*/ 45 w 861220"/>
                  <a:gd name="connsiteY6" fmla="*/ 93618 h 454746"/>
                  <a:gd name="connsiteX7" fmla="*/ 187160 w 861220"/>
                  <a:gd name="connsiteY7" fmla="*/ 224246 h 454746"/>
                  <a:gd name="connsiteX0" fmla="*/ 187811 w 861871"/>
                  <a:gd name="connsiteY0" fmla="*/ 409016 h 470051"/>
                  <a:gd name="connsiteX1" fmla="*/ 452599 w 861871"/>
                  <a:gd name="connsiteY1" fmla="*/ 469034 h 470051"/>
                  <a:gd name="connsiteX2" fmla="*/ 763283 w 861871"/>
                  <a:gd name="connsiteY2" fmla="*/ 426668 h 470051"/>
                  <a:gd name="connsiteX3" fmla="*/ 851546 w 861871"/>
                  <a:gd name="connsiteY3" fmla="*/ 200718 h 470051"/>
                  <a:gd name="connsiteX4" fmla="*/ 558514 w 861871"/>
                  <a:gd name="connsiteY4" fmla="*/ 31252 h 470051"/>
                  <a:gd name="connsiteX5" fmla="*/ 141915 w 861871"/>
                  <a:gd name="connsiteY5" fmla="*/ 6539 h 470051"/>
                  <a:gd name="connsiteX6" fmla="*/ 696 w 861871"/>
                  <a:gd name="connsiteY6" fmla="*/ 108923 h 470051"/>
                  <a:gd name="connsiteX7" fmla="*/ 187811 w 861871"/>
                  <a:gd name="connsiteY7" fmla="*/ 239551 h 470051"/>
                  <a:gd name="connsiteX0" fmla="*/ 187817 w 861647"/>
                  <a:gd name="connsiteY0" fmla="*/ 419172 h 480207"/>
                  <a:gd name="connsiteX1" fmla="*/ 452605 w 861647"/>
                  <a:gd name="connsiteY1" fmla="*/ 479190 h 480207"/>
                  <a:gd name="connsiteX2" fmla="*/ 763289 w 861647"/>
                  <a:gd name="connsiteY2" fmla="*/ 436824 h 480207"/>
                  <a:gd name="connsiteX3" fmla="*/ 851552 w 861647"/>
                  <a:gd name="connsiteY3" fmla="*/ 210874 h 480207"/>
                  <a:gd name="connsiteX4" fmla="*/ 562051 w 861647"/>
                  <a:gd name="connsiteY4" fmla="*/ 20225 h 480207"/>
                  <a:gd name="connsiteX5" fmla="*/ 141921 w 861647"/>
                  <a:gd name="connsiteY5" fmla="*/ 16695 h 480207"/>
                  <a:gd name="connsiteX6" fmla="*/ 702 w 861647"/>
                  <a:gd name="connsiteY6" fmla="*/ 119079 h 480207"/>
                  <a:gd name="connsiteX7" fmla="*/ 187817 w 861647"/>
                  <a:gd name="connsiteY7" fmla="*/ 249707 h 480207"/>
                  <a:gd name="connsiteX0" fmla="*/ 187817 w 861647"/>
                  <a:gd name="connsiteY0" fmla="*/ 427515 h 488550"/>
                  <a:gd name="connsiteX1" fmla="*/ 452605 w 861647"/>
                  <a:gd name="connsiteY1" fmla="*/ 487533 h 488550"/>
                  <a:gd name="connsiteX2" fmla="*/ 763289 w 861647"/>
                  <a:gd name="connsiteY2" fmla="*/ 445167 h 488550"/>
                  <a:gd name="connsiteX3" fmla="*/ 851552 w 861647"/>
                  <a:gd name="connsiteY3" fmla="*/ 219217 h 488550"/>
                  <a:gd name="connsiteX4" fmla="*/ 562051 w 861647"/>
                  <a:gd name="connsiteY4" fmla="*/ 28568 h 488550"/>
                  <a:gd name="connsiteX5" fmla="*/ 141921 w 861647"/>
                  <a:gd name="connsiteY5" fmla="*/ 10916 h 488550"/>
                  <a:gd name="connsiteX6" fmla="*/ 702 w 861647"/>
                  <a:gd name="connsiteY6" fmla="*/ 127422 h 488550"/>
                  <a:gd name="connsiteX7" fmla="*/ 187817 w 861647"/>
                  <a:gd name="connsiteY7" fmla="*/ 258050 h 488550"/>
                  <a:gd name="connsiteX0" fmla="*/ 187817 w 861647"/>
                  <a:gd name="connsiteY0" fmla="*/ 426018 h 487053"/>
                  <a:gd name="connsiteX1" fmla="*/ 452605 w 861647"/>
                  <a:gd name="connsiteY1" fmla="*/ 486036 h 487053"/>
                  <a:gd name="connsiteX2" fmla="*/ 763289 w 861647"/>
                  <a:gd name="connsiteY2" fmla="*/ 443670 h 487053"/>
                  <a:gd name="connsiteX3" fmla="*/ 851552 w 861647"/>
                  <a:gd name="connsiteY3" fmla="*/ 217720 h 487053"/>
                  <a:gd name="connsiteX4" fmla="*/ 562051 w 861647"/>
                  <a:gd name="connsiteY4" fmla="*/ 27071 h 487053"/>
                  <a:gd name="connsiteX5" fmla="*/ 141921 w 861647"/>
                  <a:gd name="connsiteY5" fmla="*/ 9419 h 487053"/>
                  <a:gd name="connsiteX6" fmla="*/ 702 w 861647"/>
                  <a:gd name="connsiteY6" fmla="*/ 104742 h 487053"/>
                  <a:gd name="connsiteX7" fmla="*/ 187817 w 861647"/>
                  <a:gd name="connsiteY7" fmla="*/ 256553 h 487053"/>
                  <a:gd name="connsiteX0" fmla="*/ 177337 w 851167"/>
                  <a:gd name="connsiteY0" fmla="*/ 427766 h 488801"/>
                  <a:gd name="connsiteX1" fmla="*/ 442125 w 851167"/>
                  <a:gd name="connsiteY1" fmla="*/ 487784 h 488801"/>
                  <a:gd name="connsiteX2" fmla="*/ 752809 w 851167"/>
                  <a:gd name="connsiteY2" fmla="*/ 445418 h 488801"/>
                  <a:gd name="connsiteX3" fmla="*/ 841072 w 851167"/>
                  <a:gd name="connsiteY3" fmla="*/ 219468 h 488801"/>
                  <a:gd name="connsiteX4" fmla="*/ 551571 w 851167"/>
                  <a:gd name="connsiteY4" fmla="*/ 28819 h 488801"/>
                  <a:gd name="connsiteX5" fmla="*/ 131441 w 851167"/>
                  <a:gd name="connsiteY5" fmla="*/ 11167 h 488801"/>
                  <a:gd name="connsiteX6" fmla="*/ 814 w 851167"/>
                  <a:gd name="connsiteY6" fmla="*/ 131203 h 488801"/>
                  <a:gd name="connsiteX7" fmla="*/ 177337 w 851167"/>
                  <a:gd name="connsiteY7" fmla="*/ 258301 h 488801"/>
                  <a:gd name="connsiteX0" fmla="*/ 177337 w 847980"/>
                  <a:gd name="connsiteY0" fmla="*/ 427592 h 488683"/>
                  <a:gd name="connsiteX1" fmla="*/ 442125 w 847980"/>
                  <a:gd name="connsiteY1" fmla="*/ 487610 h 488683"/>
                  <a:gd name="connsiteX2" fmla="*/ 752809 w 847980"/>
                  <a:gd name="connsiteY2" fmla="*/ 445244 h 488683"/>
                  <a:gd name="connsiteX3" fmla="*/ 837541 w 847980"/>
                  <a:gd name="connsiteY3" fmla="*/ 215764 h 488683"/>
                  <a:gd name="connsiteX4" fmla="*/ 551571 w 847980"/>
                  <a:gd name="connsiteY4" fmla="*/ 28645 h 488683"/>
                  <a:gd name="connsiteX5" fmla="*/ 131441 w 847980"/>
                  <a:gd name="connsiteY5" fmla="*/ 10993 h 488683"/>
                  <a:gd name="connsiteX6" fmla="*/ 814 w 847980"/>
                  <a:gd name="connsiteY6" fmla="*/ 131029 h 488683"/>
                  <a:gd name="connsiteX7" fmla="*/ 177337 w 847980"/>
                  <a:gd name="connsiteY7" fmla="*/ 258127 h 488683"/>
                  <a:gd name="connsiteX0" fmla="*/ 177337 w 845661"/>
                  <a:gd name="connsiteY0" fmla="*/ 427592 h 488187"/>
                  <a:gd name="connsiteX1" fmla="*/ 442125 w 845661"/>
                  <a:gd name="connsiteY1" fmla="*/ 487610 h 488187"/>
                  <a:gd name="connsiteX2" fmla="*/ 738687 w 845661"/>
                  <a:gd name="connsiteY2" fmla="*/ 441714 h 488187"/>
                  <a:gd name="connsiteX3" fmla="*/ 837541 w 845661"/>
                  <a:gd name="connsiteY3" fmla="*/ 215764 h 488187"/>
                  <a:gd name="connsiteX4" fmla="*/ 551571 w 845661"/>
                  <a:gd name="connsiteY4" fmla="*/ 28645 h 488187"/>
                  <a:gd name="connsiteX5" fmla="*/ 131441 w 845661"/>
                  <a:gd name="connsiteY5" fmla="*/ 10993 h 488187"/>
                  <a:gd name="connsiteX6" fmla="*/ 814 w 845661"/>
                  <a:gd name="connsiteY6" fmla="*/ 131029 h 488187"/>
                  <a:gd name="connsiteX7" fmla="*/ 177337 w 845661"/>
                  <a:gd name="connsiteY7" fmla="*/ 258127 h 488187"/>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22822 h 488806"/>
                  <a:gd name="connsiteX0" fmla="*/ 170371 w 841124"/>
                  <a:gd name="connsiteY0" fmla="*/ 425836 h 487050"/>
                  <a:gd name="connsiteX1" fmla="*/ 435159 w 841124"/>
                  <a:gd name="connsiteY1" fmla="*/ 485854 h 487050"/>
                  <a:gd name="connsiteX2" fmla="*/ 731721 w 841124"/>
                  <a:gd name="connsiteY2" fmla="*/ 439958 h 487050"/>
                  <a:gd name="connsiteX3" fmla="*/ 830575 w 841124"/>
                  <a:gd name="connsiteY3" fmla="*/ 214008 h 487050"/>
                  <a:gd name="connsiteX4" fmla="*/ 544605 w 841124"/>
                  <a:gd name="connsiteY4" fmla="*/ 26889 h 487050"/>
                  <a:gd name="connsiteX5" fmla="*/ 124475 w 841124"/>
                  <a:gd name="connsiteY5" fmla="*/ 9237 h 487050"/>
                  <a:gd name="connsiteX6" fmla="*/ 909 w 841124"/>
                  <a:gd name="connsiteY6" fmla="*/ 104560 h 487050"/>
                  <a:gd name="connsiteX7" fmla="*/ 170371 w 841124"/>
                  <a:gd name="connsiteY7" fmla="*/ 221066 h 487050"/>
                  <a:gd name="connsiteX0" fmla="*/ 169741 w 840494"/>
                  <a:gd name="connsiteY0" fmla="*/ 442474 h 503688"/>
                  <a:gd name="connsiteX1" fmla="*/ 434529 w 840494"/>
                  <a:gd name="connsiteY1" fmla="*/ 502492 h 503688"/>
                  <a:gd name="connsiteX2" fmla="*/ 731091 w 840494"/>
                  <a:gd name="connsiteY2" fmla="*/ 456596 h 503688"/>
                  <a:gd name="connsiteX3" fmla="*/ 829945 w 840494"/>
                  <a:gd name="connsiteY3" fmla="*/ 230646 h 503688"/>
                  <a:gd name="connsiteX4" fmla="*/ 543975 w 840494"/>
                  <a:gd name="connsiteY4" fmla="*/ 43527 h 503688"/>
                  <a:gd name="connsiteX5" fmla="*/ 141497 w 840494"/>
                  <a:gd name="connsiteY5" fmla="*/ 4692 h 503688"/>
                  <a:gd name="connsiteX6" fmla="*/ 279 w 840494"/>
                  <a:gd name="connsiteY6" fmla="*/ 121198 h 503688"/>
                  <a:gd name="connsiteX7" fmla="*/ 169741 w 840494"/>
                  <a:gd name="connsiteY7" fmla="*/ 237704 h 503688"/>
                  <a:gd name="connsiteX0" fmla="*/ 169477 w 840230"/>
                  <a:gd name="connsiteY0" fmla="*/ 448771 h 509985"/>
                  <a:gd name="connsiteX1" fmla="*/ 434265 w 840230"/>
                  <a:gd name="connsiteY1" fmla="*/ 508789 h 509985"/>
                  <a:gd name="connsiteX2" fmla="*/ 730827 w 840230"/>
                  <a:gd name="connsiteY2" fmla="*/ 462893 h 509985"/>
                  <a:gd name="connsiteX3" fmla="*/ 829681 w 840230"/>
                  <a:gd name="connsiteY3" fmla="*/ 236943 h 509985"/>
                  <a:gd name="connsiteX4" fmla="*/ 543711 w 840230"/>
                  <a:gd name="connsiteY4" fmla="*/ 49824 h 509985"/>
                  <a:gd name="connsiteX5" fmla="*/ 176538 w 840230"/>
                  <a:gd name="connsiteY5" fmla="*/ 3928 h 509985"/>
                  <a:gd name="connsiteX6" fmla="*/ 15 w 840230"/>
                  <a:gd name="connsiteY6" fmla="*/ 127495 h 509985"/>
                  <a:gd name="connsiteX7" fmla="*/ 169477 w 840230"/>
                  <a:gd name="connsiteY7" fmla="*/ 244001 h 509985"/>
                  <a:gd name="connsiteX0" fmla="*/ 169559 w 840312"/>
                  <a:gd name="connsiteY0" fmla="*/ 455264 h 516478"/>
                  <a:gd name="connsiteX1" fmla="*/ 434347 w 840312"/>
                  <a:gd name="connsiteY1" fmla="*/ 515282 h 516478"/>
                  <a:gd name="connsiteX2" fmla="*/ 730909 w 840312"/>
                  <a:gd name="connsiteY2" fmla="*/ 469386 h 516478"/>
                  <a:gd name="connsiteX3" fmla="*/ 829763 w 840312"/>
                  <a:gd name="connsiteY3" fmla="*/ 243436 h 516478"/>
                  <a:gd name="connsiteX4" fmla="*/ 543793 w 840312"/>
                  <a:gd name="connsiteY4" fmla="*/ 56317 h 516478"/>
                  <a:gd name="connsiteX5" fmla="*/ 151907 w 840312"/>
                  <a:gd name="connsiteY5" fmla="*/ 3360 h 516478"/>
                  <a:gd name="connsiteX6" fmla="*/ 97 w 840312"/>
                  <a:gd name="connsiteY6" fmla="*/ 133988 h 516478"/>
                  <a:gd name="connsiteX7" fmla="*/ 169559 w 840312"/>
                  <a:gd name="connsiteY7" fmla="*/ 250494 h 516478"/>
                  <a:gd name="connsiteX0" fmla="*/ 169563 w 839123"/>
                  <a:gd name="connsiteY0" fmla="*/ 455803 h 517017"/>
                  <a:gd name="connsiteX1" fmla="*/ 434351 w 839123"/>
                  <a:gd name="connsiteY1" fmla="*/ 515821 h 517017"/>
                  <a:gd name="connsiteX2" fmla="*/ 730913 w 839123"/>
                  <a:gd name="connsiteY2" fmla="*/ 469925 h 517017"/>
                  <a:gd name="connsiteX3" fmla="*/ 829767 w 839123"/>
                  <a:gd name="connsiteY3" fmla="*/ 243975 h 517017"/>
                  <a:gd name="connsiteX4" fmla="*/ 561450 w 839123"/>
                  <a:gd name="connsiteY4" fmla="*/ 53326 h 517017"/>
                  <a:gd name="connsiteX5" fmla="*/ 151911 w 839123"/>
                  <a:gd name="connsiteY5" fmla="*/ 3899 h 517017"/>
                  <a:gd name="connsiteX6" fmla="*/ 101 w 839123"/>
                  <a:gd name="connsiteY6" fmla="*/ 134527 h 517017"/>
                  <a:gd name="connsiteX7" fmla="*/ 169563 w 839123"/>
                  <a:gd name="connsiteY7" fmla="*/ 251033 h 517017"/>
                  <a:gd name="connsiteX0" fmla="*/ 169563 w 836542"/>
                  <a:gd name="connsiteY0" fmla="*/ 455803 h 519788"/>
                  <a:gd name="connsiteX1" fmla="*/ 459065 w 836542"/>
                  <a:gd name="connsiteY1" fmla="*/ 519351 h 519788"/>
                  <a:gd name="connsiteX2" fmla="*/ 730913 w 836542"/>
                  <a:gd name="connsiteY2" fmla="*/ 469925 h 519788"/>
                  <a:gd name="connsiteX3" fmla="*/ 829767 w 836542"/>
                  <a:gd name="connsiteY3" fmla="*/ 243975 h 519788"/>
                  <a:gd name="connsiteX4" fmla="*/ 561450 w 836542"/>
                  <a:gd name="connsiteY4" fmla="*/ 53326 h 519788"/>
                  <a:gd name="connsiteX5" fmla="*/ 151911 w 836542"/>
                  <a:gd name="connsiteY5" fmla="*/ 3899 h 519788"/>
                  <a:gd name="connsiteX6" fmla="*/ 101 w 836542"/>
                  <a:gd name="connsiteY6" fmla="*/ 134527 h 519788"/>
                  <a:gd name="connsiteX7" fmla="*/ 169563 w 836542"/>
                  <a:gd name="connsiteY7" fmla="*/ 251033 h 519788"/>
                  <a:gd name="connsiteX0" fmla="*/ 169563 w 836096"/>
                  <a:gd name="connsiteY0" fmla="*/ 455803 h 519444"/>
                  <a:gd name="connsiteX1" fmla="*/ 459065 w 836096"/>
                  <a:gd name="connsiteY1" fmla="*/ 519351 h 519444"/>
                  <a:gd name="connsiteX2" fmla="*/ 727383 w 836096"/>
                  <a:gd name="connsiteY2" fmla="*/ 445212 h 519444"/>
                  <a:gd name="connsiteX3" fmla="*/ 829767 w 836096"/>
                  <a:gd name="connsiteY3" fmla="*/ 243975 h 519444"/>
                  <a:gd name="connsiteX4" fmla="*/ 561450 w 836096"/>
                  <a:gd name="connsiteY4" fmla="*/ 53326 h 519444"/>
                  <a:gd name="connsiteX5" fmla="*/ 151911 w 836096"/>
                  <a:gd name="connsiteY5" fmla="*/ 3899 h 519444"/>
                  <a:gd name="connsiteX6" fmla="*/ 101 w 836096"/>
                  <a:gd name="connsiteY6" fmla="*/ 134527 h 519444"/>
                  <a:gd name="connsiteX7" fmla="*/ 169563 w 836096"/>
                  <a:gd name="connsiteY7" fmla="*/ 251033 h 519444"/>
                  <a:gd name="connsiteX0" fmla="*/ 169563 w 822874"/>
                  <a:gd name="connsiteY0" fmla="*/ 455451 h 519092"/>
                  <a:gd name="connsiteX1" fmla="*/ 459065 w 822874"/>
                  <a:gd name="connsiteY1" fmla="*/ 518999 h 519092"/>
                  <a:gd name="connsiteX2" fmla="*/ 727383 w 822874"/>
                  <a:gd name="connsiteY2" fmla="*/ 444860 h 519092"/>
                  <a:gd name="connsiteX3" fmla="*/ 815645 w 822874"/>
                  <a:gd name="connsiteY3" fmla="*/ 218909 h 519092"/>
                  <a:gd name="connsiteX4" fmla="*/ 561450 w 822874"/>
                  <a:gd name="connsiteY4" fmla="*/ 52974 h 519092"/>
                  <a:gd name="connsiteX5" fmla="*/ 151911 w 822874"/>
                  <a:gd name="connsiteY5" fmla="*/ 3547 h 519092"/>
                  <a:gd name="connsiteX6" fmla="*/ 101 w 822874"/>
                  <a:gd name="connsiteY6" fmla="*/ 134175 h 519092"/>
                  <a:gd name="connsiteX7" fmla="*/ 169563 w 822874"/>
                  <a:gd name="connsiteY7" fmla="*/ 250681 h 519092"/>
                  <a:gd name="connsiteX0" fmla="*/ 169561 w 823734"/>
                  <a:gd name="connsiteY0" fmla="*/ 458161 h 521802"/>
                  <a:gd name="connsiteX1" fmla="*/ 459063 w 823734"/>
                  <a:gd name="connsiteY1" fmla="*/ 521709 h 521802"/>
                  <a:gd name="connsiteX2" fmla="*/ 727381 w 823734"/>
                  <a:gd name="connsiteY2" fmla="*/ 447570 h 521802"/>
                  <a:gd name="connsiteX3" fmla="*/ 815643 w 823734"/>
                  <a:gd name="connsiteY3" fmla="*/ 221619 h 521802"/>
                  <a:gd name="connsiteX4" fmla="*/ 547326 w 823734"/>
                  <a:gd name="connsiteY4" fmla="*/ 41562 h 521802"/>
                  <a:gd name="connsiteX5" fmla="*/ 151909 w 823734"/>
                  <a:gd name="connsiteY5" fmla="*/ 6257 h 521802"/>
                  <a:gd name="connsiteX6" fmla="*/ 99 w 823734"/>
                  <a:gd name="connsiteY6" fmla="*/ 136885 h 521802"/>
                  <a:gd name="connsiteX7" fmla="*/ 169561 w 823734"/>
                  <a:gd name="connsiteY7" fmla="*/ 253391 h 521802"/>
                  <a:gd name="connsiteX0" fmla="*/ 169561 w 823734"/>
                  <a:gd name="connsiteY0" fmla="*/ 461346 h 524987"/>
                  <a:gd name="connsiteX1" fmla="*/ 459063 w 823734"/>
                  <a:gd name="connsiteY1" fmla="*/ 524894 h 524987"/>
                  <a:gd name="connsiteX2" fmla="*/ 727381 w 823734"/>
                  <a:gd name="connsiteY2" fmla="*/ 450755 h 524987"/>
                  <a:gd name="connsiteX3" fmla="*/ 815643 w 823734"/>
                  <a:gd name="connsiteY3" fmla="*/ 224804 h 524987"/>
                  <a:gd name="connsiteX4" fmla="*/ 547326 w 823734"/>
                  <a:gd name="connsiteY4" fmla="*/ 34156 h 524987"/>
                  <a:gd name="connsiteX5" fmla="*/ 151909 w 823734"/>
                  <a:gd name="connsiteY5" fmla="*/ 9442 h 524987"/>
                  <a:gd name="connsiteX6" fmla="*/ 99 w 823734"/>
                  <a:gd name="connsiteY6" fmla="*/ 140070 h 524987"/>
                  <a:gd name="connsiteX7" fmla="*/ 169561 w 823734"/>
                  <a:gd name="connsiteY7" fmla="*/ 256576 h 524987"/>
                  <a:gd name="connsiteX0" fmla="*/ 169561 w 823734"/>
                  <a:gd name="connsiteY0" fmla="*/ 460304 h 523945"/>
                  <a:gd name="connsiteX1" fmla="*/ 459063 w 823734"/>
                  <a:gd name="connsiteY1" fmla="*/ 523852 h 523945"/>
                  <a:gd name="connsiteX2" fmla="*/ 727381 w 823734"/>
                  <a:gd name="connsiteY2" fmla="*/ 449713 h 523945"/>
                  <a:gd name="connsiteX3" fmla="*/ 815643 w 823734"/>
                  <a:gd name="connsiteY3" fmla="*/ 223762 h 523945"/>
                  <a:gd name="connsiteX4" fmla="*/ 547326 w 823734"/>
                  <a:gd name="connsiteY4" fmla="*/ 33114 h 523945"/>
                  <a:gd name="connsiteX5" fmla="*/ 151909 w 823734"/>
                  <a:gd name="connsiteY5" fmla="*/ 8400 h 523945"/>
                  <a:gd name="connsiteX6" fmla="*/ 99 w 823734"/>
                  <a:gd name="connsiteY6" fmla="*/ 124906 h 523945"/>
                  <a:gd name="connsiteX7" fmla="*/ 169561 w 823734"/>
                  <a:gd name="connsiteY7" fmla="*/ 255534 h 523945"/>
                  <a:gd name="connsiteX0" fmla="*/ 169561 w 823684"/>
                  <a:gd name="connsiteY0" fmla="*/ 460304 h 513419"/>
                  <a:gd name="connsiteX1" fmla="*/ 462593 w 823684"/>
                  <a:gd name="connsiteY1" fmla="*/ 513261 h 513419"/>
                  <a:gd name="connsiteX2" fmla="*/ 727381 w 823684"/>
                  <a:gd name="connsiteY2" fmla="*/ 449713 h 513419"/>
                  <a:gd name="connsiteX3" fmla="*/ 815643 w 823684"/>
                  <a:gd name="connsiteY3" fmla="*/ 223762 h 513419"/>
                  <a:gd name="connsiteX4" fmla="*/ 547326 w 823684"/>
                  <a:gd name="connsiteY4" fmla="*/ 33114 h 513419"/>
                  <a:gd name="connsiteX5" fmla="*/ 151909 w 823684"/>
                  <a:gd name="connsiteY5" fmla="*/ 8400 h 513419"/>
                  <a:gd name="connsiteX6" fmla="*/ 99 w 823684"/>
                  <a:gd name="connsiteY6" fmla="*/ 124906 h 513419"/>
                  <a:gd name="connsiteX7" fmla="*/ 169561 w 823684"/>
                  <a:gd name="connsiteY7" fmla="*/ 255534 h 513419"/>
                  <a:gd name="connsiteX0" fmla="*/ 169561 w 823684"/>
                  <a:gd name="connsiteY0" fmla="*/ 460304 h 527465"/>
                  <a:gd name="connsiteX1" fmla="*/ 462593 w 823684"/>
                  <a:gd name="connsiteY1" fmla="*/ 527383 h 527465"/>
                  <a:gd name="connsiteX2" fmla="*/ 727381 w 823684"/>
                  <a:gd name="connsiteY2" fmla="*/ 449713 h 527465"/>
                  <a:gd name="connsiteX3" fmla="*/ 815643 w 823684"/>
                  <a:gd name="connsiteY3" fmla="*/ 223762 h 527465"/>
                  <a:gd name="connsiteX4" fmla="*/ 547326 w 823684"/>
                  <a:gd name="connsiteY4" fmla="*/ 33114 h 527465"/>
                  <a:gd name="connsiteX5" fmla="*/ 151909 w 823684"/>
                  <a:gd name="connsiteY5" fmla="*/ 8400 h 527465"/>
                  <a:gd name="connsiteX6" fmla="*/ 99 w 823684"/>
                  <a:gd name="connsiteY6" fmla="*/ 124906 h 527465"/>
                  <a:gd name="connsiteX7" fmla="*/ 169561 w 823684"/>
                  <a:gd name="connsiteY7" fmla="*/ 255534 h 527465"/>
                  <a:gd name="connsiteX0" fmla="*/ 169561 w 813983"/>
                  <a:gd name="connsiteY0" fmla="*/ 459751 h 526912"/>
                  <a:gd name="connsiteX1" fmla="*/ 462593 w 813983"/>
                  <a:gd name="connsiteY1" fmla="*/ 526830 h 526912"/>
                  <a:gd name="connsiteX2" fmla="*/ 727381 w 813983"/>
                  <a:gd name="connsiteY2" fmla="*/ 449160 h 526912"/>
                  <a:gd name="connsiteX3" fmla="*/ 805052 w 813983"/>
                  <a:gd name="connsiteY3" fmla="*/ 209087 h 526912"/>
                  <a:gd name="connsiteX4" fmla="*/ 547326 w 813983"/>
                  <a:gd name="connsiteY4" fmla="*/ 32561 h 526912"/>
                  <a:gd name="connsiteX5" fmla="*/ 151909 w 813983"/>
                  <a:gd name="connsiteY5" fmla="*/ 7847 h 526912"/>
                  <a:gd name="connsiteX6" fmla="*/ 99 w 813983"/>
                  <a:gd name="connsiteY6" fmla="*/ 124353 h 526912"/>
                  <a:gd name="connsiteX7" fmla="*/ 169561 w 813983"/>
                  <a:gd name="connsiteY7" fmla="*/ 254981 h 526912"/>
                  <a:gd name="connsiteX0" fmla="*/ 169561 w 823685"/>
                  <a:gd name="connsiteY0" fmla="*/ 460303 h 527464"/>
                  <a:gd name="connsiteX1" fmla="*/ 462593 w 823685"/>
                  <a:gd name="connsiteY1" fmla="*/ 527382 h 527464"/>
                  <a:gd name="connsiteX2" fmla="*/ 727381 w 823685"/>
                  <a:gd name="connsiteY2" fmla="*/ 449712 h 527464"/>
                  <a:gd name="connsiteX3" fmla="*/ 815644 w 823685"/>
                  <a:gd name="connsiteY3" fmla="*/ 223761 h 527464"/>
                  <a:gd name="connsiteX4" fmla="*/ 547326 w 823685"/>
                  <a:gd name="connsiteY4" fmla="*/ 33113 h 527464"/>
                  <a:gd name="connsiteX5" fmla="*/ 151909 w 823685"/>
                  <a:gd name="connsiteY5" fmla="*/ 8399 h 527464"/>
                  <a:gd name="connsiteX6" fmla="*/ 99 w 823685"/>
                  <a:gd name="connsiteY6" fmla="*/ 124905 h 527464"/>
                  <a:gd name="connsiteX7" fmla="*/ 169561 w 823685"/>
                  <a:gd name="connsiteY7" fmla="*/ 255533 h 527464"/>
                  <a:gd name="connsiteX0" fmla="*/ 169561 w 826348"/>
                  <a:gd name="connsiteY0" fmla="*/ 460303 h 527464"/>
                  <a:gd name="connsiteX1" fmla="*/ 462593 w 826348"/>
                  <a:gd name="connsiteY1" fmla="*/ 527382 h 527464"/>
                  <a:gd name="connsiteX2" fmla="*/ 727381 w 826348"/>
                  <a:gd name="connsiteY2" fmla="*/ 449712 h 527464"/>
                  <a:gd name="connsiteX3" fmla="*/ 815644 w 826348"/>
                  <a:gd name="connsiteY3" fmla="*/ 223761 h 527464"/>
                  <a:gd name="connsiteX4" fmla="*/ 547326 w 826348"/>
                  <a:gd name="connsiteY4" fmla="*/ 33113 h 527464"/>
                  <a:gd name="connsiteX5" fmla="*/ 151909 w 826348"/>
                  <a:gd name="connsiteY5" fmla="*/ 8399 h 527464"/>
                  <a:gd name="connsiteX6" fmla="*/ 99 w 826348"/>
                  <a:gd name="connsiteY6" fmla="*/ 124905 h 527464"/>
                  <a:gd name="connsiteX7" fmla="*/ 169561 w 826348"/>
                  <a:gd name="connsiteY7" fmla="*/ 255533 h 527464"/>
                  <a:gd name="connsiteX0" fmla="*/ 169561 w 816174"/>
                  <a:gd name="connsiteY0" fmla="*/ 460303 h 527464"/>
                  <a:gd name="connsiteX1" fmla="*/ 462593 w 816174"/>
                  <a:gd name="connsiteY1" fmla="*/ 527382 h 527464"/>
                  <a:gd name="connsiteX2" fmla="*/ 727381 w 816174"/>
                  <a:gd name="connsiteY2" fmla="*/ 449712 h 527464"/>
                  <a:gd name="connsiteX3" fmla="*/ 815644 w 816174"/>
                  <a:gd name="connsiteY3" fmla="*/ 223761 h 527464"/>
                  <a:gd name="connsiteX4" fmla="*/ 547326 w 816174"/>
                  <a:gd name="connsiteY4" fmla="*/ 33113 h 527464"/>
                  <a:gd name="connsiteX5" fmla="*/ 151909 w 816174"/>
                  <a:gd name="connsiteY5" fmla="*/ 8399 h 527464"/>
                  <a:gd name="connsiteX6" fmla="*/ 99 w 816174"/>
                  <a:gd name="connsiteY6" fmla="*/ 124905 h 527464"/>
                  <a:gd name="connsiteX7" fmla="*/ 169561 w 816174"/>
                  <a:gd name="connsiteY7" fmla="*/ 255533 h 527464"/>
                  <a:gd name="connsiteX0" fmla="*/ 169561 w 825003"/>
                  <a:gd name="connsiteY0" fmla="*/ 460303 h 527464"/>
                  <a:gd name="connsiteX1" fmla="*/ 462593 w 825003"/>
                  <a:gd name="connsiteY1" fmla="*/ 527382 h 527464"/>
                  <a:gd name="connsiteX2" fmla="*/ 727381 w 825003"/>
                  <a:gd name="connsiteY2" fmla="*/ 449712 h 527464"/>
                  <a:gd name="connsiteX3" fmla="*/ 815644 w 825003"/>
                  <a:gd name="connsiteY3" fmla="*/ 223761 h 527464"/>
                  <a:gd name="connsiteX4" fmla="*/ 547326 w 825003"/>
                  <a:gd name="connsiteY4" fmla="*/ 33113 h 527464"/>
                  <a:gd name="connsiteX5" fmla="*/ 151909 w 825003"/>
                  <a:gd name="connsiteY5" fmla="*/ 8399 h 527464"/>
                  <a:gd name="connsiteX6" fmla="*/ 99 w 825003"/>
                  <a:gd name="connsiteY6" fmla="*/ 124905 h 527464"/>
                  <a:gd name="connsiteX7" fmla="*/ 169561 w 825003"/>
                  <a:gd name="connsiteY7" fmla="*/ 255533 h 527464"/>
                  <a:gd name="connsiteX0" fmla="*/ 169561 w 815370"/>
                  <a:gd name="connsiteY0" fmla="*/ 460447 h 527608"/>
                  <a:gd name="connsiteX1" fmla="*/ 462593 w 815370"/>
                  <a:gd name="connsiteY1" fmla="*/ 527526 h 527608"/>
                  <a:gd name="connsiteX2" fmla="*/ 727381 w 815370"/>
                  <a:gd name="connsiteY2" fmla="*/ 449856 h 527608"/>
                  <a:gd name="connsiteX3" fmla="*/ 805053 w 815370"/>
                  <a:gd name="connsiteY3" fmla="*/ 227436 h 527608"/>
                  <a:gd name="connsiteX4" fmla="*/ 547326 w 815370"/>
                  <a:gd name="connsiteY4" fmla="*/ 33257 h 527608"/>
                  <a:gd name="connsiteX5" fmla="*/ 151909 w 815370"/>
                  <a:gd name="connsiteY5" fmla="*/ 8543 h 527608"/>
                  <a:gd name="connsiteX6" fmla="*/ 99 w 815370"/>
                  <a:gd name="connsiteY6" fmla="*/ 125049 h 527608"/>
                  <a:gd name="connsiteX7" fmla="*/ 169561 w 815370"/>
                  <a:gd name="connsiteY7" fmla="*/ 255677 h 527608"/>
                  <a:gd name="connsiteX0" fmla="*/ 169561 w 812309"/>
                  <a:gd name="connsiteY0" fmla="*/ 460447 h 527913"/>
                  <a:gd name="connsiteX1" fmla="*/ 462593 w 812309"/>
                  <a:gd name="connsiteY1" fmla="*/ 527526 h 527913"/>
                  <a:gd name="connsiteX2" fmla="*/ 716789 w 812309"/>
                  <a:gd name="connsiteY2" fmla="*/ 435734 h 527913"/>
                  <a:gd name="connsiteX3" fmla="*/ 805053 w 812309"/>
                  <a:gd name="connsiteY3" fmla="*/ 227436 h 527913"/>
                  <a:gd name="connsiteX4" fmla="*/ 547326 w 812309"/>
                  <a:gd name="connsiteY4" fmla="*/ 33257 h 527913"/>
                  <a:gd name="connsiteX5" fmla="*/ 151909 w 812309"/>
                  <a:gd name="connsiteY5" fmla="*/ 8543 h 527913"/>
                  <a:gd name="connsiteX6" fmla="*/ 99 w 812309"/>
                  <a:gd name="connsiteY6" fmla="*/ 125049 h 527913"/>
                  <a:gd name="connsiteX7" fmla="*/ 169561 w 812309"/>
                  <a:gd name="connsiteY7" fmla="*/ 255677 h 527913"/>
                  <a:gd name="connsiteX0" fmla="*/ 169561 w 814620"/>
                  <a:gd name="connsiteY0" fmla="*/ 460447 h 527535"/>
                  <a:gd name="connsiteX1" fmla="*/ 462593 w 814620"/>
                  <a:gd name="connsiteY1" fmla="*/ 527526 h 527535"/>
                  <a:gd name="connsiteX2" fmla="*/ 730911 w 814620"/>
                  <a:gd name="connsiteY2" fmla="*/ 456917 h 527535"/>
                  <a:gd name="connsiteX3" fmla="*/ 805053 w 814620"/>
                  <a:gd name="connsiteY3" fmla="*/ 227436 h 527535"/>
                  <a:gd name="connsiteX4" fmla="*/ 547326 w 814620"/>
                  <a:gd name="connsiteY4" fmla="*/ 33257 h 527535"/>
                  <a:gd name="connsiteX5" fmla="*/ 151909 w 814620"/>
                  <a:gd name="connsiteY5" fmla="*/ 8543 h 527535"/>
                  <a:gd name="connsiteX6" fmla="*/ 99 w 814620"/>
                  <a:gd name="connsiteY6" fmla="*/ 125049 h 527535"/>
                  <a:gd name="connsiteX7" fmla="*/ 169561 w 814620"/>
                  <a:gd name="connsiteY7" fmla="*/ 255677 h 527535"/>
                  <a:gd name="connsiteX0" fmla="*/ 169561 w 813388"/>
                  <a:gd name="connsiteY0" fmla="*/ 460447 h 527737"/>
                  <a:gd name="connsiteX1" fmla="*/ 462593 w 813388"/>
                  <a:gd name="connsiteY1" fmla="*/ 527526 h 527737"/>
                  <a:gd name="connsiteX2" fmla="*/ 723850 w 813388"/>
                  <a:gd name="connsiteY2" fmla="*/ 442795 h 527737"/>
                  <a:gd name="connsiteX3" fmla="*/ 805053 w 813388"/>
                  <a:gd name="connsiteY3" fmla="*/ 227436 h 527737"/>
                  <a:gd name="connsiteX4" fmla="*/ 547326 w 813388"/>
                  <a:gd name="connsiteY4" fmla="*/ 33257 h 527737"/>
                  <a:gd name="connsiteX5" fmla="*/ 151909 w 813388"/>
                  <a:gd name="connsiteY5" fmla="*/ 8543 h 527737"/>
                  <a:gd name="connsiteX6" fmla="*/ 99 w 813388"/>
                  <a:gd name="connsiteY6" fmla="*/ 125049 h 527737"/>
                  <a:gd name="connsiteX7" fmla="*/ 169561 w 813388"/>
                  <a:gd name="connsiteY7" fmla="*/ 255677 h 527737"/>
                  <a:gd name="connsiteX0" fmla="*/ 169561 w 812943"/>
                  <a:gd name="connsiteY0" fmla="*/ 471065 h 538355"/>
                  <a:gd name="connsiteX1" fmla="*/ 462593 w 812943"/>
                  <a:gd name="connsiteY1" fmla="*/ 538144 h 538355"/>
                  <a:gd name="connsiteX2" fmla="*/ 723850 w 812943"/>
                  <a:gd name="connsiteY2" fmla="*/ 453413 h 538355"/>
                  <a:gd name="connsiteX3" fmla="*/ 805053 w 812943"/>
                  <a:gd name="connsiteY3" fmla="*/ 238054 h 538355"/>
                  <a:gd name="connsiteX4" fmla="*/ 554387 w 812943"/>
                  <a:gd name="connsiteY4" fmla="*/ 22692 h 538355"/>
                  <a:gd name="connsiteX5" fmla="*/ 151909 w 812943"/>
                  <a:gd name="connsiteY5" fmla="*/ 19161 h 538355"/>
                  <a:gd name="connsiteX6" fmla="*/ 99 w 812943"/>
                  <a:gd name="connsiteY6" fmla="*/ 135667 h 538355"/>
                  <a:gd name="connsiteX7" fmla="*/ 169561 w 812943"/>
                  <a:gd name="connsiteY7" fmla="*/ 266295 h 538355"/>
                  <a:gd name="connsiteX0" fmla="*/ 169562 w 812723"/>
                  <a:gd name="connsiteY0" fmla="*/ 461823 h 529113"/>
                  <a:gd name="connsiteX1" fmla="*/ 462594 w 812723"/>
                  <a:gd name="connsiteY1" fmla="*/ 528902 h 529113"/>
                  <a:gd name="connsiteX2" fmla="*/ 723851 w 812723"/>
                  <a:gd name="connsiteY2" fmla="*/ 444171 h 529113"/>
                  <a:gd name="connsiteX3" fmla="*/ 805054 w 812723"/>
                  <a:gd name="connsiteY3" fmla="*/ 228812 h 529113"/>
                  <a:gd name="connsiteX4" fmla="*/ 557918 w 812723"/>
                  <a:gd name="connsiteY4" fmla="*/ 31103 h 529113"/>
                  <a:gd name="connsiteX5" fmla="*/ 151910 w 812723"/>
                  <a:gd name="connsiteY5" fmla="*/ 9919 h 529113"/>
                  <a:gd name="connsiteX6" fmla="*/ 100 w 812723"/>
                  <a:gd name="connsiteY6" fmla="*/ 126425 h 529113"/>
                  <a:gd name="connsiteX7" fmla="*/ 169562 w 812723"/>
                  <a:gd name="connsiteY7" fmla="*/ 257053 h 529113"/>
                  <a:gd name="connsiteX0" fmla="*/ 169562 w 812723"/>
                  <a:gd name="connsiteY0" fmla="*/ 478685 h 545975"/>
                  <a:gd name="connsiteX1" fmla="*/ 462594 w 812723"/>
                  <a:gd name="connsiteY1" fmla="*/ 545764 h 545975"/>
                  <a:gd name="connsiteX2" fmla="*/ 723851 w 812723"/>
                  <a:gd name="connsiteY2" fmla="*/ 461033 h 545975"/>
                  <a:gd name="connsiteX3" fmla="*/ 805054 w 812723"/>
                  <a:gd name="connsiteY3" fmla="*/ 245674 h 545975"/>
                  <a:gd name="connsiteX4" fmla="*/ 557918 w 812723"/>
                  <a:gd name="connsiteY4" fmla="*/ 47965 h 545975"/>
                  <a:gd name="connsiteX5" fmla="*/ 151910 w 812723"/>
                  <a:gd name="connsiteY5" fmla="*/ 26781 h 545975"/>
                  <a:gd name="connsiteX6" fmla="*/ 100 w 812723"/>
                  <a:gd name="connsiteY6" fmla="*/ 143287 h 545975"/>
                  <a:gd name="connsiteX7" fmla="*/ 169562 w 812723"/>
                  <a:gd name="connsiteY7" fmla="*/ 273915 h 545975"/>
                  <a:gd name="connsiteX0" fmla="*/ 169562 w 812723"/>
                  <a:gd name="connsiteY0" fmla="*/ 465114 h 532404"/>
                  <a:gd name="connsiteX1" fmla="*/ 462594 w 812723"/>
                  <a:gd name="connsiteY1" fmla="*/ 532193 h 532404"/>
                  <a:gd name="connsiteX2" fmla="*/ 723851 w 812723"/>
                  <a:gd name="connsiteY2" fmla="*/ 447462 h 532404"/>
                  <a:gd name="connsiteX3" fmla="*/ 805054 w 812723"/>
                  <a:gd name="connsiteY3" fmla="*/ 232103 h 532404"/>
                  <a:gd name="connsiteX4" fmla="*/ 557918 w 812723"/>
                  <a:gd name="connsiteY4" fmla="*/ 34394 h 532404"/>
                  <a:gd name="connsiteX5" fmla="*/ 151910 w 812723"/>
                  <a:gd name="connsiteY5" fmla="*/ 13210 h 532404"/>
                  <a:gd name="connsiteX6" fmla="*/ 100 w 812723"/>
                  <a:gd name="connsiteY6" fmla="*/ 129716 h 532404"/>
                  <a:gd name="connsiteX7" fmla="*/ 169562 w 812723"/>
                  <a:gd name="connsiteY7" fmla="*/ 260344 h 532404"/>
                  <a:gd name="connsiteX0" fmla="*/ 169562 w 812723"/>
                  <a:gd name="connsiteY0" fmla="*/ 460016 h 527306"/>
                  <a:gd name="connsiteX1" fmla="*/ 462594 w 812723"/>
                  <a:gd name="connsiteY1" fmla="*/ 527095 h 527306"/>
                  <a:gd name="connsiteX2" fmla="*/ 723851 w 812723"/>
                  <a:gd name="connsiteY2" fmla="*/ 442364 h 527306"/>
                  <a:gd name="connsiteX3" fmla="*/ 805054 w 812723"/>
                  <a:gd name="connsiteY3" fmla="*/ 227005 h 527306"/>
                  <a:gd name="connsiteX4" fmla="*/ 557918 w 812723"/>
                  <a:gd name="connsiteY4" fmla="*/ 29296 h 527306"/>
                  <a:gd name="connsiteX5" fmla="*/ 151910 w 812723"/>
                  <a:gd name="connsiteY5" fmla="*/ 8112 h 527306"/>
                  <a:gd name="connsiteX6" fmla="*/ 100 w 812723"/>
                  <a:gd name="connsiteY6" fmla="*/ 124618 h 527306"/>
                  <a:gd name="connsiteX7" fmla="*/ 169562 w 812723"/>
                  <a:gd name="connsiteY7" fmla="*/ 255246 h 527306"/>
                  <a:gd name="connsiteX0" fmla="*/ 169563 w 812504"/>
                  <a:gd name="connsiteY0" fmla="*/ 456297 h 523587"/>
                  <a:gd name="connsiteX1" fmla="*/ 462595 w 812504"/>
                  <a:gd name="connsiteY1" fmla="*/ 523376 h 523587"/>
                  <a:gd name="connsiteX2" fmla="*/ 723852 w 812504"/>
                  <a:gd name="connsiteY2" fmla="*/ 438645 h 523587"/>
                  <a:gd name="connsiteX3" fmla="*/ 805055 w 812504"/>
                  <a:gd name="connsiteY3" fmla="*/ 223286 h 523587"/>
                  <a:gd name="connsiteX4" fmla="*/ 561449 w 812504"/>
                  <a:gd name="connsiteY4" fmla="*/ 39699 h 523587"/>
                  <a:gd name="connsiteX5" fmla="*/ 151911 w 812504"/>
                  <a:gd name="connsiteY5" fmla="*/ 4393 h 523587"/>
                  <a:gd name="connsiteX6" fmla="*/ 101 w 812504"/>
                  <a:gd name="connsiteY6" fmla="*/ 120899 h 523587"/>
                  <a:gd name="connsiteX7" fmla="*/ 169563 w 812504"/>
                  <a:gd name="connsiteY7" fmla="*/ 251527 h 523587"/>
                  <a:gd name="connsiteX0" fmla="*/ 169564 w 812285"/>
                  <a:gd name="connsiteY0" fmla="*/ 458877 h 526167"/>
                  <a:gd name="connsiteX1" fmla="*/ 462596 w 812285"/>
                  <a:gd name="connsiteY1" fmla="*/ 525956 h 526167"/>
                  <a:gd name="connsiteX2" fmla="*/ 723853 w 812285"/>
                  <a:gd name="connsiteY2" fmla="*/ 441225 h 526167"/>
                  <a:gd name="connsiteX3" fmla="*/ 805056 w 812285"/>
                  <a:gd name="connsiteY3" fmla="*/ 225866 h 526167"/>
                  <a:gd name="connsiteX4" fmla="*/ 564981 w 812285"/>
                  <a:gd name="connsiteY4" fmla="*/ 31688 h 526167"/>
                  <a:gd name="connsiteX5" fmla="*/ 151912 w 812285"/>
                  <a:gd name="connsiteY5" fmla="*/ 6973 h 526167"/>
                  <a:gd name="connsiteX6" fmla="*/ 102 w 812285"/>
                  <a:gd name="connsiteY6" fmla="*/ 123479 h 526167"/>
                  <a:gd name="connsiteX7" fmla="*/ 169564 w 812285"/>
                  <a:gd name="connsiteY7" fmla="*/ 254107 h 526167"/>
                  <a:gd name="connsiteX0" fmla="*/ 169723 w 812444"/>
                  <a:gd name="connsiteY0" fmla="*/ 478074 h 545364"/>
                  <a:gd name="connsiteX1" fmla="*/ 462755 w 812444"/>
                  <a:gd name="connsiteY1" fmla="*/ 545153 h 545364"/>
                  <a:gd name="connsiteX2" fmla="*/ 724012 w 812444"/>
                  <a:gd name="connsiteY2" fmla="*/ 460422 h 545364"/>
                  <a:gd name="connsiteX3" fmla="*/ 805215 w 812444"/>
                  <a:gd name="connsiteY3" fmla="*/ 245063 h 545364"/>
                  <a:gd name="connsiteX4" fmla="*/ 565140 w 812444"/>
                  <a:gd name="connsiteY4" fmla="*/ 50885 h 545364"/>
                  <a:gd name="connsiteX5" fmla="*/ 201498 w 812444"/>
                  <a:gd name="connsiteY5" fmla="*/ 4987 h 545364"/>
                  <a:gd name="connsiteX6" fmla="*/ 261 w 812444"/>
                  <a:gd name="connsiteY6" fmla="*/ 142676 h 545364"/>
                  <a:gd name="connsiteX7" fmla="*/ 169723 w 812444"/>
                  <a:gd name="connsiteY7" fmla="*/ 273304 h 545364"/>
                  <a:gd name="connsiteX0" fmla="*/ 169548 w 812269"/>
                  <a:gd name="connsiteY0" fmla="*/ 478074 h 545364"/>
                  <a:gd name="connsiteX1" fmla="*/ 462580 w 812269"/>
                  <a:gd name="connsiteY1" fmla="*/ 545153 h 545364"/>
                  <a:gd name="connsiteX2" fmla="*/ 723837 w 812269"/>
                  <a:gd name="connsiteY2" fmla="*/ 460422 h 545364"/>
                  <a:gd name="connsiteX3" fmla="*/ 805040 w 812269"/>
                  <a:gd name="connsiteY3" fmla="*/ 245063 h 545364"/>
                  <a:gd name="connsiteX4" fmla="*/ 564965 w 812269"/>
                  <a:gd name="connsiteY4" fmla="*/ 50885 h 545364"/>
                  <a:gd name="connsiteX5" fmla="*/ 187201 w 812269"/>
                  <a:gd name="connsiteY5" fmla="*/ 4987 h 545364"/>
                  <a:gd name="connsiteX6" fmla="*/ 86 w 812269"/>
                  <a:gd name="connsiteY6" fmla="*/ 142676 h 545364"/>
                  <a:gd name="connsiteX7" fmla="*/ 169548 w 812269"/>
                  <a:gd name="connsiteY7" fmla="*/ 273304 h 545364"/>
                  <a:gd name="connsiteX0" fmla="*/ 166021 w 808742"/>
                  <a:gd name="connsiteY0" fmla="*/ 475999 h 543289"/>
                  <a:gd name="connsiteX1" fmla="*/ 459053 w 808742"/>
                  <a:gd name="connsiteY1" fmla="*/ 543078 h 543289"/>
                  <a:gd name="connsiteX2" fmla="*/ 720310 w 808742"/>
                  <a:gd name="connsiteY2" fmla="*/ 458347 h 543289"/>
                  <a:gd name="connsiteX3" fmla="*/ 801513 w 808742"/>
                  <a:gd name="connsiteY3" fmla="*/ 242988 h 543289"/>
                  <a:gd name="connsiteX4" fmla="*/ 561438 w 808742"/>
                  <a:gd name="connsiteY4" fmla="*/ 48810 h 543289"/>
                  <a:gd name="connsiteX5" fmla="*/ 183674 w 808742"/>
                  <a:gd name="connsiteY5" fmla="*/ 2912 h 543289"/>
                  <a:gd name="connsiteX6" fmla="*/ 90 w 808742"/>
                  <a:gd name="connsiteY6" fmla="*/ 108826 h 543289"/>
                  <a:gd name="connsiteX7" fmla="*/ 166021 w 808742"/>
                  <a:gd name="connsiteY7" fmla="*/ 271229 h 543289"/>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71678 h 543738"/>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36373 h 543738"/>
                  <a:gd name="connsiteX0" fmla="*/ 171599 w 814320"/>
                  <a:gd name="connsiteY0" fmla="*/ 476448 h 543738"/>
                  <a:gd name="connsiteX1" fmla="*/ 464631 w 814320"/>
                  <a:gd name="connsiteY1" fmla="*/ 543527 h 543738"/>
                  <a:gd name="connsiteX2" fmla="*/ 725888 w 814320"/>
                  <a:gd name="connsiteY2" fmla="*/ 458796 h 543738"/>
                  <a:gd name="connsiteX3" fmla="*/ 807091 w 814320"/>
                  <a:gd name="connsiteY3" fmla="*/ 243437 h 543738"/>
                  <a:gd name="connsiteX4" fmla="*/ 567016 w 814320"/>
                  <a:gd name="connsiteY4" fmla="*/ 49259 h 543738"/>
                  <a:gd name="connsiteX5" fmla="*/ 189252 w 814320"/>
                  <a:gd name="connsiteY5" fmla="*/ 3361 h 543738"/>
                  <a:gd name="connsiteX6" fmla="*/ 2138 w 814320"/>
                  <a:gd name="connsiteY6" fmla="*/ 116336 h 543738"/>
                  <a:gd name="connsiteX7" fmla="*/ 171599 w 814320"/>
                  <a:gd name="connsiteY7" fmla="*/ 236373 h 543738"/>
                  <a:gd name="connsiteX0" fmla="*/ 169841 w 812562"/>
                  <a:gd name="connsiteY0" fmla="*/ 476448 h 543738"/>
                  <a:gd name="connsiteX1" fmla="*/ 462873 w 812562"/>
                  <a:gd name="connsiteY1" fmla="*/ 543527 h 543738"/>
                  <a:gd name="connsiteX2" fmla="*/ 724130 w 812562"/>
                  <a:gd name="connsiteY2" fmla="*/ 458796 h 543738"/>
                  <a:gd name="connsiteX3" fmla="*/ 805333 w 812562"/>
                  <a:gd name="connsiteY3" fmla="*/ 243437 h 543738"/>
                  <a:gd name="connsiteX4" fmla="*/ 565258 w 812562"/>
                  <a:gd name="connsiteY4" fmla="*/ 49259 h 543738"/>
                  <a:gd name="connsiteX5" fmla="*/ 187494 w 812562"/>
                  <a:gd name="connsiteY5" fmla="*/ 3361 h 543738"/>
                  <a:gd name="connsiteX6" fmla="*/ 380 w 812562"/>
                  <a:gd name="connsiteY6" fmla="*/ 116336 h 543738"/>
                  <a:gd name="connsiteX7" fmla="*/ 169841 w 812562"/>
                  <a:gd name="connsiteY7" fmla="*/ 236373 h 543738"/>
                  <a:gd name="connsiteX0" fmla="*/ 169841 w 834129"/>
                  <a:gd name="connsiteY0" fmla="*/ 476448 h 543738"/>
                  <a:gd name="connsiteX1" fmla="*/ 462873 w 834129"/>
                  <a:gd name="connsiteY1" fmla="*/ 543527 h 543738"/>
                  <a:gd name="connsiteX2" fmla="*/ 724130 w 834129"/>
                  <a:gd name="connsiteY2" fmla="*/ 458796 h 543738"/>
                  <a:gd name="connsiteX3" fmla="*/ 828357 w 834129"/>
                  <a:gd name="connsiteY3" fmla="*/ 243437 h 543738"/>
                  <a:gd name="connsiteX4" fmla="*/ 565258 w 834129"/>
                  <a:gd name="connsiteY4" fmla="*/ 49259 h 543738"/>
                  <a:gd name="connsiteX5" fmla="*/ 187494 w 834129"/>
                  <a:gd name="connsiteY5" fmla="*/ 3361 h 543738"/>
                  <a:gd name="connsiteX6" fmla="*/ 380 w 834129"/>
                  <a:gd name="connsiteY6" fmla="*/ 116336 h 543738"/>
                  <a:gd name="connsiteX7" fmla="*/ 169841 w 834129"/>
                  <a:gd name="connsiteY7" fmla="*/ 236373 h 543738"/>
                  <a:gd name="connsiteX0" fmla="*/ 169841 w 833084"/>
                  <a:gd name="connsiteY0" fmla="*/ 476448 h 543738"/>
                  <a:gd name="connsiteX1" fmla="*/ 462873 w 833084"/>
                  <a:gd name="connsiteY1" fmla="*/ 543527 h 543738"/>
                  <a:gd name="connsiteX2" fmla="*/ 724130 w 833084"/>
                  <a:gd name="connsiteY2" fmla="*/ 458796 h 543738"/>
                  <a:gd name="connsiteX3" fmla="*/ 828357 w 833084"/>
                  <a:gd name="connsiteY3" fmla="*/ 243437 h 543738"/>
                  <a:gd name="connsiteX4" fmla="*/ 565258 w 833084"/>
                  <a:gd name="connsiteY4" fmla="*/ 49259 h 543738"/>
                  <a:gd name="connsiteX5" fmla="*/ 187494 w 833084"/>
                  <a:gd name="connsiteY5" fmla="*/ 3361 h 543738"/>
                  <a:gd name="connsiteX6" fmla="*/ 380 w 833084"/>
                  <a:gd name="connsiteY6" fmla="*/ 116336 h 543738"/>
                  <a:gd name="connsiteX7" fmla="*/ 169841 w 833084"/>
                  <a:gd name="connsiteY7" fmla="*/ 236373 h 543738"/>
                  <a:gd name="connsiteX0" fmla="*/ 169841 w 832092"/>
                  <a:gd name="connsiteY0" fmla="*/ 476448 h 543738"/>
                  <a:gd name="connsiteX1" fmla="*/ 462873 w 832092"/>
                  <a:gd name="connsiteY1" fmla="*/ 543527 h 543738"/>
                  <a:gd name="connsiteX2" fmla="*/ 724130 w 832092"/>
                  <a:gd name="connsiteY2" fmla="*/ 458796 h 543738"/>
                  <a:gd name="connsiteX3" fmla="*/ 828357 w 832092"/>
                  <a:gd name="connsiteY3" fmla="*/ 243437 h 543738"/>
                  <a:gd name="connsiteX4" fmla="*/ 565258 w 832092"/>
                  <a:gd name="connsiteY4" fmla="*/ 49259 h 543738"/>
                  <a:gd name="connsiteX5" fmla="*/ 187494 w 832092"/>
                  <a:gd name="connsiteY5" fmla="*/ 3361 h 543738"/>
                  <a:gd name="connsiteX6" fmla="*/ 380 w 832092"/>
                  <a:gd name="connsiteY6" fmla="*/ 116336 h 543738"/>
                  <a:gd name="connsiteX7" fmla="*/ 169841 w 832092"/>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28967"/>
                  <a:gd name="connsiteY0" fmla="*/ 476448 h 543738"/>
                  <a:gd name="connsiteX1" fmla="*/ 462873 w 828967"/>
                  <a:gd name="connsiteY1" fmla="*/ 543527 h 543738"/>
                  <a:gd name="connsiteX2" fmla="*/ 724130 w 828967"/>
                  <a:gd name="connsiteY2" fmla="*/ 458796 h 543738"/>
                  <a:gd name="connsiteX3" fmla="*/ 828357 w 828967"/>
                  <a:gd name="connsiteY3" fmla="*/ 243437 h 543738"/>
                  <a:gd name="connsiteX4" fmla="*/ 565258 w 828967"/>
                  <a:gd name="connsiteY4" fmla="*/ 49259 h 543738"/>
                  <a:gd name="connsiteX5" fmla="*/ 187494 w 828967"/>
                  <a:gd name="connsiteY5" fmla="*/ 3361 h 543738"/>
                  <a:gd name="connsiteX6" fmla="*/ 380 w 828967"/>
                  <a:gd name="connsiteY6" fmla="*/ 116336 h 543738"/>
                  <a:gd name="connsiteX7" fmla="*/ 169841 w 828967"/>
                  <a:gd name="connsiteY7" fmla="*/ 236373 h 543738"/>
                  <a:gd name="connsiteX0" fmla="*/ 169841 w 828357"/>
                  <a:gd name="connsiteY0" fmla="*/ 476448 h 543738"/>
                  <a:gd name="connsiteX1" fmla="*/ 462873 w 828357"/>
                  <a:gd name="connsiteY1" fmla="*/ 543527 h 543738"/>
                  <a:gd name="connsiteX2" fmla="*/ 724130 w 828357"/>
                  <a:gd name="connsiteY2" fmla="*/ 458796 h 543738"/>
                  <a:gd name="connsiteX3" fmla="*/ 828357 w 828357"/>
                  <a:gd name="connsiteY3" fmla="*/ 243437 h 543738"/>
                  <a:gd name="connsiteX4" fmla="*/ 565258 w 828357"/>
                  <a:gd name="connsiteY4" fmla="*/ 49259 h 543738"/>
                  <a:gd name="connsiteX5" fmla="*/ 187494 w 828357"/>
                  <a:gd name="connsiteY5" fmla="*/ 3361 h 543738"/>
                  <a:gd name="connsiteX6" fmla="*/ 380 w 828357"/>
                  <a:gd name="connsiteY6" fmla="*/ 116336 h 543738"/>
                  <a:gd name="connsiteX7" fmla="*/ 169841 w 828357"/>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31165"/>
                  <a:gd name="connsiteY0" fmla="*/ 476448 h 543738"/>
                  <a:gd name="connsiteX1" fmla="*/ 462873 w 831165"/>
                  <a:gd name="connsiteY1" fmla="*/ 543527 h 543738"/>
                  <a:gd name="connsiteX2" fmla="*/ 724130 w 831165"/>
                  <a:gd name="connsiteY2" fmla="*/ 458796 h 543738"/>
                  <a:gd name="connsiteX3" fmla="*/ 828357 w 831165"/>
                  <a:gd name="connsiteY3" fmla="*/ 243437 h 543738"/>
                  <a:gd name="connsiteX4" fmla="*/ 565258 w 831165"/>
                  <a:gd name="connsiteY4" fmla="*/ 49259 h 543738"/>
                  <a:gd name="connsiteX5" fmla="*/ 187494 w 831165"/>
                  <a:gd name="connsiteY5" fmla="*/ 3361 h 543738"/>
                  <a:gd name="connsiteX6" fmla="*/ 380 w 831165"/>
                  <a:gd name="connsiteY6" fmla="*/ 116336 h 543738"/>
                  <a:gd name="connsiteX7" fmla="*/ 169841 w 831165"/>
                  <a:gd name="connsiteY7" fmla="*/ 236373 h 543738"/>
                  <a:gd name="connsiteX0" fmla="*/ 169841 w 846101"/>
                  <a:gd name="connsiteY0" fmla="*/ 476448 h 543738"/>
                  <a:gd name="connsiteX1" fmla="*/ 462873 w 846101"/>
                  <a:gd name="connsiteY1" fmla="*/ 543527 h 543738"/>
                  <a:gd name="connsiteX2" fmla="*/ 724130 w 846101"/>
                  <a:gd name="connsiteY2" fmla="*/ 458796 h 543738"/>
                  <a:gd name="connsiteX3" fmla="*/ 843699 w 846101"/>
                  <a:gd name="connsiteY3" fmla="*/ 243437 h 543738"/>
                  <a:gd name="connsiteX4" fmla="*/ 565258 w 846101"/>
                  <a:gd name="connsiteY4" fmla="*/ 49259 h 543738"/>
                  <a:gd name="connsiteX5" fmla="*/ 187494 w 846101"/>
                  <a:gd name="connsiteY5" fmla="*/ 3361 h 543738"/>
                  <a:gd name="connsiteX6" fmla="*/ 380 w 846101"/>
                  <a:gd name="connsiteY6" fmla="*/ 116336 h 543738"/>
                  <a:gd name="connsiteX7" fmla="*/ 169841 w 846101"/>
                  <a:gd name="connsiteY7" fmla="*/ 236373 h 543738"/>
                  <a:gd name="connsiteX0" fmla="*/ 169841 w 855113"/>
                  <a:gd name="connsiteY0" fmla="*/ 476946 h 544236"/>
                  <a:gd name="connsiteX1" fmla="*/ 462873 w 855113"/>
                  <a:gd name="connsiteY1" fmla="*/ 544025 h 544236"/>
                  <a:gd name="connsiteX2" fmla="*/ 724130 w 855113"/>
                  <a:gd name="connsiteY2" fmla="*/ 459294 h 544236"/>
                  <a:gd name="connsiteX3" fmla="*/ 852904 w 855113"/>
                  <a:gd name="connsiteY3" fmla="*/ 271551 h 544236"/>
                  <a:gd name="connsiteX4" fmla="*/ 565258 w 855113"/>
                  <a:gd name="connsiteY4" fmla="*/ 49757 h 544236"/>
                  <a:gd name="connsiteX5" fmla="*/ 187494 w 855113"/>
                  <a:gd name="connsiteY5" fmla="*/ 3859 h 544236"/>
                  <a:gd name="connsiteX6" fmla="*/ 380 w 855113"/>
                  <a:gd name="connsiteY6" fmla="*/ 116834 h 544236"/>
                  <a:gd name="connsiteX7" fmla="*/ 169841 w 855113"/>
                  <a:gd name="connsiteY7" fmla="*/ 236871 h 544236"/>
                  <a:gd name="connsiteX0" fmla="*/ 169841 w 852105"/>
                  <a:gd name="connsiteY0" fmla="*/ 477008 h 544298"/>
                  <a:gd name="connsiteX1" fmla="*/ 462873 w 852105"/>
                  <a:gd name="connsiteY1" fmla="*/ 544087 h 544298"/>
                  <a:gd name="connsiteX2" fmla="*/ 724130 w 852105"/>
                  <a:gd name="connsiteY2" fmla="*/ 459356 h 544298"/>
                  <a:gd name="connsiteX3" fmla="*/ 849835 w 852105"/>
                  <a:gd name="connsiteY3" fmla="*/ 274682 h 544298"/>
                  <a:gd name="connsiteX4" fmla="*/ 565258 w 852105"/>
                  <a:gd name="connsiteY4" fmla="*/ 49819 h 544298"/>
                  <a:gd name="connsiteX5" fmla="*/ 187494 w 852105"/>
                  <a:gd name="connsiteY5" fmla="*/ 3921 h 544298"/>
                  <a:gd name="connsiteX6" fmla="*/ 380 w 852105"/>
                  <a:gd name="connsiteY6" fmla="*/ 116896 h 544298"/>
                  <a:gd name="connsiteX7" fmla="*/ 169841 w 852105"/>
                  <a:gd name="connsiteY7" fmla="*/ 236933 h 544298"/>
                  <a:gd name="connsiteX0" fmla="*/ 179008 w 861272"/>
                  <a:gd name="connsiteY0" fmla="*/ 477008 h 544298"/>
                  <a:gd name="connsiteX1" fmla="*/ 472040 w 861272"/>
                  <a:gd name="connsiteY1" fmla="*/ 544087 h 544298"/>
                  <a:gd name="connsiteX2" fmla="*/ 733297 w 861272"/>
                  <a:gd name="connsiteY2" fmla="*/ 459356 h 544298"/>
                  <a:gd name="connsiteX3" fmla="*/ 859002 w 861272"/>
                  <a:gd name="connsiteY3" fmla="*/ 274682 h 544298"/>
                  <a:gd name="connsiteX4" fmla="*/ 574425 w 861272"/>
                  <a:gd name="connsiteY4" fmla="*/ 49819 h 544298"/>
                  <a:gd name="connsiteX5" fmla="*/ 196661 w 861272"/>
                  <a:gd name="connsiteY5" fmla="*/ 3921 h 544298"/>
                  <a:gd name="connsiteX6" fmla="*/ 342 w 861272"/>
                  <a:gd name="connsiteY6" fmla="*/ 116896 h 544298"/>
                  <a:gd name="connsiteX7" fmla="*/ 179008 w 861272"/>
                  <a:gd name="connsiteY7" fmla="*/ 236933 h 544298"/>
                  <a:gd name="connsiteX0" fmla="*/ 179008 w 861239"/>
                  <a:gd name="connsiteY0" fmla="*/ 477008 h 530049"/>
                  <a:gd name="connsiteX1" fmla="*/ 480693 w 861239"/>
                  <a:gd name="connsiteY1" fmla="*/ 529664 h 530049"/>
                  <a:gd name="connsiteX2" fmla="*/ 733297 w 861239"/>
                  <a:gd name="connsiteY2" fmla="*/ 459356 h 530049"/>
                  <a:gd name="connsiteX3" fmla="*/ 859002 w 861239"/>
                  <a:gd name="connsiteY3" fmla="*/ 274682 h 530049"/>
                  <a:gd name="connsiteX4" fmla="*/ 574425 w 861239"/>
                  <a:gd name="connsiteY4" fmla="*/ 49819 h 530049"/>
                  <a:gd name="connsiteX5" fmla="*/ 196661 w 861239"/>
                  <a:gd name="connsiteY5" fmla="*/ 3921 h 530049"/>
                  <a:gd name="connsiteX6" fmla="*/ 342 w 861239"/>
                  <a:gd name="connsiteY6" fmla="*/ 116896 h 530049"/>
                  <a:gd name="connsiteX7" fmla="*/ 179008 w 861239"/>
                  <a:gd name="connsiteY7" fmla="*/ 236933 h 530049"/>
                  <a:gd name="connsiteX0" fmla="*/ 179008 w 864054"/>
                  <a:gd name="connsiteY0" fmla="*/ 477008 h 531092"/>
                  <a:gd name="connsiteX1" fmla="*/ 480693 w 864054"/>
                  <a:gd name="connsiteY1" fmla="*/ 529664 h 531092"/>
                  <a:gd name="connsiteX2" fmla="*/ 736181 w 864054"/>
                  <a:gd name="connsiteY2" fmla="*/ 436280 h 531092"/>
                  <a:gd name="connsiteX3" fmla="*/ 859002 w 864054"/>
                  <a:gd name="connsiteY3" fmla="*/ 274682 h 531092"/>
                  <a:gd name="connsiteX4" fmla="*/ 574425 w 864054"/>
                  <a:gd name="connsiteY4" fmla="*/ 49819 h 531092"/>
                  <a:gd name="connsiteX5" fmla="*/ 196661 w 864054"/>
                  <a:gd name="connsiteY5" fmla="*/ 3921 h 531092"/>
                  <a:gd name="connsiteX6" fmla="*/ 342 w 864054"/>
                  <a:gd name="connsiteY6" fmla="*/ 116896 h 531092"/>
                  <a:gd name="connsiteX7" fmla="*/ 179008 w 864054"/>
                  <a:gd name="connsiteY7" fmla="*/ 236933 h 531092"/>
                  <a:gd name="connsiteX0" fmla="*/ 179008 w 864332"/>
                  <a:gd name="connsiteY0" fmla="*/ 477008 h 530397"/>
                  <a:gd name="connsiteX1" fmla="*/ 480693 w 864332"/>
                  <a:gd name="connsiteY1" fmla="*/ 529664 h 530397"/>
                  <a:gd name="connsiteX2" fmla="*/ 739066 w 864332"/>
                  <a:gd name="connsiteY2" fmla="*/ 450703 h 530397"/>
                  <a:gd name="connsiteX3" fmla="*/ 859002 w 864332"/>
                  <a:gd name="connsiteY3" fmla="*/ 274682 h 530397"/>
                  <a:gd name="connsiteX4" fmla="*/ 574425 w 864332"/>
                  <a:gd name="connsiteY4" fmla="*/ 49819 h 530397"/>
                  <a:gd name="connsiteX5" fmla="*/ 196661 w 864332"/>
                  <a:gd name="connsiteY5" fmla="*/ 3921 h 530397"/>
                  <a:gd name="connsiteX6" fmla="*/ 342 w 864332"/>
                  <a:gd name="connsiteY6" fmla="*/ 116896 h 530397"/>
                  <a:gd name="connsiteX7" fmla="*/ 179008 w 864332"/>
                  <a:gd name="connsiteY7" fmla="*/ 236933 h 530397"/>
                  <a:gd name="connsiteX0" fmla="*/ 179008 w 864332"/>
                  <a:gd name="connsiteY0" fmla="*/ 476386 h 529775"/>
                  <a:gd name="connsiteX1" fmla="*/ 480693 w 864332"/>
                  <a:gd name="connsiteY1" fmla="*/ 529042 h 529775"/>
                  <a:gd name="connsiteX2" fmla="*/ 739066 w 864332"/>
                  <a:gd name="connsiteY2" fmla="*/ 450081 h 529775"/>
                  <a:gd name="connsiteX3" fmla="*/ 859002 w 864332"/>
                  <a:gd name="connsiteY3" fmla="*/ 239445 h 529775"/>
                  <a:gd name="connsiteX4" fmla="*/ 574425 w 864332"/>
                  <a:gd name="connsiteY4" fmla="*/ 49197 h 529775"/>
                  <a:gd name="connsiteX5" fmla="*/ 196661 w 864332"/>
                  <a:gd name="connsiteY5" fmla="*/ 3299 h 529775"/>
                  <a:gd name="connsiteX6" fmla="*/ 342 w 864332"/>
                  <a:gd name="connsiteY6" fmla="*/ 116274 h 529775"/>
                  <a:gd name="connsiteX7" fmla="*/ 179008 w 864332"/>
                  <a:gd name="connsiteY7" fmla="*/ 236311 h 529775"/>
                  <a:gd name="connsiteX0" fmla="*/ 179008 w 864188"/>
                  <a:gd name="connsiteY0" fmla="*/ 480677 h 534066"/>
                  <a:gd name="connsiteX1" fmla="*/ 480693 w 864188"/>
                  <a:gd name="connsiteY1" fmla="*/ 533333 h 534066"/>
                  <a:gd name="connsiteX2" fmla="*/ 739066 w 864188"/>
                  <a:gd name="connsiteY2" fmla="*/ 454372 h 534066"/>
                  <a:gd name="connsiteX3" fmla="*/ 859002 w 864188"/>
                  <a:gd name="connsiteY3" fmla="*/ 243736 h 534066"/>
                  <a:gd name="connsiteX4" fmla="*/ 577310 w 864188"/>
                  <a:gd name="connsiteY4" fmla="*/ 36180 h 534066"/>
                  <a:gd name="connsiteX5" fmla="*/ 196661 w 864188"/>
                  <a:gd name="connsiteY5" fmla="*/ 7590 h 534066"/>
                  <a:gd name="connsiteX6" fmla="*/ 342 w 864188"/>
                  <a:gd name="connsiteY6" fmla="*/ 120565 h 534066"/>
                  <a:gd name="connsiteX7" fmla="*/ 179008 w 864188"/>
                  <a:gd name="connsiteY7" fmla="*/ 240602 h 534066"/>
                  <a:gd name="connsiteX0" fmla="*/ 179008 w 863347"/>
                  <a:gd name="connsiteY0" fmla="*/ 480677 h 534066"/>
                  <a:gd name="connsiteX1" fmla="*/ 480693 w 863347"/>
                  <a:gd name="connsiteY1" fmla="*/ 533333 h 534066"/>
                  <a:gd name="connsiteX2" fmla="*/ 739066 w 863347"/>
                  <a:gd name="connsiteY2" fmla="*/ 454372 h 534066"/>
                  <a:gd name="connsiteX3" fmla="*/ 859002 w 863347"/>
                  <a:gd name="connsiteY3" fmla="*/ 243736 h 534066"/>
                  <a:gd name="connsiteX4" fmla="*/ 577310 w 863347"/>
                  <a:gd name="connsiteY4" fmla="*/ 36180 h 534066"/>
                  <a:gd name="connsiteX5" fmla="*/ 196661 w 863347"/>
                  <a:gd name="connsiteY5" fmla="*/ 7590 h 534066"/>
                  <a:gd name="connsiteX6" fmla="*/ 342 w 863347"/>
                  <a:gd name="connsiteY6" fmla="*/ 120565 h 534066"/>
                  <a:gd name="connsiteX7" fmla="*/ 179008 w 863347"/>
                  <a:gd name="connsiteY7" fmla="*/ 240602 h 534066"/>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77310 w 860566"/>
                  <a:gd name="connsiteY4" fmla="*/ 36180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706"/>
                  <a:gd name="connsiteY0" fmla="*/ 485514 h 538903"/>
                  <a:gd name="connsiteX1" fmla="*/ 480693 w 860706"/>
                  <a:gd name="connsiteY1" fmla="*/ 538170 h 538903"/>
                  <a:gd name="connsiteX2" fmla="*/ 739066 w 860706"/>
                  <a:gd name="connsiteY2" fmla="*/ 459209 h 538903"/>
                  <a:gd name="connsiteX3" fmla="*/ 856117 w 860706"/>
                  <a:gd name="connsiteY3" fmla="*/ 248573 h 538903"/>
                  <a:gd name="connsiteX4" fmla="*/ 591732 w 860706"/>
                  <a:gd name="connsiteY4" fmla="*/ 29479 h 538903"/>
                  <a:gd name="connsiteX5" fmla="*/ 196661 w 860706"/>
                  <a:gd name="connsiteY5" fmla="*/ 12427 h 538903"/>
                  <a:gd name="connsiteX6" fmla="*/ 342 w 860706"/>
                  <a:gd name="connsiteY6" fmla="*/ 125402 h 538903"/>
                  <a:gd name="connsiteX7" fmla="*/ 179008 w 860706"/>
                  <a:gd name="connsiteY7" fmla="*/ 245439 h 538903"/>
                  <a:gd name="connsiteX0" fmla="*/ 179008 w 860706"/>
                  <a:gd name="connsiteY0" fmla="*/ 482053 h 535442"/>
                  <a:gd name="connsiteX1" fmla="*/ 480693 w 860706"/>
                  <a:gd name="connsiteY1" fmla="*/ 534709 h 535442"/>
                  <a:gd name="connsiteX2" fmla="*/ 739066 w 860706"/>
                  <a:gd name="connsiteY2" fmla="*/ 455748 h 535442"/>
                  <a:gd name="connsiteX3" fmla="*/ 856117 w 860706"/>
                  <a:gd name="connsiteY3" fmla="*/ 245112 h 535442"/>
                  <a:gd name="connsiteX4" fmla="*/ 591732 w 860706"/>
                  <a:gd name="connsiteY4" fmla="*/ 26018 h 535442"/>
                  <a:gd name="connsiteX5" fmla="*/ 196661 w 860706"/>
                  <a:gd name="connsiteY5" fmla="*/ 8966 h 535442"/>
                  <a:gd name="connsiteX6" fmla="*/ 342 w 860706"/>
                  <a:gd name="connsiteY6" fmla="*/ 121941 h 535442"/>
                  <a:gd name="connsiteX7" fmla="*/ 179008 w 860706"/>
                  <a:gd name="connsiteY7" fmla="*/ 241978 h 535442"/>
                  <a:gd name="connsiteX0" fmla="*/ 179008 w 860706"/>
                  <a:gd name="connsiteY0" fmla="*/ 479219 h 532608"/>
                  <a:gd name="connsiteX1" fmla="*/ 480693 w 860706"/>
                  <a:gd name="connsiteY1" fmla="*/ 531875 h 532608"/>
                  <a:gd name="connsiteX2" fmla="*/ 739066 w 860706"/>
                  <a:gd name="connsiteY2" fmla="*/ 452914 h 532608"/>
                  <a:gd name="connsiteX3" fmla="*/ 856117 w 860706"/>
                  <a:gd name="connsiteY3" fmla="*/ 242278 h 532608"/>
                  <a:gd name="connsiteX4" fmla="*/ 591732 w 860706"/>
                  <a:gd name="connsiteY4" fmla="*/ 31837 h 532608"/>
                  <a:gd name="connsiteX5" fmla="*/ 196661 w 860706"/>
                  <a:gd name="connsiteY5" fmla="*/ 6132 h 532608"/>
                  <a:gd name="connsiteX6" fmla="*/ 342 w 860706"/>
                  <a:gd name="connsiteY6" fmla="*/ 119107 h 532608"/>
                  <a:gd name="connsiteX7" fmla="*/ 179008 w 860706"/>
                  <a:gd name="connsiteY7" fmla="*/ 239144 h 532608"/>
                  <a:gd name="connsiteX0" fmla="*/ 179008 w 860706"/>
                  <a:gd name="connsiteY0" fmla="*/ 482497 h 535886"/>
                  <a:gd name="connsiteX1" fmla="*/ 480693 w 860706"/>
                  <a:gd name="connsiteY1" fmla="*/ 535153 h 535886"/>
                  <a:gd name="connsiteX2" fmla="*/ 739066 w 860706"/>
                  <a:gd name="connsiteY2" fmla="*/ 456192 h 535886"/>
                  <a:gd name="connsiteX3" fmla="*/ 856117 w 860706"/>
                  <a:gd name="connsiteY3" fmla="*/ 245556 h 535886"/>
                  <a:gd name="connsiteX4" fmla="*/ 591732 w 860706"/>
                  <a:gd name="connsiteY4" fmla="*/ 35115 h 535886"/>
                  <a:gd name="connsiteX5" fmla="*/ 196661 w 860706"/>
                  <a:gd name="connsiteY5" fmla="*/ 9410 h 535886"/>
                  <a:gd name="connsiteX6" fmla="*/ 342 w 860706"/>
                  <a:gd name="connsiteY6" fmla="*/ 122385 h 535886"/>
                  <a:gd name="connsiteX7" fmla="*/ 179008 w 860706"/>
                  <a:gd name="connsiteY7" fmla="*/ 242422 h 535886"/>
                  <a:gd name="connsiteX0" fmla="*/ 179008 w 860566"/>
                  <a:gd name="connsiteY0" fmla="*/ 491363 h 544752"/>
                  <a:gd name="connsiteX1" fmla="*/ 480693 w 860566"/>
                  <a:gd name="connsiteY1" fmla="*/ 544019 h 544752"/>
                  <a:gd name="connsiteX2" fmla="*/ 739066 w 860566"/>
                  <a:gd name="connsiteY2" fmla="*/ 465058 h 544752"/>
                  <a:gd name="connsiteX3" fmla="*/ 856117 w 860566"/>
                  <a:gd name="connsiteY3" fmla="*/ 254422 h 544752"/>
                  <a:gd name="connsiteX4" fmla="*/ 594616 w 860566"/>
                  <a:gd name="connsiteY4" fmla="*/ 26674 h 544752"/>
                  <a:gd name="connsiteX5" fmla="*/ 196661 w 860566"/>
                  <a:gd name="connsiteY5" fmla="*/ 18276 h 544752"/>
                  <a:gd name="connsiteX6" fmla="*/ 342 w 860566"/>
                  <a:gd name="connsiteY6" fmla="*/ 131251 h 544752"/>
                  <a:gd name="connsiteX7" fmla="*/ 179008 w 860566"/>
                  <a:gd name="connsiteY7" fmla="*/ 251288 h 544752"/>
                  <a:gd name="connsiteX0" fmla="*/ 179008 w 860566"/>
                  <a:gd name="connsiteY0" fmla="*/ 484044 h 537433"/>
                  <a:gd name="connsiteX1" fmla="*/ 480693 w 860566"/>
                  <a:gd name="connsiteY1" fmla="*/ 536700 h 537433"/>
                  <a:gd name="connsiteX2" fmla="*/ 739066 w 860566"/>
                  <a:gd name="connsiteY2" fmla="*/ 457739 h 537433"/>
                  <a:gd name="connsiteX3" fmla="*/ 856117 w 860566"/>
                  <a:gd name="connsiteY3" fmla="*/ 247103 h 537433"/>
                  <a:gd name="connsiteX4" fmla="*/ 594616 w 860566"/>
                  <a:gd name="connsiteY4" fmla="*/ 19355 h 537433"/>
                  <a:gd name="connsiteX5" fmla="*/ 196661 w 860566"/>
                  <a:gd name="connsiteY5" fmla="*/ 10957 h 537433"/>
                  <a:gd name="connsiteX6" fmla="*/ 342 w 860566"/>
                  <a:gd name="connsiteY6" fmla="*/ 123932 h 537433"/>
                  <a:gd name="connsiteX7" fmla="*/ 179008 w 860566"/>
                  <a:gd name="connsiteY7" fmla="*/ 243969 h 537433"/>
                  <a:gd name="connsiteX0" fmla="*/ 179008 w 860566"/>
                  <a:gd name="connsiteY0" fmla="*/ 477695 h 531084"/>
                  <a:gd name="connsiteX1" fmla="*/ 480693 w 860566"/>
                  <a:gd name="connsiteY1" fmla="*/ 530351 h 531084"/>
                  <a:gd name="connsiteX2" fmla="*/ 739066 w 860566"/>
                  <a:gd name="connsiteY2" fmla="*/ 451390 h 531084"/>
                  <a:gd name="connsiteX3" fmla="*/ 856117 w 860566"/>
                  <a:gd name="connsiteY3" fmla="*/ 240754 h 531084"/>
                  <a:gd name="connsiteX4" fmla="*/ 594616 w 860566"/>
                  <a:gd name="connsiteY4" fmla="*/ 33197 h 531084"/>
                  <a:gd name="connsiteX5" fmla="*/ 196661 w 860566"/>
                  <a:gd name="connsiteY5" fmla="*/ 4608 h 531084"/>
                  <a:gd name="connsiteX6" fmla="*/ 342 w 860566"/>
                  <a:gd name="connsiteY6" fmla="*/ 117583 h 531084"/>
                  <a:gd name="connsiteX7" fmla="*/ 179008 w 860566"/>
                  <a:gd name="connsiteY7" fmla="*/ 237620 h 531084"/>
                  <a:gd name="connsiteX0" fmla="*/ 179008 w 860566"/>
                  <a:gd name="connsiteY0" fmla="*/ 478941 h 532330"/>
                  <a:gd name="connsiteX1" fmla="*/ 480693 w 860566"/>
                  <a:gd name="connsiteY1" fmla="*/ 531597 h 532330"/>
                  <a:gd name="connsiteX2" fmla="*/ 739066 w 860566"/>
                  <a:gd name="connsiteY2" fmla="*/ 452636 h 532330"/>
                  <a:gd name="connsiteX3" fmla="*/ 856117 w 860566"/>
                  <a:gd name="connsiteY3" fmla="*/ 242000 h 532330"/>
                  <a:gd name="connsiteX4" fmla="*/ 594616 w 860566"/>
                  <a:gd name="connsiteY4" fmla="*/ 34443 h 532330"/>
                  <a:gd name="connsiteX5" fmla="*/ 196661 w 860566"/>
                  <a:gd name="connsiteY5" fmla="*/ 5854 h 532330"/>
                  <a:gd name="connsiteX6" fmla="*/ 342 w 860566"/>
                  <a:gd name="connsiteY6" fmla="*/ 118829 h 532330"/>
                  <a:gd name="connsiteX7" fmla="*/ 179008 w 860566"/>
                  <a:gd name="connsiteY7" fmla="*/ 238866 h 532330"/>
                  <a:gd name="connsiteX0" fmla="*/ 179008 w 860566"/>
                  <a:gd name="connsiteY0" fmla="*/ 478063 h 531452"/>
                  <a:gd name="connsiteX1" fmla="*/ 480693 w 860566"/>
                  <a:gd name="connsiteY1" fmla="*/ 530719 h 531452"/>
                  <a:gd name="connsiteX2" fmla="*/ 739066 w 860566"/>
                  <a:gd name="connsiteY2" fmla="*/ 451758 h 531452"/>
                  <a:gd name="connsiteX3" fmla="*/ 856117 w 860566"/>
                  <a:gd name="connsiteY3" fmla="*/ 241122 h 531452"/>
                  <a:gd name="connsiteX4" fmla="*/ 594616 w 860566"/>
                  <a:gd name="connsiteY4" fmla="*/ 33565 h 531452"/>
                  <a:gd name="connsiteX5" fmla="*/ 196661 w 860566"/>
                  <a:gd name="connsiteY5" fmla="*/ 4976 h 531452"/>
                  <a:gd name="connsiteX6" fmla="*/ 342 w 860566"/>
                  <a:gd name="connsiteY6" fmla="*/ 117951 h 531452"/>
                  <a:gd name="connsiteX7" fmla="*/ 179008 w 860566"/>
                  <a:gd name="connsiteY7" fmla="*/ 237988 h 531452"/>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94616 w 860566"/>
                  <a:gd name="connsiteY4" fmla="*/ 36179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566"/>
                  <a:gd name="connsiteY0" fmla="*/ 480677 h 534470"/>
                  <a:gd name="connsiteX1" fmla="*/ 480693 w 860566"/>
                  <a:gd name="connsiteY1" fmla="*/ 533333 h 534470"/>
                  <a:gd name="connsiteX2" fmla="*/ 739066 w 860566"/>
                  <a:gd name="connsiteY2" fmla="*/ 445719 h 534470"/>
                  <a:gd name="connsiteX3" fmla="*/ 856117 w 860566"/>
                  <a:gd name="connsiteY3" fmla="*/ 243736 h 534470"/>
                  <a:gd name="connsiteX4" fmla="*/ 594616 w 860566"/>
                  <a:gd name="connsiteY4" fmla="*/ 36179 h 534470"/>
                  <a:gd name="connsiteX5" fmla="*/ 196661 w 860566"/>
                  <a:gd name="connsiteY5" fmla="*/ 7590 h 534470"/>
                  <a:gd name="connsiteX6" fmla="*/ 342 w 860566"/>
                  <a:gd name="connsiteY6" fmla="*/ 120565 h 534470"/>
                  <a:gd name="connsiteX7" fmla="*/ 179008 w 860566"/>
                  <a:gd name="connsiteY7" fmla="*/ 240602 h 534470"/>
                  <a:gd name="connsiteX0" fmla="*/ 179008 w 849499"/>
                  <a:gd name="connsiteY0" fmla="*/ 480568 h 534361"/>
                  <a:gd name="connsiteX1" fmla="*/ 480693 w 849499"/>
                  <a:gd name="connsiteY1" fmla="*/ 533224 h 534361"/>
                  <a:gd name="connsiteX2" fmla="*/ 739066 w 849499"/>
                  <a:gd name="connsiteY2" fmla="*/ 445610 h 534361"/>
                  <a:gd name="connsiteX3" fmla="*/ 844579 w 849499"/>
                  <a:gd name="connsiteY3" fmla="*/ 240742 h 534361"/>
                  <a:gd name="connsiteX4" fmla="*/ 594616 w 849499"/>
                  <a:gd name="connsiteY4" fmla="*/ 36070 h 534361"/>
                  <a:gd name="connsiteX5" fmla="*/ 196661 w 849499"/>
                  <a:gd name="connsiteY5" fmla="*/ 7481 h 534361"/>
                  <a:gd name="connsiteX6" fmla="*/ 342 w 849499"/>
                  <a:gd name="connsiteY6" fmla="*/ 120456 h 534361"/>
                  <a:gd name="connsiteX7" fmla="*/ 179008 w 849499"/>
                  <a:gd name="connsiteY7" fmla="*/ 240493 h 534361"/>
                  <a:gd name="connsiteX0" fmla="*/ 179008 w 852257"/>
                  <a:gd name="connsiteY0" fmla="*/ 480568 h 534361"/>
                  <a:gd name="connsiteX1" fmla="*/ 480693 w 852257"/>
                  <a:gd name="connsiteY1" fmla="*/ 533224 h 534361"/>
                  <a:gd name="connsiteX2" fmla="*/ 739066 w 852257"/>
                  <a:gd name="connsiteY2" fmla="*/ 445610 h 534361"/>
                  <a:gd name="connsiteX3" fmla="*/ 847464 w 852257"/>
                  <a:gd name="connsiteY3" fmla="*/ 240742 h 534361"/>
                  <a:gd name="connsiteX4" fmla="*/ 594616 w 852257"/>
                  <a:gd name="connsiteY4" fmla="*/ 36070 h 534361"/>
                  <a:gd name="connsiteX5" fmla="*/ 196661 w 852257"/>
                  <a:gd name="connsiteY5" fmla="*/ 7481 h 534361"/>
                  <a:gd name="connsiteX6" fmla="*/ 342 w 852257"/>
                  <a:gd name="connsiteY6" fmla="*/ 120456 h 534361"/>
                  <a:gd name="connsiteX7" fmla="*/ 179008 w 852257"/>
                  <a:gd name="connsiteY7" fmla="*/ 240493 h 534361"/>
                  <a:gd name="connsiteX0" fmla="*/ 179008 w 851822"/>
                  <a:gd name="connsiteY0" fmla="*/ 488381 h 542174"/>
                  <a:gd name="connsiteX1" fmla="*/ 480693 w 851822"/>
                  <a:gd name="connsiteY1" fmla="*/ 541037 h 542174"/>
                  <a:gd name="connsiteX2" fmla="*/ 739066 w 851822"/>
                  <a:gd name="connsiteY2" fmla="*/ 453423 h 542174"/>
                  <a:gd name="connsiteX3" fmla="*/ 847464 w 851822"/>
                  <a:gd name="connsiteY3" fmla="*/ 248555 h 542174"/>
                  <a:gd name="connsiteX4" fmla="*/ 603270 w 851822"/>
                  <a:gd name="connsiteY4" fmla="*/ 26576 h 542174"/>
                  <a:gd name="connsiteX5" fmla="*/ 196661 w 851822"/>
                  <a:gd name="connsiteY5" fmla="*/ 15294 h 542174"/>
                  <a:gd name="connsiteX6" fmla="*/ 342 w 851822"/>
                  <a:gd name="connsiteY6" fmla="*/ 128269 h 542174"/>
                  <a:gd name="connsiteX7" fmla="*/ 179008 w 851822"/>
                  <a:gd name="connsiteY7" fmla="*/ 248306 h 542174"/>
                  <a:gd name="connsiteX0" fmla="*/ 179008 w 851679"/>
                  <a:gd name="connsiteY0" fmla="*/ 482746 h 536539"/>
                  <a:gd name="connsiteX1" fmla="*/ 480693 w 851679"/>
                  <a:gd name="connsiteY1" fmla="*/ 535402 h 536539"/>
                  <a:gd name="connsiteX2" fmla="*/ 739066 w 851679"/>
                  <a:gd name="connsiteY2" fmla="*/ 447788 h 536539"/>
                  <a:gd name="connsiteX3" fmla="*/ 847464 w 851679"/>
                  <a:gd name="connsiteY3" fmla="*/ 242920 h 536539"/>
                  <a:gd name="connsiteX4" fmla="*/ 606155 w 851679"/>
                  <a:gd name="connsiteY4" fmla="*/ 32479 h 536539"/>
                  <a:gd name="connsiteX5" fmla="*/ 196661 w 851679"/>
                  <a:gd name="connsiteY5" fmla="*/ 9659 h 536539"/>
                  <a:gd name="connsiteX6" fmla="*/ 342 w 851679"/>
                  <a:gd name="connsiteY6" fmla="*/ 122634 h 536539"/>
                  <a:gd name="connsiteX7" fmla="*/ 179008 w 851679"/>
                  <a:gd name="connsiteY7" fmla="*/ 242671 h 536539"/>
                  <a:gd name="connsiteX0" fmla="*/ 179008 w 851679"/>
                  <a:gd name="connsiteY0" fmla="*/ 478807 h 532600"/>
                  <a:gd name="connsiteX1" fmla="*/ 480693 w 851679"/>
                  <a:gd name="connsiteY1" fmla="*/ 531463 h 532600"/>
                  <a:gd name="connsiteX2" fmla="*/ 739066 w 851679"/>
                  <a:gd name="connsiteY2" fmla="*/ 443849 h 532600"/>
                  <a:gd name="connsiteX3" fmla="*/ 847464 w 851679"/>
                  <a:gd name="connsiteY3" fmla="*/ 238981 h 532600"/>
                  <a:gd name="connsiteX4" fmla="*/ 606155 w 851679"/>
                  <a:gd name="connsiteY4" fmla="*/ 40078 h 532600"/>
                  <a:gd name="connsiteX5" fmla="*/ 196661 w 851679"/>
                  <a:gd name="connsiteY5" fmla="*/ 5720 h 532600"/>
                  <a:gd name="connsiteX6" fmla="*/ 342 w 851679"/>
                  <a:gd name="connsiteY6" fmla="*/ 118695 h 532600"/>
                  <a:gd name="connsiteX7" fmla="*/ 179008 w 851679"/>
                  <a:gd name="connsiteY7" fmla="*/ 238732 h 532600"/>
                  <a:gd name="connsiteX0" fmla="*/ 179008 w 851679"/>
                  <a:gd name="connsiteY0" fmla="*/ 487461 h 533716"/>
                  <a:gd name="connsiteX1" fmla="*/ 480693 w 851679"/>
                  <a:gd name="connsiteY1" fmla="*/ 531463 h 533716"/>
                  <a:gd name="connsiteX2" fmla="*/ 739066 w 851679"/>
                  <a:gd name="connsiteY2" fmla="*/ 443849 h 533716"/>
                  <a:gd name="connsiteX3" fmla="*/ 847464 w 851679"/>
                  <a:gd name="connsiteY3" fmla="*/ 238981 h 533716"/>
                  <a:gd name="connsiteX4" fmla="*/ 606155 w 851679"/>
                  <a:gd name="connsiteY4" fmla="*/ 40078 h 533716"/>
                  <a:gd name="connsiteX5" fmla="*/ 196661 w 851679"/>
                  <a:gd name="connsiteY5" fmla="*/ 5720 h 533716"/>
                  <a:gd name="connsiteX6" fmla="*/ 342 w 851679"/>
                  <a:gd name="connsiteY6" fmla="*/ 118695 h 533716"/>
                  <a:gd name="connsiteX7" fmla="*/ 179008 w 851679"/>
                  <a:gd name="connsiteY7" fmla="*/ 238732 h 533716"/>
                  <a:gd name="connsiteX0" fmla="*/ 179008 w 851679"/>
                  <a:gd name="connsiteY0" fmla="*/ 493688 h 539943"/>
                  <a:gd name="connsiteX1" fmla="*/ 480693 w 851679"/>
                  <a:gd name="connsiteY1" fmla="*/ 537690 h 539943"/>
                  <a:gd name="connsiteX2" fmla="*/ 739066 w 851679"/>
                  <a:gd name="connsiteY2" fmla="*/ 450076 h 539943"/>
                  <a:gd name="connsiteX3" fmla="*/ 847464 w 851679"/>
                  <a:gd name="connsiteY3" fmla="*/ 245208 h 539943"/>
                  <a:gd name="connsiteX4" fmla="*/ 606155 w 851679"/>
                  <a:gd name="connsiteY4" fmla="*/ 46305 h 539943"/>
                  <a:gd name="connsiteX5" fmla="*/ 386410 w 851679"/>
                  <a:gd name="connsiteY5" fmla="*/ 7200 h 539943"/>
                  <a:gd name="connsiteX6" fmla="*/ 196661 w 851679"/>
                  <a:gd name="connsiteY6" fmla="*/ 11947 h 539943"/>
                  <a:gd name="connsiteX7" fmla="*/ 342 w 851679"/>
                  <a:gd name="connsiteY7" fmla="*/ 124922 h 539943"/>
                  <a:gd name="connsiteX8" fmla="*/ 179008 w 851679"/>
                  <a:gd name="connsiteY8" fmla="*/ 244959 h 539943"/>
                  <a:gd name="connsiteX0" fmla="*/ 179008 w 851679"/>
                  <a:gd name="connsiteY0" fmla="*/ 501137 h 547392"/>
                  <a:gd name="connsiteX1" fmla="*/ 480693 w 851679"/>
                  <a:gd name="connsiteY1" fmla="*/ 545139 h 547392"/>
                  <a:gd name="connsiteX2" fmla="*/ 739066 w 851679"/>
                  <a:gd name="connsiteY2" fmla="*/ 457525 h 547392"/>
                  <a:gd name="connsiteX3" fmla="*/ 847464 w 851679"/>
                  <a:gd name="connsiteY3" fmla="*/ 252657 h 547392"/>
                  <a:gd name="connsiteX4" fmla="*/ 606155 w 851679"/>
                  <a:gd name="connsiteY4" fmla="*/ 53754 h 547392"/>
                  <a:gd name="connsiteX5" fmla="*/ 421024 w 851679"/>
                  <a:gd name="connsiteY5" fmla="*/ 3110 h 547392"/>
                  <a:gd name="connsiteX6" fmla="*/ 196661 w 851679"/>
                  <a:gd name="connsiteY6" fmla="*/ 19396 h 547392"/>
                  <a:gd name="connsiteX7" fmla="*/ 342 w 851679"/>
                  <a:gd name="connsiteY7" fmla="*/ 132371 h 547392"/>
                  <a:gd name="connsiteX8" fmla="*/ 179008 w 851679"/>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8702 w 847173"/>
                  <a:gd name="connsiteY0" fmla="*/ 509705 h 555960"/>
                  <a:gd name="connsiteX1" fmla="*/ 480387 w 847173"/>
                  <a:gd name="connsiteY1" fmla="*/ 553707 h 555960"/>
                  <a:gd name="connsiteX2" fmla="*/ 738760 w 847173"/>
                  <a:gd name="connsiteY2" fmla="*/ 466093 h 555960"/>
                  <a:gd name="connsiteX3" fmla="*/ 847158 w 847173"/>
                  <a:gd name="connsiteY3" fmla="*/ 261225 h 555960"/>
                  <a:gd name="connsiteX4" fmla="*/ 732768 w 847173"/>
                  <a:gd name="connsiteY4" fmla="*/ 108475 h 555960"/>
                  <a:gd name="connsiteX5" fmla="*/ 420718 w 847173"/>
                  <a:gd name="connsiteY5" fmla="*/ 11678 h 555960"/>
                  <a:gd name="connsiteX6" fmla="*/ 190586 w 847173"/>
                  <a:gd name="connsiteY6" fmla="*/ 10656 h 555960"/>
                  <a:gd name="connsiteX7" fmla="*/ 36 w 847173"/>
                  <a:gd name="connsiteY7" fmla="*/ 140939 h 555960"/>
                  <a:gd name="connsiteX8" fmla="*/ 178702 w 847173"/>
                  <a:gd name="connsiteY8" fmla="*/ 260976 h 555960"/>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20144 h 566399"/>
                  <a:gd name="connsiteX1" fmla="*/ 480387 w 847173"/>
                  <a:gd name="connsiteY1" fmla="*/ 564146 h 566399"/>
                  <a:gd name="connsiteX2" fmla="*/ 738760 w 847173"/>
                  <a:gd name="connsiteY2" fmla="*/ 476532 h 566399"/>
                  <a:gd name="connsiteX3" fmla="*/ 847158 w 847173"/>
                  <a:gd name="connsiteY3" fmla="*/ 271664 h 566399"/>
                  <a:gd name="connsiteX4" fmla="*/ 732768 w 847173"/>
                  <a:gd name="connsiteY4" fmla="*/ 118914 h 566399"/>
                  <a:gd name="connsiteX5" fmla="*/ 463986 w 847173"/>
                  <a:gd name="connsiteY5" fmla="*/ 10579 h 566399"/>
                  <a:gd name="connsiteX6" fmla="*/ 190586 w 847173"/>
                  <a:gd name="connsiteY6" fmla="*/ 12442 h 566399"/>
                  <a:gd name="connsiteX7" fmla="*/ 36 w 847173"/>
                  <a:gd name="connsiteY7" fmla="*/ 151378 h 566399"/>
                  <a:gd name="connsiteX8" fmla="*/ 178702 w 847173"/>
                  <a:gd name="connsiteY8" fmla="*/ 271415 h 566399"/>
                  <a:gd name="connsiteX0" fmla="*/ 172935 w 841406"/>
                  <a:gd name="connsiteY0" fmla="*/ 518285 h 564540"/>
                  <a:gd name="connsiteX1" fmla="*/ 474620 w 841406"/>
                  <a:gd name="connsiteY1" fmla="*/ 562287 h 564540"/>
                  <a:gd name="connsiteX2" fmla="*/ 732993 w 841406"/>
                  <a:gd name="connsiteY2" fmla="*/ 474673 h 564540"/>
                  <a:gd name="connsiteX3" fmla="*/ 841391 w 841406"/>
                  <a:gd name="connsiteY3" fmla="*/ 269805 h 564540"/>
                  <a:gd name="connsiteX4" fmla="*/ 727001 w 841406"/>
                  <a:gd name="connsiteY4" fmla="*/ 117055 h 564540"/>
                  <a:gd name="connsiteX5" fmla="*/ 458219 w 841406"/>
                  <a:gd name="connsiteY5" fmla="*/ 8720 h 564540"/>
                  <a:gd name="connsiteX6" fmla="*/ 184819 w 841406"/>
                  <a:gd name="connsiteY6" fmla="*/ 10583 h 564540"/>
                  <a:gd name="connsiteX7" fmla="*/ 38 w 841406"/>
                  <a:gd name="connsiteY7" fmla="*/ 123558 h 564540"/>
                  <a:gd name="connsiteX8" fmla="*/ 172935 w 841406"/>
                  <a:gd name="connsiteY8" fmla="*/ 269556 h 564540"/>
                  <a:gd name="connsiteX0" fmla="*/ 181584 w 850055"/>
                  <a:gd name="connsiteY0" fmla="*/ 519729 h 565984"/>
                  <a:gd name="connsiteX1" fmla="*/ 483269 w 850055"/>
                  <a:gd name="connsiteY1" fmla="*/ 563731 h 565984"/>
                  <a:gd name="connsiteX2" fmla="*/ 741642 w 850055"/>
                  <a:gd name="connsiteY2" fmla="*/ 476117 h 565984"/>
                  <a:gd name="connsiteX3" fmla="*/ 850040 w 850055"/>
                  <a:gd name="connsiteY3" fmla="*/ 271249 h 565984"/>
                  <a:gd name="connsiteX4" fmla="*/ 735650 w 850055"/>
                  <a:gd name="connsiteY4" fmla="*/ 118499 h 565984"/>
                  <a:gd name="connsiteX5" fmla="*/ 466868 w 850055"/>
                  <a:gd name="connsiteY5" fmla="*/ 10164 h 565984"/>
                  <a:gd name="connsiteX6" fmla="*/ 193468 w 850055"/>
                  <a:gd name="connsiteY6" fmla="*/ 12027 h 565984"/>
                  <a:gd name="connsiteX7" fmla="*/ 34 w 850055"/>
                  <a:gd name="connsiteY7" fmla="*/ 145194 h 565984"/>
                  <a:gd name="connsiteX8" fmla="*/ 181584 w 850055"/>
                  <a:gd name="connsiteY8" fmla="*/ 271000 h 565984"/>
                  <a:gd name="connsiteX0" fmla="*/ 181603 w 850074"/>
                  <a:gd name="connsiteY0" fmla="*/ 519729 h 565984"/>
                  <a:gd name="connsiteX1" fmla="*/ 483288 w 850074"/>
                  <a:gd name="connsiteY1" fmla="*/ 563731 h 565984"/>
                  <a:gd name="connsiteX2" fmla="*/ 741661 w 850074"/>
                  <a:gd name="connsiteY2" fmla="*/ 476117 h 565984"/>
                  <a:gd name="connsiteX3" fmla="*/ 850059 w 850074"/>
                  <a:gd name="connsiteY3" fmla="*/ 271249 h 565984"/>
                  <a:gd name="connsiteX4" fmla="*/ 735669 w 850074"/>
                  <a:gd name="connsiteY4" fmla="*/ 118499 h 565984"/>
                  <a:gd name="connsiteX5" fmla="*/ 466887 w 850074"/>
                  <a:gd name="connsiteY5" fmla="*/ 10164 h 565984"/>
                  <a:gd name="connsiteX6" fmla="*/ 193487 w 850074"/>
                  <a:gd name="connsiteY6" fmla="*/ 12027 h 565984"/>
                  <a:gd name="connsiteX7" fmla="*/ 53 w 850074"/>
                  <a:gd name="connsiteY7" fmla="*/ 145194 h 565984"/>
                  <a:gd name="connsiteX8" fmla="*/ 178719 w 850074"/>
                  <a:gd name="connsiteY8" fmla="*/ 250808 h 565984"/>
                  <a:gd name="connsiteX0" fmla="*/ 178722 w 847193"/>
                  <a:gd name="connsiteY0" fmla="*/ 518285 h 564540"/>
                  <a:gd name="connsiteX1" fmla="*/ 480407 w 847193"/>
                  <a:gd name="connsiteY1" fmla="*/ 562287 h 564540"/>
                  <a:gd name="connsiteX2" fmla="*/ 738780 w 847193"/>
                  <a:gd name="connsiteY2" fmla="*/ 474673 h 564540"/>
                  <a:gd name="connsiteX3" fmla="*/ 847178 w 847193"/>
                  <a:gd name="connsiteY3" fmla="*/ 269805 h 564540"/>
                  <a:gd name="connsiteX4" fmla="*/ 732788 w 847193"/>
                  <a:gd name="connsiteY4" fmla="*/ 117055 h 564540"/>
                  <a:gd name="connsiteX5" fmla="*/ 464006 w 847193"/>
                  <a:gd name="connsiteY5" fmla="*/ 8720 h 564540"/>
                  <a:gd name="connsiteX6" fmla="*/ 190606 w 847193"/>
                  <a:gd name="connsiteY6" fmla="*/ 10583 h 564540"/>
                  <a:gd name="connsiteX7" fmla="*/ 56 w 847193"/>
                  <a:gd name="connsiteY7" fmla="*/ 123558 h 564540"/>
                  <a:gd name="connsiteX8" fmla="*/ 175838 w 847193"/>
                  <a:gd name="connsiteY8" fmla="*/ 249364 h 564540"/>
                  <a:gd name="connsiteX0" fmla="*/ 179544 w 848015"/>
                  <a:gd name="connsiteY0" fmla="*/ 529054 h 575309"/>
                  <a:gd name="connsiteX1" fmla="*/ 481229 w 848015"/>
                  <a:gd name="connsiteY1" fmla="*/ 573056 h 575309"/>
                  <a:gd name="connsiteX2" fmla="*/ 739602 w 848015"/>
                  <a:gd name="connsiteY2" fmla="*/ 485442 h 575309"/>
                  <a:gd name="connsiteX3" fmla="*/ 848000 w 848015"/>
                  <a:gd name="connsiteY3" fmla="*/ 280574 h 575309"/>
                  <a:gd name="connsiteX4" fmla="*/ 733610 w 848015"/>
                  <a:gd name="connsiteY4" fmla="*/ 127824 h 575309"/>
                  <a:gd name="connsiteX5" fmla="*/ 464828 w 848015"/>
                  <a:gd name="connsiteY5" fmla="*/ 19489 h 575309"/>
                  <a:gd name="connsiteX6" fmla="*/ 240466 w 848015"/>
                  <a:gd name="connsiteY6" fmla="*/ 6929 h 575309"/>
                  <a:gd name="connsiteX7" fmla="*/ 878 w 848015"/>
                  <a:gd name="connsiteY7" fmla="*/ 134327 h 575309"/>
                  <a:gd name="connsiteX8" fmla="*/ 176660 w 848015"/>
                  <a:gd name="connsiteY8" fmla="*/ 260133 h 575309"/>
                  <a:gd name="connsiteX0" fmla="*/ 179544 w 848015"/>
                  <a:gd name="connsiteY0" fmla="*/ 524288 h 570543"/>
                  <a:gd name="connsiteX1" fmla="*/ 481229 w 848015"/>
                  <a:gd name="connsiteY1" fmla="*/ 568290 h 570543"/>
                  <a:gd name="connsiteX2" fmla="*/ 739602 w 848015"/>
                  <a:gd name="connsiteY2" fmla="*/ 480676 h 570543"/>
                  <a:gd name="connsiteX3" fmla="*/ 848000 w 848015"/>
                  <a:gd name="connsiteY3" fmla="*/ 275808 h 570543"/>
                  <a:gd name="connsiteX4" fmla="*/ 733610 w 848015"/>
                  <a:gd name="connsiteY4" fmla="*/ 123058 h 570543"/>
                  <a:gd name="connsiteX5" fmla="*/ 464828 w 848015"/>
                  <a:gd name="connsiteY5" fmla="*/ 14723 h 570543"/>
                  <a:gd name="connsiteX6" fmla="*/ 240466 w 848015"/>
                  <a:gd name="connsiteY6" fmla="*/ 2163 h 570543"/>
                  <a:gd name="connsiteX7" fmla="*/ 878 w 848015"/>
                  <a:gd name="connsiteY7" fmla="*/ 129561 h 570543"/>
                  <a:gd name="connsiteX8" fmla="*/ 176660 w 848015"/>
                  <a:gd name="connsiteY8" fmla="*/ 255367 h 570543"/>
                  <a:gd name="connsiteX0" fmla="*/ 179544 w 848015"/>
                  <a:gd name="connsiteY0" fmla="*/ 527825 h 574080"/>
                  <a:gd name="connsiteX1" fmla="*/ 481229 w 848015"/>
                  <a:gd name="connsiteY1" fmla="*/ 571827 h 574080"/>
                  <a:gd name="connsiteX2" fmla="*/ 739602 w 848015"/>
                  <a:gd name="connsiteY2" fmla="*/ 484213 h 574080"/>
                  <a:gd name="connsiteX3" fmla="*/ 848000 w 848015"/>
                  <a:gd name="connsiteY3" fmla="*/ 279345 h 574080"/>
                  <a:gd name="connsiteX4" fmla="*/ 733610 w 848015"/>
                  <a:gd name="connsiteY4" fmla="*/ 126595 h 574080"/>
                  <a:gd name="connsiteX5" fmla="*/ 464828 w 848015"/>
                  <a:gd name="connsiteY5" fmla="*/ 18260 h 574080"/>
                  <a:gd name="connsiteX6" fmla="*/ 240466 w 848015"/>
                  <a:gd name="connsiteY6" fmla="*/ 5700 h 574080"/>
                  <a:gd name="connsiteX7" fmla="*/ 878 w 848015"/>
                  <a:gd name="connsiteY7" fmla="*/ 133098 h 574080"/>
                  <a:gd name="connsiteX8" fmla="*/ 176660 w 848015"/>
                  <a:gd name="connsiteY8" fmla="*/ 258904 h 574080"/>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6788 h 573043"/>
                  <a:gd name="connsiteX1" fmla="*/ 481229 w 848015"/>
                  <a:gd name="connsiteY1" fmla="*/ 570790 h 573043"/>
                  <a:gd name="connsiteX2" fmla="*/ 739602 w 848015"/>
                  <a:gd name="connsiteY2" fmla="*/ 483176 h 573043"/>
                  <a:gd name="connsiteX3" fmla="*/ 848000 w 848015"/>
                  <a:gd name="connsiteY3" fmla="*/ 278308 h 573043"/>
                  <a:gd name="connsiteX4" fmla="*/ 733610 w 848015"/>
                  <a:gd name="connsiteY4" fmla="*/ 125558 h 573043"/>
                  <a:gd name="connsiteX5" fmla="*/ 522519 w 848015"/>
                  <a:gd name="connsiteY5" fmla="*/ 28762 h 573043"/>
                  <a:gd name="connsiteX6" fmla="*/ 240466 w 848015"/>
                  <a:gd name="connsiteY6" fmla="*/ 4663 h 573043"/>
                  <a:gd name="connsiteX7" fmla="*/ 878 w 848015"/>
                  <a:gd name="connsiteY7" fmla="*/ 132061 h 573043"/>
                  <a:gd name="connsiteX8" fmla="*/ 176660 w 848015"/>
                  <a:gd name="connsiteY8" fmla="*/ 257867 h 573043"/>
                  <a:gd name="connsiteX0" fmla="*/ 179544 w 848015"/>
                  <a:gd name="connsiteY0" fmla="*/ 527687 h 573942"/>
                  <a:gd name="connsiteX1" fmla="*/ 481229 w 848015"/>
                  <a:gd name="connsiteY1" fmla="*/ 571689 h 573942"/>
                  <a:gd name="connsiteX2" fmla="*/ 739602 w 848015"/>
                  <a:gd name="connsiteY2" fmla="*/ 484075 h 573942"/>
                  <a:gd name="connsiteX3" fmla="*/ 848000 w 848015"/>
                  <a:gd name="connsiteY3" fmla="*/ 279207 h 573942"/>
                  <a:gd name="connsiteX4" fmla="*/ 733610 w 848015"/>
                  <a:gd name="connsiteY4" fmla="*/ 126457 h 573942"/>
                  <a:gd name="connsiteX5" fmla="*/ 522519 w 848015"/>
                  <a:gd name="connsiteY5" fmla="*/ 29661 h 573942"/>
                  <a:gd name="connsiteX6" fmla="*/ 240466 w 848015"/>
                  <a:gd name="connsiteY6" fmla="*/ 5562 h 573942"/>
                  <a:gd name="connsiteX7" fmla="*/ 878 w 848015"/>
                  <a:gd name="connsiteY7" fmla="*/ 132960 h 573942"/>
                  <a:gd name="connsiteX8" fmla="*/ 176660 w 848015"/>
                  <a:gd name="connsiteY8" fmla="*/ 258766 h 573942"/>
                  <a:gd name="connsiteX0" fmla="*/ 179691 w 848162"/>
                  <a:gd name="connsiteY0" fmla="*/ 522798 h 569053"/>
                  <a:gd name="connsiteX1" fmla="*/ 481376 w 848162"/>
                  <a:gd name="connsiteY1" fmla="*/ 566800 h 569053"/>
                  <a:gd name="connsiteX2" fmla="*/ 739749 w 848162"/>
                  <a:gd name="connsiteY2" fmla="*/ 479186 h 569053"/>
                  <a:gd name="connsiteX3" fmla="*/ 848147 w 848162"/>
                  <a:gd name="connsiteY3" fmla="*/ 274318 h 569053"/>
                  <a:gd name="connsiteX4" fmla="*/ 733757 w 848162"/>
                  <a:gd name="connsiteY4" fmla="*/ 121568 h 569053"/>
                  <a:gd name="connsiteX5" fmla="*/ 522666 w 848162"/>
                  <a:gd name="connsiteY5" fmla="*/ 24772 h 569053"/>
                  <a:gd name="connsiteX6" fmla="*/ 246382 w 848162"/>
                  <a:gd name="connsiteY6" fmla="*/ 6442 h 569053"/>
                  <a:gd name="connsiteX7" fmla="*/ 1025 w 848162"/>
                  <a:gd name="connsiteY7" fmla="*/ 128071 h 569053"/>
                  <a:gd name="connsiteX8" fmla="*/ 176807 w 848162"/>
                  <a:gd name="connsiteY8" fmla="*/ 253877 h 569053"/>
                  <a:gd name="connsiteX0" fmla="*/ 179691 w 848162"/>
                  <a:gd name="connsiteY0" fmla="*/ 519345 h 565600"/>
                  <a:gd name="connsiteX1" fmla="*/ 481376 w 848162"/>
                  <a:gd name="connsiteY1" fmla="*/ 563347 h 565600"/>
                  <a:gd name="connsiteX2" fmla="*/ 739749 w 848162"/>
                  <a:gd name="connsiteY2" fmla="*/ 475733 h 565600"/>
                  <a:gd name="connsiteX3" fmla="*/ 848147 w 848162"/>
                  <a:gd name="connsiteY3" fmla="*/ 270865 h 565600"/>
                  <a:gd name="connsiteX4" fmla="*/ 733757 w 848162"/>
                  <a:gd name="connsiteY4" fmla="*/ 118115 h 565600"/>
                  <a:gd name="connsiteX5" fmla="*/ 551512 w 848162"/>
                  <a:gd name="connsiteY5" fmla="*/ 41511 h 565600"/>
                  <a:gd name="connsiteX6" fmla="*/ 246382 w 848162"/>
                  <a:gd name="connsiteY6" fmla="*/ 2989 h 565600"/>
                  <a:gd name="connsiteX7" fmla="*/ 1025 w 848162"/>
                  <a:gd name="connsiteY7" fmla="*/ 124618 h 565600"/>
                  <a:gd name="connsiteX8" fmla="*/ 176807 w 848162"/>
                  <a:gd name="connsiteY8" fmla="*/ 250424 h 565600"/>
                  <a:gd name="connsiteX0" fmla="*/ 179691 w 848162"/>
                  <a:gd name="connsiteY0" fmla="*/ 520166 h 566421"/>
                  <a:gd name="connsiteX1" fmla="*/ 481376 w 848162"/>
                  <a:gd name="connsiteY1" fmla="*/ 564168 h 566421"/>
                  <a:gd name="connsiteX2" fmla="*/ 739749 w 848162"/>
                  <a:gd name="connsiteY2" fmla="*/ 476554 h 566421"/>
                  <a:gd name="connsiteX3" fmla="*/ 848147 w 848162"/>
                  <a:gd name="connsiteY3" fmla="*/ 271686 h 566421"/>
                  <a:gd name="connsiteX4" fmla="*/ 733757 w 848162"/>
                  <a:gd name="connsiteY4" fmla="*/ 118936 h 566421"/>
                  <a:gd name="connsiteX5" fmla="*/ 551512 w 848162"/>
                  <a:gd name="connsiteY5" fmla="*/ 42332 h 566421"/>
                  <a:gd name="connsiteX6" fmla="*/ 246382 w 848162"/>
                  <a:gd name="connsiteY6" fmla="*/ 3810 h 566421"/>
                  <a:gd name="connsiteX7" fmla="*/ 1025 w 848162"/>
                  <a:gd name="connsiteY7" fmla="*/ 125439 h 566421"/>
                  <a:gd name="connsiteX8" fmla="*/ 176807 w 848162"/>
                  <a:gd name="connsiteY8" fmla="*/ 251245 h 566421"/>
                  <a:gd name="connsiteX0" fmla="*/ 179691 w 848162"/>
                  <a:gd name="connsiteY0" fmla="*/ 519712 h 565967"/>
                  <a:gd name="connsiteX1" fmla="*/ 481376 w 848162"/>
                  <a:gd name="connsiteY1" fmla="*/ 563714 h 565967"/>
                  <a:gd name="connsiteX2" fmla="*/ 739749 w 848162"/>
                  <a:gd name="connsiteY2" fmla="*/ 476100 h 565967"/>
                  <a:gd name="connsiteX3" fmla="*/ 848147 w 848162"/>
                  <a:gd name="connsiteY3" fmla="*/ 271232 h 565967"/>
                  <a:gd name="connsiteX4" fmla="*/ 733757 w 848162"/>
                  <a:gd name="connsiteY4" fmla="*/ 118482 h 565967"/>
                  <a:gd name="connsiteX5" fmla="*/ 551512 w 848162"/>
                  <a:gd name="connsiteY5" fmla="*/ 41878 h 565967"/>
                  <a:gd name="connsiteX6" fmla="*/ 246382 w 848162"/>
                  <a:gd name="connsiteY6" fmla="*/ 3356 h 565967"/>
                  <a:gd name="connsiteX7" fmla="*/ 1025 w 848162"/>
                  <a:gd name="connsiteY7" fmla="*/ 124985 h 565967"/>
                  <a:gd name="connsiteX8" fmla="*/ 176807 w 848162"/>
                  <a:gd name="connsiteY8" fmla="*/ 250791 h 565967"/>
                  <a:gd name="connsiteX0" fmla="*/ 179691 w 848275"/>
                  <a:gd name="connsiteY0" fmla="*/ 519712 h 565967"/>
                  <a:gd name="connsiteX1" fmla="*/ 481376 w 848275"/>
                  <a:gd name="connsiteY1" fmla="*/ 563714 h 565967"/>
                  <a:gd name="connsiteX2" fmla="*/ 739749 w 848275"/>
                  <a:gd name="connsiteY2" fmla="*/ 476100 h 565967"/>
                  <a:gd name="connsiteX3" fmla="*/ 848147 w 848275"/>
                  <a:gd name="connsiteY3" fmla="*/ 271232 h 565967"/>
                  <a:gd name="connsiteX4" fmla="*/ 756833 w 848275"/>
                  <a:gd name="connsiteY4" fmla="*/ 121367 h 565967"/>
                  <a:gd name="connsiteX5" fmla="*/ 551512 w 848275"/>
                  <a:gd name="connsiteY5" fmla="*/ 41878 h 565967"/>
                  <a:gd name="connsiteX6" fmla="*/ 246382 w 848275"/>
                  <a:gd name="connsiteY6" fmla="*/ 3356 h 565967"/>
                  <a:gd name="connsiteX7" fmla="*/ 1025 w 848275"/>
                  <a:gd name="connsiteY7" fmla="*/ 124985 h 565967"/>
                  <a:gd name="connsiteX8" fmla="*/ 176807 w 848275"/>
                  <a:gd name="connsiteY8" fmla="*/ 250791 h 565967"/>
                  <a:gd name="connsiteX0" fmla="*/ 179691 w 848179"/>
                  <a:gd name="connsiteY0" fmla="*/ 519712 h 565967"/>
                  <a:gd name="connsiteX1" fmla="*/ 481376 w 848179"/>
                  <a:gd name="connsiteY1" fmla="*/ 563714 h 565967"/>
                  <a:gd name="connsiteX2" fmla="*/ 739749 w 848179"/>
                  <a:gd name="connsiteY2" fmla="*/ 476100 h 565967"/>
                  <a:gd name="connsiteX3" fmla="*/ 848147 w 848179"/>
                  <a:gd name="connsiteY3" fmla="*/ 271232 h 565967"/>
                  <a:gd name="connsiteX4" fmla="*/ 730872 w 848179"/>
                  <a:gd name="connsiteY4" fmla="*/ 109829 h 565967"/>
                  <a:gd name="connsiteX5" fmla="*/ 551512 w 848179"/>
                  <a:gd name="connsiteY5" fmla="*/ 41878 h 565967"/>
                  <a:gd name="connsiteX6" fmla="*/ 246382 w 848179"/>
                  <a:gd name="connsiteY6" fmla="*/ 3356 h 565967"/>
                  <a:gd name="connsiteX7" fmla="*/ 1025 w 848179"/>
                  <a:gd name="connsiteY7" fmla="*/ 124985 h 565967"/>
                  <a:gd name="connsiteX8" fmla="*/ 176807 w 848179"/>
                  <a:gd name="connsiteY8" fmla="*/ 250791 h 565967"/>
                  <a:gd name="connsiteX0" fmla="*/ 179691 w 848179"/>
                  <a:gd name="connsiteY0" fmla="*/ 521080 h 567335"/>
                  <a:gd name="connsiteX1" fmla="*/ 481376 w 848179"/>
                  <a:gd name="connsiteY1" fmla="*/ 565082 h 567335"/>
                  <a:gd name="connsiteX2" fmla="*/ 739749 w 848179"/>
                  <a:gd name="connsiteY2" fmla="*/ 477468 h 567335"/>
                  <a:gd name="connsiteX3" fmla="*/ 848147 w 848179"/>
                  <a:gd name="connsiteY3" fmla="*/ 272600 h 567335"/>
                  <a:gd name="connsiteX4" fmla="*/ 730872 w 848179"/>
                  <a:gd name="connsiteY4" fmla="*/ 111197 h 567335"/>
                  <a:gd name="connsiteX5" fmla="*/ 551512 w 848179"/>
                  <a:gd name="connsiteY5" fmla="*/ 34592 h 567335"/>
                  <a:gd name="connsiteX6" fmla="*/ 246382 w 848179"/>
                  <a:gd name="connsiteY6" fmla="*/ 4724 h 567335"/>
                  <a:gd name="connsiteX7" fmla="*/ 1025 w 848179"/>
                  <a:gd name="connsiteY7" fmla="*/ 126353 h 567335"/>
                  <a:gd name="connsiteX8" fmla="*/ 176807 w 848179"/>
                  <a:gd name="connsiteY8" fmla="*/ 252159 h 567335"/>
                  <a:gd name="connsiteX0" fmla="*/ 179691 w 848179"/>
                  <a:gd name="connsiteY0" fmla="*/ 520513 h 566768"/>
                  <a:gd name="connsiteX1" fmla="*/ 481376 w 848179"/>
                  <a:gd name="connsiteY1" fmla="*/ 564515 h 566768"/>
                  <a:gd name="connsiteX2" fmla="*/ 739749 w 848179"/>
                  <a:gd name="connsiteY2" fmla="*/ 476901 h 566768"/>
                  <a:gd name="connsiteX3" fmla="*/ 848147 w 848179"/>
                  <a:gd name="connsiteY3" fmla="*/ 272033 h 566768"/>
                  <a:gd name="connsiteX4" fmla="*/ 730872 w 848179"/>
                  <a:gd name="connsiteY4" fmla="*/ 110630 h 566768"/>
                  <a:gd name="connsiteX5" fmla="*/ 551512 w 848179"/>
                  <a:gd name="connsiteY5" fmla="*/ 34025 h 566768"/>
                  <a:gd name="connsiteX6" fmla="*/ 246382 w 848179"/>
                  <a:gd name="connsiteY6" fmla="*/ 4157 h 566768"/>
                  <a:gd name="connsiteX7" fmla="*/ 1025 w 848179"/>
                  <a:gd name="connsiteY7" fmla="*/ 125786 h 566768"/>
                  <a:gd name="connsiteX8" fmla="*/ 176807 w 848179"/>
                  <a:gd name="connsiteY8" fmla="*/ 251592 h 566768"/>
                  <a:gd name="connsiteX0" fmla="*/ 179617 w 848105"/>
                  <a:gd name="connsiteY0" fmla="*/ 510436 h 556691"/>
                  <a:gd name="connsiteX1" fmla="*/ 481302 w 848105"/>
                  <a:gd name="connsiteY1" fmla="*/ 554438 h 556691"/>
                  <a:gd name="connsiteX2" fmla="*/ 739675 w 848105"/>
                  <a:gd name="connsiteY2" fmla="*/ 466824 h 556691"/>
                  <a:gd name="connsiteX3" fmla="*/ 848073 w 848105"/>
                  <a:gd name="connsiteY3" fmla="*/ 261956 h 556691"/>
                  <a:gd name="connsiteX4" fmla="*/ 730798 w 848105"/>
                  <a:gd name="connsiteY4" fmla="*/ 100553 h 556691"/>
                  <a:gd name="connsiteX5" fmla="*/ 551438 w 848105"/>
                  <a:gd name="connsiteY5" fmla="*/ 23948 h 556691"/>
                  <a:gd name="connsiteX6" fmla="*/ 243424 w 848105"/>
                  <a:gd name="connsiteY6" fmla="*/ 5618 h 556691"/>
                  <a:gd name="connsiteX7" fmla="*/ 951 w 848105"/>
                  <a:gd name="connsiteY7" fmla="*/ 115709 h 556691"/>
                  <a:gd name="connsiteX8" fmla="*/ 176733 w 848105"/>
                  <a:gd name="connsiteY8" fmla="*/ 241515 h 556691"/>
                  <a:gd name="connsiteX0" fmla="*/ 179617 w 848105"/>
                  <a:gd name="connsiteY0" fmla="*/ 512920 h 559175"/>
                  <a:gd name="connsiteX1" fmla="*/ 481302 w 848105"/>
                  <a:gd name="connsiteY1" fmla="*/ 556922 h 559175"/>
                  <a:gd name="connsiteX2" fmla="*/ 739675 w 848105"/>
                  <a:gd name="connsiteY2" fmla="*/ 469308 h 559175"/>
                  <a:gd name="connsiteX3" fmla="*/ 848073 w 848105"/>
                  <a:gd name="connsiteY3" fmla="*/ 264440 h 559175"/>
                  <a:gd name="connsiteX4" fmla="*/ 730798 w 848105"/>
                  <a:gd name="connsiteY4" fmla="*/ 103037 h 559175"/>
                  <a:gd name="connsiteX5" fmla="*/ 551438 w 848105"/>
                  <a:gd name="connsiteY5" fmla="*/ 26432 h 559175"/>
                  <a:gd name="connsiteX6" fmla="*/ 243424 w 848105"/>
                  <a:gd name="connsiteY6" fmla="*/ 8102 h 559175"/>
                  <a:gd name="connsiteX7" fmla="*/ 951 w 848105"/>
                  <a:gd name="connsiteY7" fmla="*/ 118193 h 559175"/>
                  <a:gd name="connsiteX8" fmla="*/ 176733 w 848105"/>
                  <a:gd name="connsiteY8" fmla="*/ 243999 h 559175"/>
                  <a:gd name="connsiteX0" fmla="*/ 191055 w 859543"/>
                  <a:gd name="connsiteY0" fmla="*/ 512296 h 558551"/>
                  <a:gd name="connsiteX1" fmla="*/ 492740 w 859543"/>
                  <a:gd name="connsiteY1" fmla="*/ 556298 h 558551"/>
                  <a:gd name="connsiteX2" fmla="*/ 751113 w 859543"/>
                  <a:gd name="connsiteY2" fmla="*/ 468684 h 558551"/>
                  <a:gd name="connsiteX3" fmla="*/ 859511 w 859543"/>
                  <a:gd name="connsiteY3" fmla="*/ 263816 h 558551"/>
                  <a:gd name="connsiteX4" fmla="*/ 742236 w 859543"/>
                  <a:gd name="connsiteY4" fmla="*/ 102413 h 558551"/>
                  <a:gd name="connsiteX5" fmla="*/ 562876 w 859543"/>
                  <a:gd name="connsiteY5" fmla="*/ 25808 h 558551"/>
                  <a:gd name="connsiteX6" fmla="*/ 254862 w 859543"/>
                  <a:gd name="connsiteY6" fmla="*/ 7478 h 558551"/>
                  <a:gd name="connsiteX7" fmla="*/ 851 w 859543"/>
                  <a:gd name="connsiteY7" fmla="*/ 143530 h 558551"/>
                  <a:gd name="connsiteX8" fmla="*/ 188171 w 859543"/>
                  <a:gd name="connsiteY8" fmla="*/ 243375 h 558551"/>
                  <a:gd name="connsiteX0" fmla="*/ 192561 w 861049"/>
                  <a:gd name="connsiteY0" fmla="*/ 512296 h 558551"/>
                  <a:gd name="connsiteX1" fmla="*/ 494246 w 861049"/>
                  <a:gd name="connsiteY1" fmla="*/ 556298 h 558551"/>
                  <a:gd name="connsiteX2" fmla="*/ 752619 w 861049"/>
                  <a:gd name="connsiteY2" fmla="*/ 468684 h 558551"/>
                  <a:gd name="connsiteX3" fmla="*/ 861017 w 861049"/>
                  <a:gd name="connsiteY3" fmla="*/ 263816 h 558551"/>
                  <a:gd name="connsiteX4" fmla="*/ 743742 w 861049"/>
                  <a:gd name="connsiteY4" fmla="*/ 102413 h 558551"/>
                  <a:gd name="connsiteX5" fmla="*/ 564382 w 861049"/>
                  <a:gd name="connsiteY5" fmla="*/ 25808 h 558551"/>
                  <a:gd name="connsiteX6" fmla="*/ 256368 w 861049"/>
                  <a:gd name="connsiteY6" fmla="*/ 7478 h 558551"/>
                  <a:gd name="connsiteX7" fmla="*/ 2357 w 861049"/>
                  <a:gd name="connsiteY7" fmla="*/ 143530 h 558551"/>
                  <a:gd name="connsiteX8" fmla="*/ 189677 w 861049"/>
                  <a:gd name="connsiteY8" fmla="*/ 243375 h 558551"/>
                  <a:gd name="connsiteX0" fmla="*/ 190253 w 858741"/>
                  <a:gd name="connsiteY0" fmla="*/ 512296 h 558551"/>
                  <a:gd name="connsiteX1" fmla="*/ 491938 w 858741"/>
                  <a:gd name="connsiteY1" fmla="*/ 556298 h 558551"/>
                  <a:gd name="connsiteX2" fmla="*/ 750311 w 858741"/>
                  <a:gd name="connsiteY2" fmla="*/ 468684 h 558551"/>
                  <a:gd name="connsiteX3" fmla="*/ 858709 w 858741"/>
                  <a:gd name="connsiteY3" fmla="*/ 263816 h 558551"/>
                  <a:gd name="connsiteX4" fmla="*/ 741434 w 858741"/>
                  <a:gd name="connsiteY4" fmla="*/ 102413 h 558551"/>
                  <a:gd name="connsiteX5" fmla="*/ 562074 w 858741"/>
                  <a:gd name="connsiteY5" fmla="*/ 25808 h 558551"/>
                  <a:gd name="connsiteX6" fmla="*/ 254060 w 858741"/>
                  <a:gd name="connsiteY6" fmla="*/ 7478 h 558551"/>
                  <a:gd name="connsiteX7" fmla="*/ 49 w 858741"/>
                  <a:gd name="connsiteY7" fmla="*/ 143530 h 558551"/>
                  <a:gd name="connsiteX8" fmla="*/ 187369 w 858741"/>
                  <a:gd name="connsiteY8" fmla="*/ 243375 h 558551"/>
                  <a:gd name="connsiteX0" fmla="*/ 178722 w 847210"/>
                  <a:gd name="connsiteY0" fmla="*/ 512296 h 558551"/>
                  <a:gd name="connsiteX1" fmla="*/ 480407 w 847210"/>
                  <a:gd name="connsiteY1" fmla="*/ 556298 h 558551"/>
                  <a:gd name="connsiteX2" fmla="*/ 738780 w 847210"/>
                  <a:gd name="connsiteY2" fmla="*/ 468684 h 558551"/>
                  <a:gd name="connsiteX3" fmla="*/ 847178 w 847210"/>
                  <a:gd name="connsiteY3" fmla="*/ 263816 h 558551"/>
                  <a:gd name="connsiteX4" fmla="*/ 729903 w 847210"/>
                  <a:gd name="connsiteY4" fmla="*/ 102413 h 558551"/>
                  <a:gd name="connsiteX5" fmla="*/ 550543 w 847210"/>
                  <a:gd name="connsiteY5" fmla="*/ 25808 h 558551"/>
                  <a:gd name="connsiteX6" fmla="*/ 242529 w 847210"/>
                  <a:gd name="connsiteY6" fmla="*/ 7478 h 558551"/>
                  <a:gd name="connsiteX7" fmla="*/ 56 w 847210"/>
                  <a:gd name="connsiteY7" fmla="*/ 143530 h 558551"/>
                  <a:gd name="connsiteX8" fmla="*/ 175838 w 847210"/>
                  <a:gd name="connsiteY8" fmla="*/ 243375 h 558551"/>
                  <a:gd name="connsiteX0" fmla="*/ 178722 w 847210"/>
                  <a:gd name="connsiteY0" fmla="*/ 512296 h 576569"/>
                  <a:gd name="connsiteX1" fmla="*/ 480407 w 847210"/>
                  <a:gd name="connsiteY1" fmla="*/ 575432 h 576569"/>
                  <a:gd name="connsiteX2" fmla="*/ 738780 w 847210"/>
                  <a:gd name="connsiteY2" fmla="*/ 468684 h 576569"/>
                  <a:gd name="connsiteX3" fmla="*/ 847178 w 847210"/>
                  <a:gd name="connsiteY3" fmla="*/ 263816 h 576569"/>
                  <a:gd name="connsiteX4" fmla="*/ 729903 w 847210"/>
                  <a:gd name="connsiteY4" fmla="*/ 102413 h 576569"/>
                  <a:gd name="connsiteX5" fmla="*/ 550543 w 847210"/>
                  <a:gd name="connsiteY5" fmla="*/ 25808 h 576569"/>
                  <a:gd name="connsiteX6" fmla="*/ 242529 w 847210"/>
                  <a:gd name="connsiteY6" fmla="*/ 7478 h 576569"/>
                  <a:gd name="connsiteX7" fmla="*/ 56 w 847210"/>
                  <a:gd name="connsiteY7" fmla="*/ 143530 h 576569"/>
                  <a:gd name="connsiteX8" fmla="*/ 175838 w 847210"/>
                  <a:gd name="connsiteY8" fmla="*/ 243375 h 576569"/>
                  <a:gd name="connsiteX0" fmla="*/ 178722 w 847210"/>
                  <a:gd name="connsiteY0" fmla="*/ 512296 h 568402"/>
                  <a:gd name="connsiteX1" fmla="*/ 480407 w 847210"/>
                  <a:gd name="connsiteY1" fmla="*/ 566928 h 568402"/>
                  <a:gd name="connsiteX2" fmla="*/ 738780 w 847210"/>
                  <a:gd name="connsiteY2" fmla="*/ 468684 h 568402"/>
                  <a:gd name="connsiteX3" fmla="*/ 847178 w 847210"/>
                  <a:gd name="connsiteY3" fmla="*/ 263816 h 568402"/>
                  <a:gd name="connsiteX4" fmla="*/ 729903 w 847210"/>
                  <a:gd name="connsiteY4" fmla="*/ 102413 h 568402"/>
                  <a:gd name="connsiteX5" fmla="*/ 550543 w 847210"/>
                  <a:gd name="connsiteY5" fmla="*/ 25808 h 568402"/>
                  <a:gd name="connsiteX6" fmla="*/ 242529 w 847210"/>
                  <a:gd name="connsiteY6" fmla="*/ 7478 h 568402"/>
                  <a:gd name="connsiteX7" fmla="*/ 56 w 847210"/>
                  <a:gd name="connsiteY7" fmla="*/ 143530 h 568402"/>
                  <a:gd name="connsiteX8" fmla="*/ 175838 w 847210"/>
                  <a:gd name="connsiteY8" fmla="*/ 243375 h 568402"/>
                  <a:gd name="connsiteX0" fmla="*/ 178722 w 847320"/>
                  <a:gd name="connsiteY0" fmla="*/ 512296 h 567365"/>
                  <a:gd name="connsiteX1" fmla="*/ 480407 w 847320"/>
                  <a:gd name="connsiteY1" fmla="*/ 566928 h 567365"/>
                  <a:gd name="connsiteX2" fmla="*/ 747284 w 847320"/>
                  <a:gd name="connsiteY2" fmla="*/ 492070 h 567365"/>
                  <a:gd name="connsiteX3" fmla="*/ 847178 w 847320"/>
                  <a:gd name="connsiteY3" fmla="*/ 263816 h 567365"/>
                  <a:gd name="connsiteX4" fmla="*/ 729903 w 847320"/>
                  <a:gd name="connsiteY4" fmla="*/ 102413 h 567365"/>
                  <a:gd name="connsiteX5" fmla="*/ 550543 w 847320"/>
                  <a:gd name="connsiteY5" fmla="*/ 25808 h 567365"/>
                  <a:gd name="connsiteX6" fmla="*/ 242529 w 847320"/>
                  <a:gd name="connsiteY6" fmla="*/ 7478 h 567365"/>
                  <a:gd name="connsiteX7" fmla="*/ 56 w 847320"/>
                  <a:gd name="connsiteY7" fmla="*/ 143530 h 567365"/>
                  <a:gd name="connsiteX8" fmla="*/ 175838 w 847320"/>
                  <a:gd name="connsiteY8" fmla="*/ 243375 h 567365"/>
                  <a:gd name="connsiteX0" fmla="*/ 178722 w 847352"/>
                  <a:gd name="connsiteY0" fmla="*/ 512296 h 567365"/>
                  <a:gd name="connsiteX1" fmla="*/ 480407 w 847352"/>
                  <a:gd name="connsiteY1" fmla="*/ 566928 h 567365"/>
                  <a:gd name="connsiteX2" fmla="*/ 747284 w 847352"/>
                  <a:gd name="connsiteY2" fmla="*/ 492070 h 567365"/>
                  <a:gd name="connsiteX3" fmla="*/ 847178 w 847352"/>
                  <a:gd name="connsiteY3" fmla="*/ 263816 h 567365"/>
                  <a:gd name="connsiteX4" fmla="*/ 729903 w 847352"/>
                  <a:gd name="connsiteY4" fmla="*/ 102413 h 567365"/>
                  <a:gd name="connsiteX5" fmla="*/ 550543 w 847352"/>
                  <a:gd name="connsiteY5" fmla="*/ 25808 h 567365"/>
                  <a:gd name="connsiteX6" fmla="*/ 242529 w 847352"/>
                  <a:gd name="connsiteY6" fmla="*/ 7478 h 567365"/>
                  <a:gd name="connsiteX7" fmla="*/ 56 w 847352"/>
                  <a:gd name="connsiteY7" fmla="*/ 143530 h 567365"/>
                  <a:gd name="connsiteX8" fmla="*/ 175838 w 847352"/>
                  <a:gd name="connsiteY8" fmla="*/ 243375 h 567365"/>
                  <a:gd name="connsiteX0" fmla="*/ 178722 w 847334"/>
                  <a:gd name="connsiteY0" fmla="*/ 512296 h 567365"/>
                  <a:gd name="connsiteX1" fmla="*/ 480407 w 847334"/>
                  <a:gd name="connsiteY1" fmla="*/ 566928 h 567365"/>
                  <a:gd name="connsiteX2" fmla="*/ 747284 w 847334"/>
                  <a:gd name="connsiteY2" fmla="*/ 492070 h 567365"/>
                  <a:gd name="connsiteX3" fmla="*/ 847178 w 847334"/>
                  <a:gd name="connsiteY3" fmla="*/ 263816 h 567365"/>
                  <a:gd name="connsiteX4" fmla="*/ 729903 w 847334"/>
                  <a:gd name="connsiteY4" fmla="*/ 102413 h 567365"/>
                  <a:gd name="connsiteX5" fmla="*/ 550543 w 847334"/>
                  <a:gd name="connsiteY5" fmla="*/ 25808 h 567365"/>
                  <a:gd name="connsiteX6" fmla="*/ 242529 w 847334"/>
                  <a:gd name="connsiteY6" fmla="*/ 7478 h 567365"/>
                  <a:gd name="connsiteX7" fmla="*/ 56 w 847334"/>
                  <a:gd name="connsiteY7" fmla="*/ 143530 h 567365"/>
                  <a:gd name="connsiteX8" fmla="*/ 175838 w 847334"/>
                  <a:gd name="connsiteY8" fmla="*/ 243375 h 567365"/>
                  <a:gd name="connsiteX0" fmla="*/ 178722 w 847320"/>
                  <a:gd name="connsiteY0" fmla="*/ 512296 h 567365"/>
                  <a:gd name="connsiteX1" fmla="*/ 480407 w 847320"/>
                  <a:gd name="connsiteY1" fmla="*/ 566928 h 567365"/>
                  <a:gd name="connsiteX2" fmla="*/ 747284 w 847320"/>
                  <a:gd name="connsiteY2" fmla="*/ 492070 h 567365"/>
                  <a:gd name="connsiteX3" fmla="*/ 847178 w 847320"/>
                  <a:gd name="connsiteY3" fmla="*/ 323344 h 567365"/>
                  <a:gd name="connsiteX4" fmla="*/ 729903 w 847320"/>
                  <a:gd name="connsiteY4" fmla="*/ 102413 h 567365"/>
                  <a:gd name="connsiteX5" fmla="*/ 550543 w 847320"/>
                  <a:gd name="connsiteY5" fmla="*/ 25808 h 567365"/>
                  <a:gd name="connsiteX6" fmla="*/ 242529 w 847320"/>
                  <a:gd name="connsiteY6" fmla="*/ 7478 h 567365"/>
                  <a:gd name="connsiteX7" fmla="*/ 56 w 847320"/>
                  <a:gd name="connsiteY7" fmla="*/ 143530 h 567365"/>
                  <a:gd name="connsiteX8" fmla="*/ 175838 w 847320"/>
                  <a:gd name="connsiteY8" fmla="*/ 243375 h 567365"/>
                  <a:gd name="connsiteX0" fmla="*/ 178722 w 857926"/>
                  <a:gd name="connsiteY0" fmla="*/ 512296 h 567365"/>
                  <a:gd name="connsiteX1" fmla="*/ 480407 w 857926"/>
                  <a:gd name="connsiteY1" fmla="*/ 566928 h 567365"/>
                  <a:gd name="connsiteX2" fmla="*/ 747284 w 857926"/>
                  <a:gd name="connsiteY2" fmla="*/ 492070 h 567365"/>
                  <a:gd name="connsiteX3" fmla="*/ 857808 w 857926"/>
                  <a:gd name="connsiteY3" fmla="*/ 331848 h 567365"/>
                  <a:gd name="connsiteX4" fmla="*/ 729903 w 857926"/>
                  <a:gd name="connsiteY4" fmla="*/ 102413 h 567365"/>
                  <a:gd name="connsiteX5" fmla="*/ 550543 w 857926"/>
                  <a:gd name="connsiteY5" fmla="*/ 25808 h 567365"/>
                  <a:gd name="connsiteX6" fmla="*/ 242529 w 857926"/>
                  <a:gd name="connsiteY6" fmla="*/ 7478 h 567365"/>
                  <a:gd name="connsiteX7" fmla="*/ 56 w 857926"/>
                  <a:gd name="connsiteY7" fmla="*/ 143530 h 567365"/>
                  <a:gd name="connsiteX8" fmla="*/ 175838 w 857926"/>
                  <a:gd name="connsiteY8" fmla="*/ 243375 h 567365"/>
                  <a:gd name="connsiteX0" fmla="*/ 178722 w 858010"/>
                  <a:gd name="connsiteY0" fmla="*/ 512296 h 567365"/>
                  <a:gd name="connsiteX1" fmla="*/ 480407 w 858010"/>
                  <a:gd name="connsiteY1" fmla="*/ 566928 h 567365"/>
                  <a:gd name="connsiteX2" fmla="*/ 747284 w 858010"/>
                  <a:gd name="connsiteY2" fmla="*/ 492070 h 567365"/>
                  <a:gd name="connsiteX3" fmla="*/ 857808 w 858010"/>
                  <a:gd name="connsiteY3" fmla="*/ 331848 h 567365"/>
                  <a:gd name="connsiteX4" fmla="*/ 768171 w 858010"/>
                  <a:gd name="connsiteY4" fmla="*/ 153437 h 567365"/>
                  <a:gd name="connsiteX5" fmla="*/ 550543 w 858010"/>
                  <a:gd name="connsiteY5" fmla="*/ 25808 h 567365"/>
                  <a:gd name="connsiteX6" fmla="*/ 242529 w 858010"/>
                  <a:gd name="connsiteY6" fmla="*/ 7478 h 567365"/>
                  <a:gd name="connsiteX7" fmla="*/ 56 w 858010"/>
                  <a:gd name="connsiteY7" fmla="*/ 143530 h 567365"/>
                  <a:gd name="connsiteX8" fmla="*/ 175838 w 858010"/>
                  <a:gd name="connsiteY8" fmla="*/ 243375 h 567365"/>
                  <a:gd name="connsiteX0" fmla="*/ 178722 w 858013"/>
                  <a:gd name="connsiteY0" fmla="*/ 507983 h 563052"/>
                  <a:gd name="connsiteX1" fmla="*/ 480407 w 858013"/>
                  <a:gd name="connsiteY1" fmla="*/ 562615 h 563052"/>
                  <a:gd name="connsiteX2" fmla="*/ 747284 w 858013"/>
                  <a:gd name="connsiteY2" fmla="*/ 487757 h 563052"/>
                  <a:gd name="connsiteX3" fmla="*/ 857808 w 858013"/>
                  <a:gd name="connsiteY3" fmla="*/ 327535 h 563052"/>
                  <a:gd name="connsiteX4" fmla="*/ 768171 w 858013"/>
                  <a:gd name="connsiteY4" fmla="*/ 149124 h 563052"/>
                  <a:gd name="connsiteX5" fmla="*/ 546291 w 858013"/>
                  <a:gd name="connsiteY5" fmla="*/ 47007 h 563052"/>
                  <a:gd name="connsiteX6" fmla="*/ 242529 w 858013"/>
                  <a:gd name="connsiteY6" fmla="*/ 3165 h 563052"/>
                  <a:gd name="connsiteX7" fmla="*/ 56 w 858013"/>
                  <a:gd name="connsiteY7" fmla="*/ 139217 h 563052"/>
                  <a:gd name="connsiteX8" fmla="*/ 175838 w 858013"/>
                  <a:gd name="connsiteY8" fmla="*/ 239062 h 563052"/>
                  <a:gd name="connsiteX0" fmla="*/ 178722 w 858013"/>
                  <a:gd name="connsiteY0" fmla="*/ 475369 h 530438"/>
                  <a:gd name="connsiteX1" fmla="*/ 480407 w 858013"/>
                  <a:gd name="connsiteY1" fmla="*/ 530001 h 530438"/>
                  <a:gd name="connsiteX2" fmla="*/ 747284 w 858013"/>
                  <a:gd name="connsiteY2" fmla="*/ 455143 h 530438"/>
                  <a:gd name="connsiteX3" fmla="*/ 857808 w 858013"/>
                  <a:gd name="connsiteY3" fmla="*/ 294921 h 530438"/>
                  <a:gd name="connsiteX4" fmla="*/ 768171 w 858013"/>
                  <a:gd name="connsiteY4" fmla="*/ 116510 h 530438"/>
                  <a:gd name="connsiteX5" fmla="*/ 546291 w 858013"/>
                  <a:gd name="connsiteY5" fmla="*/ 14393 h 530438"/>
                  <a:gd name="connsiteX6" fmla="*/ 248907 w 858013"/>
                  <a:gd name="connsiteY6" fmla="*/ 8819 h 530438"/>
                  <a:gd name="connsiteX7" fmla="*/ 56 w 858013"/>
                  <a:gd name="connsiteY7" fmla="*/ 106603 h 530438"/>
                  <a:gd name="connsiteX8" fmla="*/ 175838 w 858013"/>
                  <a:gd name="connsiteY8" fmla="*/ 206448 h 530438"/>
                  <a:gd name="connsiteX0" fmla="*/ 178724 w 858015"/>
                  <a:gd name="connsiteY0" fmla="*/ 475369 h 530438"/>
                  <a:gd name="connsiteX1" fmla="*/ 480409 w 858015"/>
                  <a:gd name="connsiteY1" fmla="*/ 530001 h 530438"/>
                  <a:gd name="connsiteX2" fmla="*/ 747286 w 858015"/>
                  <a:gd name="connsiteY2" fmla="*/ 455143 h 530438"/>
                  <a:gd name="connsiteX3" fmla="*/ 857810 w 858015"/>
                  <a:gd name="connsiteY3" fmla="*/ 294921 h 530438"/>
                  <a:gd name="connsiteX4" fmla="*/ 768173 w 858015"/>
                  <a:gd name="connsiteY4" fmla="*/ 116510 h 530438"/>
                  <a:gd name="connsiteX5" fmla="*/ 546293 w 858015"/>
                  <a:gd name="connsiteY5" fmla="*/ 14393 h 530438"/>
                  <a:gd name="connsiteX6" fmla="*/ 248909 w 858015"/>
                  <a:gd name="connsiteY6" fmla="*/ 8819 h 530438"/>
                  <a:gd name="connsiteX7" fmla="*/ 58 w 858015"/>
                  <a:gd name="connsiteY7" fmla="*/ 106603 h 530438"/>
                  <a:gd name="connsiteX8" fmla="*/ 171588 w 858015"/>
                  <a:gd name="connsiteY8" fmla="*/ 346765 h 530438"/>
                  <a:gd name="connsiteX0" fmla="*/ 191472 w 870763"/>
                  <a:gd name="connsiteY0" fmla="*/ 482341 h 537410"/>
                  <a:gd name="connsiteX1" fmla="*/ 493157 w 870763"/>
                  <a:gd name="connsiteY1" fmla="*/ 536973 h 537410"/>
                  <a:gd name="connsiteX2" fmla="*/ 760034 w 870763"/>
                  <a:gd name="connsiteY2" fmla="*/ 462115 h 537410"/>
                  <a:gd name="connsiteX3" fmla="*/ 870558 w 870763"/>
                  <a:gd name="connsiteY3" fmla="*/ 301893 h 537410"/>
                  <a:gd name="connsiteX4" fmla="*/ 780921 w 870763"/>
                  <a:gd name="connsiteY4" fmla="*/ 123482 h 537410"/>
                  <a:gd name="connsiteX5" fmla="*/ 559041 w 870763"/>
                  <a:gd name="connsiteY5" fmla="*/ 21365 h 537410"/>
                  <a:gd name="connsiteX6" fmla="*/ 261657 w 870763"/>
                  <a:gd name="connsiteY6" fmla="*/ 15791 h 537410"/>
                  <a:gd name="connsiteX7" fmla="*/ 50 w 870763"/>
                  <a:gd name="connsiteY7" fmla="*/ 209246 h 537410"/>
                  <a:gd name="connsiteX8" fmla="*/ 184336 w 870763"/>
                  <a:gd name="connsiteY8" fmla="*/ 353737 h 537410"/>
                  <a:gd name="connsiteX0" fmla="*/ 191472 w 870763"/>
                  <a:gd name="connsiteY0" fmla="*/ 464172 h 519241"/>
                  <a:gd name="connsiteX1" fmla="*/ 493157 w 870763"/>
                  <a:gd name="connsiteY1" fmla="*/ 518804 h 519241"/>
                  <a:gd name="connsiteX2" fmla="*/ 760034 w 870763"/>
                  <a:gd name="connsiteY2" fmla="*/ 443946 h 519241"/>
                  <a:gd name="connsiteX3" fmla="*/ 870558 w 870763"/>
                  <a:gd name="connsiteY3" fmla="*/ 283724 h 519241"/>
                  <a:gd name="connsiteX4" fmla="*/ 780921 w 870763"/>
                  <a:gd name="connsiteY4" fmla="*/ 105313 h 519241"/>
                  <a:gd name="connsiteX5" fmla="*/ 559041 w 870763"/>
                  <a:gd name="connsiteY5" fmla="*/ 3196 h 519241"/>
                  <a:gd name="connsiteX6" fmla="*/ 287169 w 870763"/>
                  <a:gd name="connsiteY6" fmla="*/ 57151 h 519241"/>
                  <a:gd name="connsiteX7" fmla="*/ 50 w 870763"/>
                  <a:gd name="connsiteY7" fmla="*/ 191077 h 519241"/>
                  <a:gd name="connsiteX8" fmla="*/ 184336 w 870763"/>
                  <a:gd name="connsiteY8" fmla="*/ 335568 h 519241"/>
                  <a:gd name="connsiteX0" fmla="*/ 191472 w 870752"/>
                  <a:gd name="connsiteY0" fmla="*/ 410309 h 465378"/>
                  <a:gd name="connsiteX1" fmla="*/ 493157 w 870752"/>
                  <a:gd name="connsiteY1" fmla="*/ 464941 h 465378"/>
                  <a:gd name="connsiteX2" fmla="*/ 760034 w 870752"/>
                  <a:gd name="connsiteY2" fmla="*/ 390083 h 465378"/>
                  <a:gd name="connsiteX3" fmla="*/ 870558 w 870752"/>
                  <a:gd name="connsiteY3" fmla="*/ 229861 h 465378"/>
                  <a:gd name="connsiteX4" fmla="*/ 780921 w 870752"/>
                  <a:gd name="connsiteY4" fmla="*/ 51450 h 465378"/>
                  <a:gd name="connsiteX5" fmla="*/ 573923 w 870752"/>
                  <a:gd name="connsiteY5" fmla="*/ 45004 h 465378"/>
                  <a:gd name="connsiteX6" fmla="*/ 287169 w 870752"/>
                  <a:gd name="connsiteY6" fmla="*/ 3288 h 465378"/>
                  <a:gd name="connsiteX7" fmla="*/ 50 w 870752"/>
                  <a:gd name="connsiteY7" fmla="*/ 137214 h 465378"/>
                  <a:gd name="connsiteX8" fmla="*/ 184336 w 870752"/>
                  <a:gd name="connsiteY8" fmla="*/ 281705 h 465378"/>
                  <a:gd name="connsiteX0" fmla="*/ 191472 w 870618"/>
                  <a:gd name="connsiteY0" fmla="*/ 410309 h 465378"/>
                  <a:gd name="connsiteX1" fmla="*/ 493157 w 870618"/>
                  <a:gd name="connsiteY1" fmla="*/ 464941 h 465378"/>
                  <a:gd name="connsiteX2" fmla="*/ 760034 w 870618"/>
                  <a:gd name="connsiteY2" fmla="*/ 390083 h 465378"/>
                  <a:gd name="connsiteX3" fmla="*/ 870558 w 870618"/>
                  <a:gd name="connsiteY3" fmla="*/ 229861 h 465378"/>
                  <a:gd name="connsiteX4" fmla="*/ 772417 w 870618"/>
                  <a:gd name="connsiteY4" fmla="*/ 125860 h 465378"/>
                  <a:gd name="connsiteX5" fmla="*/ 573923 w 870618"/>
                  <a:gd name="connsiteY5" fmla="*/ 45004 h 465378"/>
                  <a:gd name="connsiteX6" fmla="*/ 287169 w 870618"/>
                  <a:gd name="connsiteY6" fmla="*/ 3288 h 465378"/>
                  <a:gd name="connsiteX7" fmla="*/ 50 w 870618"/>
                  <a:gd name="connsiteY7" fmla="*/ 137214 h 465378"/>
                  <a:gd name="connsiteX8" fmla="*/ 184336 w 870618"/>
                  <a:gd name="connsiteY8" fmla="*/ 281705 h 465378"/>
                  <a:gd name="connsiteX0" fmla="*/ 191472 w 870618"/>
                  <a:gd name="connsiteY0" fmla="*/ 410309 h 465378"/>
                  <a:gd name="connsiteX1" fmla="*/ 493157 w 870618"/>
                  <a:gd name="connsiteY1" fmla="*/ 464941 h 465378"/>
                  <a:gd name="connsiteX2" fmla="*/ 760034 w 870618"/>
                  <a:gd name="connsiteY2" fmla="*/ 390083 h 465378"/>
                  <a:gd name="connsiteX3" fmla="*/ 870558 w 870618"/>
                  <a:gd name="connsiteY3" fmla="*/ 263878 h 465378"/>
                  <a:gd name="connsiteX4" fmla="*/ 772417 w 870618"/>
                  <a:gd name="connsiteY4" fmla="*/ 125860 h 465378"/>
                  <a:gd name="connsiteX5" fmla="*/ 573923 w 870618"/>
                  <a:gd name="connsiteY5" fmla="*/ 45004 h 465378"/>
                  <a:gd name="connsiteX6" fmla="*/ 287169 w 870618"/>
                  <a:gd name="connsiteY6" fmla="*/ 3288 h 465378"/>
                  <a:gd name="connsiteX7" fmla="*/ 50 w 870618"/>
                  <a:gd name="connsiteY7" fmla="*/ 137214 h 465378"/>
                  <a:gd name="connsiteX8" fmla="*/ 184336 w 870618"/>
                  <a:gd name="connsiteY8" fmla="*/ 281705 h 465378"/>
                  <a:gd name="connsiteX0" fmla="*/ 191472 w 870618"/>
                  <a:gd name="connsiteY0" fmla="*/ 413828 h 468897"/>
                  <a:gd name="connsiteX1" fmla="*/ 493157 w 870618"/>
                  <a:gd name="connsiteY1" fmla="*/ 468460 h 468897"/>
                  <a:gd name="connsiteX2" fmla="*/ 760034 w 870618"/>
                  <a:gd name="connsiteY2" fmla="*/ 393602 h 468897"/>
                  <a:gd name="connsiteX3" fmla="*/ 870558 w 870618"/>
                  <a:gd name="connsiteY3" fmla="*/ 267397 h 468897"/>
                  <a:gd name="connsiteX4" fmla="*/ 772417 w 870618"/>
                  <a:gd name="connsiteY4" fmla="*/ 129379 h 468897"/>
                  <a:gd name="connsiteX5" fmla="*/ 578175 w 870618"/>
                  <a:gd name="connsiteY5" fmla="*/ 27263 h 468897"/>
                  <a:gd name="connsiteX6" fmla="*/ 287169 w 870618"/>
                  <a:gd name="connsiteY6" fmla="*/ 6807 h 468897"/>
                  <a:gd name="connsiteX7" fmla="*/ 50 w 870618"/>
                  <a:gd name="connsiteY7" fmla="*/ 140733 h 468897"/>
                  <a:gd name="connsiteX8" fmla="*/ 184336 w 870618"/>
                  <a:gd name="connsiteY8" fmla="*/ 285224 h 468897"/>
                  <a:gd name="connsiteX0" fmla="*/ 191472 w 870618"/>
                  <a:gd name="connsiteY0" fmla="*/ 414887 h 469956"/>
                  <a:gd name="connsiteX1" fmla="*/ 493157 w 870618"/>
                  <a:gd name="connsiteY1" fmla="*/ 469519 h 469956"/>
                  <a:gd name="connsiteX2" fmla="*/ 760034 w 870618"/>
                  <a:gd name="connsiteY2" fmla="*/ 394661 h 469956"/>
                  <a:gd name="connsiteX3" fmla="*/ 870558 w 870618"/>
                  <a:gd name="connsiteY3" fmla="*/ 268456 h 469956"/>
                  <a:gd name="connsiteX4" fmla="*/ 772417 w 870618"/>
                  <a:gd name="connsiteY4" fmla="*/ 130438 h 469956"/>
                  <a:gd name="connsiteX5" fmla="*/ 578175 w 870618"/>
                  <a:gd name="connsiteY5" fmla="*/ 28322 h 469956"/>
                  <a:gd name="connsiteX6" fmla="*/ 287169 w 870618"/>
                  <a:gd name="connsiteY6" fmla="*/ 7866 h 469956"/>
                  <a:gd name="connsiteX7" fmla="*/ 50 w 870618"/>
                  <a:gd name="connsiteY7" fmla="*/ 156674 h 469956"/>
                  <a:gd name="connsiteX8" fmla="*/ 184336 w 870618"/>
                  <a:gd name="connsiteY8" fmla="*/ 286283 h 469956"/>
                  <a:gd name="connsiteX0" fmla="*/ 191472 w 870618"/>
                  <a:gd name="connsiteY0" fmla="*/ 406553 h 461622"/>
                  <a:gd name="connsiteX1" fmla="*/ 493157 w 870618"/>
                  <a:gd name="connsiteY1" fmla="*/ 461185 h 461622"/>
                  <a:gd name="connsiteX2" fmla="*/ 760034 w 870618"/>
                  <a:gd name="connsiteY2" fmla="*/ 386327 h 461622"/>
                  <a:gd name="connsiteX3" fmla="*/ 870558 w 870618"/>
                  <a:gd name="connsiteY3" fmla="*/ 260122 h 461622"/>
                  <a:gd name="connsiteX4" fmla="*/ 772417 w 870618"/>
                  <a:gd name="connsiteY4" fmla="*/ 122104 h 461622"/>
                  <a:gd name="connsiteX5" fmla="*/ 578175 w 870618"/>
                  <a:gd name="connsiteY5" fmla="*/ 19988 h 461622"/>
                  <a:gd name="connsiteX6" fmla="*/ 287169 w 870618"/>
                  <a:gd name="connsiteY6" fmla="*/ 10162 h 461622"/>
                  <a:gd name="connsiteX7" fmla="*/ 50 w 870618"/>
                  <a:gd name="connsiteY7" fmla="*/ 148340 h 461622"/>
                  <a:gd name="connsiteX8" fmla="*/ 184336 w 870618"/>
                  <a:gd name="connsiteY8" fmla="*/ 277949 h 461622"/>
                  <a:gd name="connsiteX0" fmla="*/ 191472 w 870617"/>
                  <a:gd name="connsiteY0" fmla="*/ 404585 h 459654"/>
                  <a:gd name="connsiteX1" fmla="*/ 493157 w 870617"/>
                  <a:gd name="connsiteY1" fmla="*/ 459217 h 459654"/>
                  <a:gd name="connsiteX2" fmla="*/ 760034 w 870617"/>
                  <a:gd name="connsiteY2" fmla="*/ 384359 h 459654"/>
                  <a:gd name="connsiteX3" fmla="*/ 870558 w 870617"/>
                  <a:gd name="connsiteY3" fmla="*/ 258154 h 459654"/>
                  <a:gd name="connsiteX4" fmla="*/ 772417 w 870617"/>
                  <a:gd name="connsiteY4" fmla="*/ 120136 h 459654"/>
                  <a:gd name="connsiteX5" fmla="*/ 580301 w 870617"/>
                  <a:gd name="connsiteY5" fmla="*/ 24398 h 459654"/>
                  <a:gd name="connsiteX6" fmla="*/ 287169 w 870617"/>
                  <a:gd name="connsiteY6" fmla="*/ 8194 h 459654"/>
                  <a:gd name="connsiteX7" fmla="*/ 50 w 870617"/>
                  <a:gd name="connsiteY7" fmla="*/ 146372 h 459654"/>
                  <a:gd name="connsiteX8" fmla="*/ 184336 w 870617"/>
                  <a:gd name="connsiteY8" fmla="*/ 275981 h 459654"/>
                  <a:gd name="connsiteX0" fmla="*/ 191472 w 871659"/>
                  <a:gd name="connsiteY0" fmla="*/ 404585 h 459654"/>
                  <a:gd name="connsiteX1" fmla="*/ 493157 w 871659"/>
                  <a:gd name="connsiteY1" fmla="*/ 459217 h 459654"/>
                  <a:gd name="connsiteX2" fmla="*/ 760034 w 871659"/>
                  <a:gd name="connsiteY2" fmla="*/ 384359 h 459654"/>
                  <a:gd name="connsiteX3" fmla="*/ 870558 w 871659"/>
                  <a:gd name="connsiteY3" fmla="*/ 258154 h 459654"/>
                  <a:gd name="connsiteX4" fmla="*/ 802181 w 871659"/>
                  <a:gd name="connsiteY4" fmla="*/ 130766 h 459654"/>
                  <a:gd name="connsiteX5" fmla="*/ 580301 w 871659"/>
                  <a:gd name="connsiteY5" fmla="*/ 24398 h 459654"/>
                  <a:gd name="connsiteX6" fmla="*/ 287169 w 871659"/>
                  <a:gd name="connsiteY6" fmla="*/ 8194 h 459654"/>
                  <a:gd name="connsiteX7" fmla="*/ 50 w 871659"/>
                  <a:gd name="connsiteY7" fmla="*/ 146372 h 459654"/>
                  <a:gd name="connsiteX8" fmla="*/ 184336 w 871659"/>
                  <a:gd name="connsiteY8" fmla="*/ 275981 h 459654"/>
                  <a:gd name="connsiteX0" fmla="*/ 191472 w 843836"/>
                  <a:gd name="connsiteY0" fmla="*/ 404585 h 459654"/>
                  <a:gd name="connsiteX1" fmla="*/ 493157 w 843836"/>
                  <a:gd name="connsiteY1" fmla="*/ 459217 h 459654"/>
                  <a:gd name="connsiteX2" fmla="*/ 760034 w 843836"/>
                  <a:gd name="connsiteY2" fmla="*/ 384359 h 459654"/>
                  <a:gd name="connsiteX3" fmla="*/ 840794 w 843836"/>
                  <a:gd name="connsiteY3" fmla="*/ 258154 h 459654"/>
                  <a:gd name="connsiteX4" fmla="*/ 802181 w 843836"/>
                  <a:gd name="connsiteY4" fmla="*/ 130766 h 459654"/>
                  <a:gd name="connsiteX5" fmla="*/ 580301 w 843836"/>
                  <a:gd name="connsiteY5" fmla="*/ 24398 h 459654"/>
                  <a:gd name="connsiteX6" fmla="*/ 287169 w 843836"/>
                  <a:gd name="connsiteY6" fmla="*/ 8194 h 459654"/>
                  <a:gd name="connsiteX7" fmla="*/ 50 w 843836"/>
                  <a:gd name="connsiteY7" fmla="*/ 146372 h 459654"/>
                  <a:gd name="connsiteX8" fmla="*/ 184336 w 843836"/>
                  <a:gd name="connsiteY8" fmla="*/ 275981 h 459654"/>
                  <a:gd name="connsiteX0" fmla="*/ 191472 w 841090"/>
                  <a:gd name="connsiteY0" fmla="*/ 404585 h 459654"/>
                  <a:gd name="connsiteX1" fmla="*/ 493157 w 841090"/>
                  <a:gd name="connsiteY1" fmla="*/ 459217 h 459654"/>
                  <a:gd name="connsiteX2" fmla="*/ 760034 w 841090"/>
                  <a:gd name="connsiteY2" fmla="*/ 384359 h 459654"/>
                  <a:gd name="connsiteX3" fmla="*/ 840794 w 841090"/>
                  <a:gd name="connsiteY3" fmla="*/ 258154 h 459654"/>
                  <a:gd name="connsiteX4" fmla="*/ 778795 w 841090"/>
                  <a:gd name="connsiteY4" fmla="*/ 118010 h 459654"/>
                  <a:gd name="connsiteX5" fmla="*/ 580301 w 841090"/>
                  <a:gd name="connsiteY5" fmla="*/ 24398 h 459654"/>
                  <a:gd name="connsiteX6" fmla="*/ 287169 w 841090"/>
                  <a:gd name="connsiteY6" fmla="*/ 8194 h 459654"/>
                  <a:gd name="connsiteX7" fmla="*/ 50 w 841090"/>
                  <a:gd name="connsiteY7" fmla="*/ 146372 h 459654"/>
                  <a:gd name="connsiteX8" fmla="*/ 184336 w 841090"/>
                  <a:gd name="connsiteY8" fmla="*/ 275981 h 459654"/>
                  <a:gd name="connsiteX0" fmla="*/ 191472 w 841090"/>
                  <a:gd name="connsiteY0" fmla="*/ 398200 h 453269"/>
                  <a:gd name="connsiteX1" fmla="*/ 493157 w 841090"/>
                  <a:gd name="connsiteY1" fmla="*/ 452832 h 453269"/>
                  <a:gd name="connsiteX2" fmla="*/ 760034 w 841090"/>
                  <a:gd name="connsiteY2" fmla="*/ 377974 h 453269"/>
                  <a:gd name="connsiteX3" fmla="*/ 840794 w 841090"/>
                  <a:gd name="connsiteY3" fmla="*/ 251769 h 453269"/>
                  <a:gd name="connsiteX4" fmla="*/ 778795 w 841090"/>
                  <a:gd name="connsiteY4" fmla="*/ 111625 h 453269"/>
                  <a:gd name="connsiteX5" fmla="*/ 580301 w 841090"/>
                  <a:gd name="connsiteY5" fmla="*/ 18013 h 453269"/>
                  <a:gd name="connsiteX6" fmla="*/ 287169 w 841090"/>
                  <a:gd name="connsiteY6" fmla="*/ 1809 h 453269"/>
                  <a:gd name="connsiteX7" fmla="*/ 50 w 841090"/>
                  <a:gd name="connsiteY7" fmla="*/ 139987 h 453269"/>
                  <a:gd name="connsiteX8" fmla="*/ 184336 w 841090"/>
                  <a:gd name="connsiteY8" fmla="*/ 269596 h 453269"/>
                  <a:gd name="connsiteX0" fmla="*/ 191472 w 841090"/>
                  <a:gd name="connsiteY0" fmla="*/ 401803 h 456872"/>
                  <a:gd name="connsiteX1" fmla="*/ 493157 w 841090"/>
                  <a:gd name="connsiteY1" fmla="*/ 456435 h 456872"/>
                  <a:gd name="connsiteX2" fmla="*/ 760034 w 841090"/>
                  <a:gd name="connsiteY2" fmla="*/ 381577 h 456872"/>
                  <a:gd name="connsiteX3" fmla="*/ 840794 w 841090"/>
                  <a:gd name="connsiteY3" fmla="*/ 255372 h 456872"/>
                  <a:gd name="connsiteX4" fmla="*/ 778795 w 841090"/>
                  <a:gd name="connsiteY4" fmla="*/ 115228 h 456872"/>
                  <a:gd name="connsiteX5" fmla="*/ 580301 w 841090"/>
                  <a:gd name="connsiteY5" fmla="*/ 21616 h 456872"/>
                  <a:gd name="connsiteX6" fmla="*/ 287169 w 841090"/>
                  <a:gd name="connsiteY6" fmla="*/ 5412 h 456872"/>
                  <a:gd name="connsiteX7" fmla="*/ 50 w 841090"/>
                  <a:gd name="connsiteY7" fmla="*/ 143590 h 456872"/>
                  <a:gd name="connsiteX8" fmla="*/ 184336 w 841090"/>
                  <a:gd name="connsiteY8" fmla="*/ 273199 h 456872"/>
                  <a:gd name="connsiteX0" fmla="*/ 191494 w 841112"/>
                  <a:gd name="connsiteY0" fmla="*/ 401803 h 456872"/>
                  <a:gd name="connsiteX1" fmla="*/ 493179 w 841112"/>
                  <a:gd name="connsiteY1" fmla="*/ 456435 h 456872"/>
                  <a:gd name="connsiteX2" fmla="*/ 760056 w 841112"/>
                  <a:gd name="connsiteY2" fmla="*/ 381577 h 456872"/>
                  <a:gd name="connsiteX3" fmla="*/ 840816 w 841112"/>
                  <a:gd name="connsiteY3" fmla="*/ 255372 h 456872"/>
                  <a:gd name="connsiteX4" fmla="*/ 778817 w 841112"/>
                  <a:gd name="connsiteY4" fmla="*/ 115228 h 456872"/>
                  <a:gd name="connsiteX5" fmla="*/ 580323 w 841112"/>
                  <a:gd name="connsiteY5" fmla="*/ 21616 h 456872"/>
                  <a:gd name="connsiteX6" fmla="*/ 287191 w 841112"/>
                  <a:gd name="connsiteY6" fmla="*/ 5412 h 456872"/>
                  <a:gd name="connsiteX7" fmla="*/ 72 w 841112"/>
                  <a:gd name="connsiteY7" fmla="*/ 143590 h 456872"/>
                  <a:gd name="connsiteX8" fmla="*/ 156720 w 841112"/>
                  <a:gd name="connsiteY8" fmla="*/ 288081 h 456872"/>
                  <a:gd name="connsiteX0" fmla="*/ 195742 w 845360"/>
                  <a:gd name="connsiteY0" fmla="*/ 405672 h 460741"/>
                  <a:gd name="connsiteX1" fmla="*/ 497427 w 845360"/>
                  <a:gd name="connsiteY1" fmla="*/ 460304 h 460741"/>
                  <a:gd name="connsiteX2" fmla="*/ 764304 w 845360"/>
                  <a:gd name="connsiteY2" fmla="*/ 385446 h 460741"/>
                  <a:gd name="connsiteX3" fmla="*/ 845064 w 845360"/>
                  <a:gd name="connsiteY3" fmla="*/ 259241 h 460741"/>
                  <a:gd name="connsiteX4" fmla="*/ 783065 w 845360"/>
                  <a:gd name="connsiteY4" fmla="*/ 119097 h 460741"/>
                  <a:gd name="connsiteX5" fmla="*/ 584571 w 845360"/>
                  <a:gd name="connsiteY5" fmla="*/ 25485 h 460741"/>
                  <a:gd name="connsiteX6" fmla="*/ 291439 w 845360"/>
                  <a:gd name="connsiteY6" fmla="*/ 9281 h 460741"/>
                  <a:gd name="connsiteX7" fmla="*/ 68 w 845360"/>
                  <a:gd name="connsiteY7" fmla="*/ 162341 h 460741"/>
                  <a:gd name="connsiteX8" fmla="*/ 160968 w 845360"/>
                  <a:gd name="connsiteY8" fmla="*/ 291950 h 460741"/>
                  <a:gd name="connsiteX0" fmla="*/ 195742 w 845360"/>
                  <a:gd name="connsiteY0" fmla="*/ 396418 h 451487"/>
                  <a:gd name="connsiteX1" fmla="*/ 497427 w 845360"/>
                  <a:gd name="connsiteY1" fmla="*/ 451050 h 451487"/>
                  <a:gd name="connsiteX2" fmla="*/ 764304 w 845360"/>
                  <a:gd name="connsiteY2" fmla="*/ 376192 h 451487"/>
                  <a:gd name="connsiteX3" fmla="*/ 845064 w 845360"/>
                  <a:gd name="connsiteY3" fmla="*/ 249987 h 451487"/>
                  <a:gd name="connsiteX4" fmla="*/ 783065 w 845360"/>
                  <a:gd name="connsiteY4" fmla="*/ 109843 h 451487"/>
                  <a:gd name="connsiteX5" fmla="*/ 584571 w 845360"/>
                  <a:gd name="connsiteY5" fmla="*/ 16231 h 451487"/>
                  <a:gd name="connsiteX6" fmla="*/ 293565 w 845360"/>
                  <a:gd name="connsiteY6" fmla="*/ 12783 h 451487"/>
                  <a:gd name="connsiteX7" fmla="*/ 68 w 845360"/>
                  <a:gd name="connsiteY7" fmla="*/ 153087 h 451487"/>
                  <a:gd name="connsiteX8" fmla="*/ 160968 w 845360"/>
                  <a:gd name="connsiteY8" fmla="*/ 282696 h 451487"/>
                  <a:gd name="connsiteX0" fmla="*/ 195742 w 845356"/>
                  <a:gd name="connsiteY0" fmla="*/ 391985 h 447054"/>
                  <a:gd name="connsiteX1" fmla="*/ 497427 w 845356"/>
                  <a:gd name="connsiteY1" fmla="*/ 446617 h 447054"/>
                  <a:gd name="connsiteX2" fmla="*/ 764304 w 845356"/>
                  <a:gd name="connsiteY2" fmla="*/ 371759 h 447054"/>
                  <a:gd name="connsiteX3" fmla="*/ 845064 w 845356"/>
                  <a:gd name="connsiteY3" fmla="*/ 245554 h 447054"/>
                  <a:gd name="connsiteX4" fmla="*/ 783065 w 845356"/>
                  <a:gd name="connsiteY4" fmla="*/ 105410 h 447054"/>
                  <a:gd name="connsiteX5" fmla="*/ 586697 w 845356"/>
                  <a:gd name="connsiteY5" fmla="*/ 24554 h 447054"/>
                  <a:gd name="connsiteX6" fmla="*/ 293565 w 845356"/>
                  <a:gd name="connsiteY6" fmla="*/ 8350 h 447054"/>
                  <a:gd name="connsiteX7" fmla="*/ 68 w 845356"/>
                  <a:gd name="connsiteY7" fmla="*/ 148654 h 447054"/>
                  <a:gd name="connsiteX8" fmla="*/ 160968 w 845356"/>
                  <a:gd name="connsiteY8" fmla="*/ 278263 h 447054"/>
                  <a:gd name="connsiteX0" fmla="*/ 157474 w 845356"/>
                  <a:gd name="connsiteY0" fmla="*/ 381355 h 446689"/>
                  <a:gd name="connsiteX1" fmla="*/ 497427 w 845356"/>
                  <a:gd name="connsiteY1" fmla="*/ 446617 h 446689"/>
                  <a:gd name="connsiteX2" fmla="*/ 764304 w 845356"/>
                  <a:gd name="connsiteY2" fmla="*/ 371759 h 446689"/>
                  <a:gd name="connsiteX3" fmla="*/ 845064 w 845356"/>
                  <a:gd name="connsiteY3" fmla="*/ 245554 h 446689"/>
                  <a:gd name="connsiteX4" fmla="*/ 783065 w 845356"/>
                  <a:gd name="connsiteY4" fmla="*/ 105410 h 446689"/>
                  <a:gd name="connsiteX5" fmla="*/ 586697 w 845356"/>
                  <a:gd name="connsiteY5" fmla="*/ 24554 h 446689"/>
                  <a:gd name="connsiteX6" fmla="*/ 293565 w 845356"/>
                  <a:gd name="connsiteY6" fmla="*/ 8350 h 446689"/>
                  <a:gd name="connsiteX7" fmla="*/ 68 w 845356"/>
                  <a:gd name="connsiteY7" fmla="*/ 148654 h 446689"/>
                  <a:gd name="connsiteX8" fmla="*/ 160968 w 845356"/>
                  <a:gd name="connsiteY8" fmla="*/ 278263 h 446689"/>
                  <a:gd name="connsiteX0" fmla="*/ 157474 w 845356"/>
                  <a:gd name="connsiteY0" fmla="*/ 381355 h 446672"/>
                  <a:gd name="connsiteX1" fmla="*/ 497427 w 845356"/>
                  <a:gd name="connsiteY1" fmla="*/ 446617 h 446672"/>
                  <a:gd name="connsiteX2" fmla="*/ 764304 w 845356"/>
                  <a:gd name="connsiteY2" fmla="*/ 371759 h 446672"/>
                  <a:gd name="connsiteX3" fmla="*/ 845064 w 845356"/>
                  <a:gd name="connsiteY3" fmla="*/ 245554 h 446672"/>
                  <a:gd name="connsiteX4" fmla="*/ 783065 w 845356"/>
                  <a:gd name="connsiteY4" fmla="*/ 105410 h 446672"/>
                  <a:gd name="connsiteX5" fmla="*/ 586697 w 845356"/>
                  <a:gd name="connsiteY5" fmla="*/ 24554 h 446672"/>
                  <a:gd name="connsiteX6" fmla="*/ 293565 w 845356"/>
                  <a:gd name="connsiteY6" fmla="*/ 8350 h 446672"/>
                  <a:gd name="connsiteX7" fmla="*/ 68 w 845356"/>
                  <a:gd name="connsiteY7" fmla="*/ 148654 h 446672"/>
                  <a:gd name="connsiteX8" fmla="*/ 160968 w 845356"/>
                  <a:gd name="connsiteY8" fmla="*/ 278263 h 446672"/>
                  <a:gd name="connsiteX0" fmla="*/ 157474 w 845356"/>
                  <a:gd name="connsiteY0" fmla="*/ 381355 h 440306"/>
                  <a:gd name="connsiteX1" fmla="*/ 501679 w 845356"/>
                  <a:gd name="connsiteY1" fmla="*/ 440239 h 440306"/>
                  <a:gd name="connsiteX2" fmla="*/ 764304 w 845356"/>
                  <a:gd name="connsiteY2" fmla="*/ 371759 h 440306"/>
                  <a:gd name="connsiteX3" fmla="*/ 845064 w 845356"/>
                  <a:gd name="connsiteY3" fmla="*/ 245554 h 440306"/>
                  <a:gd name="connsiteX4" fmla="*/ 783065 w 845356"/>
                  <a:gd name="connsiteY4" fmla="*/ 105410 h 440306"/>
                  <a:gd name="connsiteX5" fmla="*/ 586697 w 845356"/>
                  <a:gd name="connsiteY5" fmla="*/ 24554 h 440306"/>
                  <a:gd name="connsiteX6" fmla="*/ 293565 w 845356"/>
                  <a:gd name="connsiteY6" fmla="*/ 8350 h 440306"/>
                  <a:gd name="connsiteX7" fmla="*/ 68 w 845356"/>
                  <a:gd name="connsiteY7" fmla="*/ 148654 h 440306"/>
                  <a:gd name="connsiteX8" fmla="*/ 160968 w 845356"/>
                  <a:gd name="connsiteY8" fmla="*/ 278263 h 440306"/>
                  <a:gd name="connsiteX0" fmla="*/ 157474 w 845356"/>
                  <a:gd name="connsiteY0" fmla="*/ 381355 h 415145"/>
                  <a:gd name="connsiteX1" fmla="*/ 501679 w 845356"/>
                  <a:gd name="connsiteY1" fmla="*/ 414727 h 415145"/>
                  <a:gd name="connsiteX2" fmla="*/ 764304 w 845356"/>
                  <a:gd name="connsiteY2" fmla="*/ 371759 h 415145"/>
                  <a:gd name="connsiteX3" fmla="*/ 845064 w 845356"/>
                  <a:gd name="connsiteY3" fmla="*/ 245554 h 415145"/>
                  <a:gd name="connsiteX4" fmla="*/ 783065 w 845356"/>
                  <a:gd name="connsiteY4" fmla="*/ 105410 h 415145"/>
                  <a:gd name="connsiteX5" fmla="*/ 586697 w 845356"/>
                  <a:gd name="connsiteY5" fmla="*/ 24554 h 415145"/>
                  <a:gd name="connsiteX6" fmla="*/ 293565 w 845356"/>
                  <a:gd name="connsiteY6" fmla="*/ 8350 h 415145"/>
                  <a:gd name="connsiteX7" fmla="*/ 68 w 845356"/>
                  <a:gd name="connsiteY7" fmla="*/ 148654 h 415145"/>
                  <a:gd name="connsiteX8" fmla="*/ 160968 w 845356"/>
                  <a:gd name="connsiteY8" fmla="*/ 278263 h 415145"/>
                  <a:gd name="connsiteX0" fmla="*/ 157474 w 845299"/>
                  <a:gd name="connsiteY0" fmla="*/ 381355 h 417463"/>
                  <a:gd name="connsiteX1" fmla="*/ 501679 w 845299"/>
                  <a:gd name="connsiteY1" fmla="*/ 414727 h 417463"/>
                  <a:gd name="connsiteX2" fmla="*/ 766430 w 845299"/>
                  <a:gd name="connsiteY2" fmla="*/ 335617 h 417463"/>
                  <a:gd name="connsiteX3" fmla="*/ 845064 w 845299"/>
                  <a:gd name="connsiteY3" fmla="*/ 245554 h 417463"/>
                  <a:gd name="connsiteX4" fmla="*/ 783065 w 845299"/>
                  <a:gd name="connsiteY4" fmla="*/ 105410 h 417463"/>
                  <a:gd name="connsiteX5" fmla="*/ 586697 w 845299"/>
                  <a:gd name="connsiteY5" fmla="*/ 24554 h 417463"/>
                  <a:gd name="connsiteX6" fmla="*/ 293565 w 845299"/>
                  <a:gd name="connsiteY6" fmla="*/ 8350 h 417463"/>
                  <a:gd name="connsiteX7" fmla="*/ 68 w 845299"/>
                  <a:gd name="connsiteY7" fmla="*/ 148654 h 417463"/>
                  <a:gd name="connsiteX8" fmla="*/ 160968 w 845299"/>
                  <a:gd name="connsiteY8" fmla="*/ 278263 h 417463"/>
                  <a:gd name="connsiteX0" fmla="*/ 157474 w 845299"/>
                  <a:gd name="connsiteY0" fmla="*/ 381355 h 417463"/>
                  <a:gd name="connsiteX1" fmla="*/ 501679 w 845299"/>
                  <a:gd name="connsiteY1" fmla="*/ 414727 h 417463"/>
                  <a:gd name="connsiteX2" fmla="*/ 766430 w 845299"/>
                  <a:gd name="connsiteY2" fmla="*/ 335617 h 417463"/>
                  <a:gd name="connsiteX3" fmla="*/ 845064 w 845299"/>
                  <a:gd name="connsiteY3" fmla="*/ 228546 h 417463"/>
                  <a:gd name="connsiteX4" fmla="*/ 783065 w 845299"/>
                  <a:gd name="connsiteY4" fmla="*/ 105410 h 417463"/>
                  <a:gd name="connsiteX5" fmla="*/ 586697 w 845299"/>
                  <a:gd name="connsiteY5" fmla="*/ 24554 h 417463"/>
                  <a:gd name="connsiteX6" fmla="*/ 293565 w 845299"/>
                  <a:gd name="connsiteY6" fmla="*/ 8350 h 417463"/>
                  <a:gd name="connsiteX7" fmla="*/ 68 w 845299"/>
                  <a:gd name="connsiteY7" fmla="*/ 148654 h 417463"/>
                  <a:gd name="connsiteX8" fmla="*/ 160968 w 845299"/>
                  <a:gd name="connsiteY8" fmla="*/ 278263 h 417463"/>
                  <a:gd name="connsiteX0" fmla="*/ 157474 w 845131"/>
                  <a:gd name="connsiteY0" fmla="*/ 381355 h 417463"/>
                  <a:gd name="connsiteX1" fmla="*/ 501679 w 845131"/>
                  <a:gd name="connsiteY1" fmla="*/ 414727 h 417463"/>
                  <a:gd name="connsiteX2" fmla="*/ 766430 w 845131"/>
                  <a:gd name="connsiteY2" fmla="*/ 335617 h 417463"/>
                  <a:gd name="connsiteX3" fmla="*/ 845064 w 845131"/>
                  <a:gd name="connsiteY3" fmla="*/ 228546 h 417463"/>
                  <a:gd name="connsiteX4" fmla="*/ 757553 w 845131"/>
                  <a:gd name="connsiteY4" fmla="*/ 96906 h 417463"/>
                  <a:gd name="connsiteX5" fmla="*/ 586697 w 845131"/>
                  <a:gd name="connsiteY5" fmla="*/ 24554 h 417463"/>
                  <a:gd name="connsiteX6" fmla="*/ 293565 w 845131"/>
                  <a:gd name="connsiteY6" fmla="*/ 8350 h 417463"/>
                  <a:gd name="connsiteX7" fmla="*/ 68 w 845131"/>
                  <a:gd name="connsiteY7" fmla="*/ 148654 h 417463"/>
                  <a:gd name="connsiteX8" fmla="*/ 160968 w 845131"/>
                  <a:gd name="connsiteY8" fmla="*/ 278263 h 417463"/>
                  <a:gd name="connsiteX0" fmla="*/ 157474 w 845131"/>
                  <a:gd name="connsiteY0" fmla="*/ 384084 h 420192"/>
                  <a:gd name="connsiteX1" fmla="*/ 501679 w 845131"/>
                  <a:gd name="connsiteY1" fmla="*/ 417456 h 420192"/>
                  <a:gd name="connsiteX2" fmla="*/ 766430 w 845131"/>
                  <a:gd name="connsiteY2" fmla="*/ 338346 h 420192"/>
                  <a:gd name="connsiteX3" fmla="*/ 845064 w 845131"/>
                  <a:gd name="connsiteY3" fmla="*/ 231275 h 420192"/>
                  <a:gd name="connsiteX4" fmla="*/ 757553 w 845131"/>
                  <a:gd name="connsiteY4" fmla="*/ 99635 h 420192"/>
                  <a:gd name="connsiteX5" fmla="*/ 586697 w 845131"/>
                  <a:gd name="connsiteY5" fmla="*/ 18779 h 420192"/>
                  <a:gd name="connsiteX6" fmla="*/ 293565 w 845131"/>
                  <a:gd name="connsiteY6" fmla="*/ 11079 h 420192"/>
                  <a:gd name="connsiteX7" fmla="*/ 68 w 845131"/>
                  <a:gd name="connsiteY7" fmla="*/ 151383 h 420192"/>
                  <a:gd name="connsiteX8" fmla="*/ 160968 w 845131"/>
                  <a:gd name="connsiteY8" fmla="*/ 280992 h 420192"/>
                  <a:gd name="connsiteX0" fmla="*/ 157474 w 845131"/>
                  <a:gd name="connsiteY0" fmla="*/ 384084 h 420192"/>
                  <a:gd name="connsiteX1" fmla="*/ 501679 w 845131"/>
                  <a:gd name="connsiteY1" fmla="*/ 417456 h 420192"/>
                  <a:gd name="connsiteX2" fmla="*/ 766430 w 845131"/>
                  <a:gd name="connsiteY2" fmla="*/ 338346 h 420192"/>
                  <a:gd name="connsiteX3" fmla="*/ 845064 w 845131"/>
                  <a:gd name="connsiteY3" fmla="*/ 231275 h 420192"/>
                  <a:gd name="connsiteX4" fmla="*/ 757553 w 845131"/>
                  <a:gd name="connsiteY4" fmla="*/ 99635 h 420192"/>
                  <a:gd name="connsiteX5" fmla="*/ 586697 w 845131"/>
                  <a:gd name="connsiteY5" fmla="*/ 18779 h 420192"/>
                  <a:gd name="connsiteX6" fmla="*/ 251045 w 845131"/>
                  <a:gd name="connsiteY6" fmla="*/ 11079 h 420192"/>
                  <a:gd name="connsiteX7" fmla="*/ 68 w 845131"/>
                  <a:gd name="connsiteY7" fmla="*/ 151383 h 420192"/>
                  <a:gd name="connsiteX8" fmla="*/ 160968 w 845131"/>
                  <a:gd name="connsiteY8" fmla="*/ 280992 h 420192"/>
                  <a:gd name="connsiteX0" fmla="*/ 157474 w 845403"/>
                  <a:gd name="connsiteY0" fmla="*/ 384084 h 420192"/>
                  <a:gd name="connsiteX1" fmla="*/ 501679 w 845403"/>
                  <a:gd name="connsiteY1" fmla="*/ 417456 h 420192"/>
                  <a:gd name="connsiteX2" fmla="*/ 766430 w 845403"/>
                  <a:gd name="connsiteY2" fmla="*/ 338346 h 420192"/>
                  <a:gd name="connsiteX3" fmla="*/ 845064 w 845403"/>
                  <a:gd name="connsiteY3" fmla="*/ 231275 h 420192"/>
                  <a:gd name="connsiteX4" fmla="*/ 744797 w 845403"/>
                  <a:gd name="connsiteY4" fmla="*/ 97510 h 420192"/>
                  <a:gd name="connsiteX5" fmla="*/ 586697 w 845403"/>
                  <a:gd name="connsiteY5" fmla="*/ 18779 h 420192"/>
                  <a:gd name="connsiteX6" fmla="*/ 251045 w 845403"/>
                  <a:gd name="connsiteY6" fmla="*/ 11079 h 420192"/>
                  <a:gd name="connsiteX7" fmla="*/ 68 w 845403"/>
                  <a:gd name="connsiteY7" fmla="*/ 151383 h 420192"/>
                  <a:gd name="connsiteX8" fmla="*/ 160968 w 845403"/>
                  <a:gd name="connsiteY8" fmla="*/ 280992 h 420192"/>
                  <a:gd name="connsiteX0" fmla="*/ 157474 w 845403"/>
                  <a:gd name="connsiteY0" fmla="*/ 384084 h 420192"/>
                  <a:gd name="connsiteX1" fmla="*/ 501679 w 845403"/>
                  <a:gd name="connsiteY1" fmla="*/ 417456 h 420192"/>
                  <a:gd name="connsiteX2" fmla="*/ 766430 w 845403"/>
                  <a:gd name="connsiteY2" fmla="*/ 338346 h 420192"/>
                  <a:gd name="connsiteX3" fmla="*/ 845064 w 845403"/>
                  <a:gd name="connsiteY3" fmla="*/ 210015 h 420192"/>
                  <a:gd name="connsiteX4" fmla="*/ 744797 w 845403"/>
                  <a:gd name="connsiteY4" fmla="*/ 97510 h 420192"/>
                  <a:gd name="connsiteX5" fmla="*/ 586697 w 845403"/>
                  <a:gd name="connsiteY5" fmla="*/ 18779 h 420192"/>
                  <a:gd name="connsiteX6" fmla="*/ 251045 w 845403"/>
                  <a:gd name="connsiteY6" fmla="*/ 11079 h 420192"/>
                  <a:gd name="connsiteX7" fmla="*/ 68 w 845403"/>
                  <a:gd name="connsiteY7" fmla="*/ 151383 h 420192"/>
                  <a:gd name="connsiteX8" fmla="*/ 160968 w 845403"/>
                  <a:gd name="connsiteY8" fmla="*/ 280992 h 420192"/>
                  <a:gd name="connsiteX0" fmla="*/ 157474 w 845403"/>
                  <a:gd name="connsiteY0" fmla="*/ 380790 h 416898"/>
                  <a:gd name="connsiteX1" fmla="*/ 501679 w 845403"/>
                  <a:gd name="connsiteY1" fmla="*/ 414162 h 416898"/>
                  <a:gd name="connsiteX2" fmla="*/ 766430 w 845403"/>
                  <a:gd name="connsiteY2" fmla="*/ 335052 h 416898"/>
                  <a:gd name="connsiteX3" fmla="*/ 845064 w 845403"/>
                  <a:gd name="connsiteY3" fmla="*/ 206721 h 416898"/>
                  <a:gd name="connsiteX4" fmla="*/ 744797 w 845403"/>
                  <a:gd name="connsiteY4" fmla="*/ 94216 h 416898"/>
                  <a:gd name="connsiteX5" fmla="*/ 578193 w 845403"/>
                  <a:gd name="connsiteY5" fmla="*/ 26115 h 416898"/>
                  <a:gd name="connsiteX6" fmla="*/ 251045 w 845403"/>
                  <a:gd name="connsiteY6" fmla="*/ 7785 h 416898"/>
                  <a:gd name="connsiteX7" fmla="*/ 68 w 845403"/>
                  <a:gd name="connsiteY7" fmla="*/ 148089 h 416898"/>
                  <a:gd name="connsiteX8" fmla="*/ 160968 w 845403"/>
                  <a:gd name="connsiteY8" fmla="*/ 277698 h 416898"/>
                  <a:gd name="connsiteX0" fmla="*/ 157474 w 845403"/>
                  <a:gd name="connsiteY0" fmla="*/ 375768 h 411876"/>
                  <a:gd name="connsiteX1" fmla="*/ 501679 w 845403"/>
                  <a:gd name="connsiteY1" fmla="*/ 409140 h 411876"/>
                  <a:gd name="connsiteX2" fmla="*/ 766430 w 845403"/>
                  <a:gd name="connsiteY2" fmla="*/ 330030 h 411876"/>
                  <a:gd name="connsiteX3" fmla="*/ 845064 w 845403"/>
                  <a:gd name="connsiteY3" fmla="*/ 201699 h 411876"/>
                  <a:gd name="connsiteX4" fmla="*/ 744797 w 845403"/>
                  <a:gd name="connsiteY4" fmla="*/ 89194 h 411876"/>
                  <a:gd name="connsiteX5" fmla="*/ 578193 w 845403"/>
                  <a:gd name="connsiteY5" fmla="*/ 21093 h 411876"/>
                  <a:gd name="connsiteX6" fmla="*/ 246793 w 845403"/>
                  <a:gd name="connsiteY6" fmla="*/ 9141 h 411876"/>
                  <a:gd name="connsiteX7" fmla="*/ 68 w 845403"/>
                  <a:gd name="connsiteY7" fmla="*/ 143067 h 411876"/>
                  <a:gd name="connsiteX8" fmla="*/ 160968 w 845403"/>
                  <a:gd name="connsiteY8" fmla="*/ 272676 h 411876"/>
                  <a:gd name="connsiteX0" fmla="*/ 155351 w 843280"/>
                  <a:gd name="connsiteY0" fmla="*/ 374509 h 410617"/>
                  <a:gd name="connsiteX1" fmla="*/ 499556 w 843280"/>
                  <a:gd name="connsiteY1" fmla="*/ 407881 h 410617"/>
                  <a:gd name="connsiteX2" fmla="*/ 764307 w 843280"/>
                  <a:gd name="connsiteY2" fmla="*/ 328771 h 410617"/>
                  <a:gd name="connsiteX3" fmla="*/ 842941 w 843280"/>
                  <a:gd name="connsiteY3" fmla="*/ 200440 h 410617"/>
                  <a:gd name="connsiteX4" fmla="*/ 742674 w 843280"/>
                  <a:gd name="connsiteY4" fmla="*/ 87935 h 410617"/>
                  <a:gd name="connsiteX5" fmla="*/ 576070 w 843280"/>
                  <a:gd name="connsiteY5" fmla="*/ 19834 h 410617"/>
                  <a:gd name="connsiteX6" fmla="*/ 244670 w 843280"/>
                  <a:gd name="connsiteY6" fmla="*/ 7882 h 410617"/>
                  <a:gd name="connsiteX7" fmla="*/ 71 w 843280"/>
                  <a:gd name="connsiteY7" fmla="*/ 124800 h 410617"/>
                  <a:gd name="connsiteX8" fmla="*/ 158845 w 843280"/>
                  <a:gd name="connsiteY8" fmla="*/ 271417 h 410617"/>
                  <a:gd name="connsiteX0" fmla="*/ 155355 w 843284"/>
                  <a:gd name="connsiteY0" fmla="*/ 374509 h 410617"/>
                  <a:gd name="connsiteX1" fmla="*/ 499560 w 843284"/>
                  <a:gd name="connsiteY1" fmla="*/ 407881 h 410617"/>
                  <a:gd name="connsiteX2" fmla="*/ 764311 w 843284"/>
                  <a:gd name="connsiteY2" fmla="*/ 328771 h 410617"/>
                  <a:gd name="connsiteX3" fmla="*/ 842945 w 843284"/>
                  <a:gd name="connsiteY3" fmla="*/ 200440 h 410617"/>
                  <a:gd name="connsiteX4" fmla="*/ 742678 w 843284"/>
                  <a:gd name="connsiteY4" fmla="*/ 87935 h 410617"/>
                  <a:gd name="connsiteX5" fmla="*/ 576074 w 843284"/>
                  <a:gd name="connsiteY5" fmla="*/ 19834 h 410617"/>
                  <a:gd name="connsiteX6" fmla="*/ 244674 w 843284"/>
                  <a:gd name="connsiteY6" fmla="*/ 7882 h 410617"/>
                  <a:gd name="connsiteX7" fmla="*/ 75 w 843284"/>
                  <a:gd name="connsiteY7" fmla="*/ 124800 h 410617"/>
                  <a:gd name="connsiteX8" fmla="*/ 154597 w 843284"/>
                  <a:gd name="connsiteY8" fmla="*/ 256535 h 410617"/>
                  <a:gd name="connsiteX0" fmla="*/ 155355 w 843284"/>
                  <a:gd name="connsiteY0" fmla="*/ 377832 h 413940"/>
                  <a:gd name="connsiteX1" fmla="*/ 499560 w 843284"/>
                  <a:gd name="connsiteY1" fmla="*/ 411204 h 413940"/>
                  <a:gd name="connsiteX2" fmla="*/ 764311 w 843284"/>
                  <a:gd name="connsiteY2" fmla="*/ 332094 h 413940"/>
                  <a:gd name="connsiteX3" fmla="*/ 842945 w 843284"/>
                  <a:gd name="connsiteY3" fmla="*/ 203763 h 413940"/>
                  <a:gd name="connsiteX4" fmla="*/ 742678 w 843284"/>
                  <a:gd name="connsiteY4" fmla="*/ 91258 h 413940"/>
                  <a:gd name="connsiteX5" fmla="*/ 576074 w 843284"/>
                  <a:gd name="connsiteY5" fmla="*/ 23157 h 413940"/>
                  <a:gd name="connsiteX6" fmla="*/ 206406 w 843284"/>
                  <a:gd name="connsiteY6" fmla="*/ 6953 h 413940"/>
                  <a:gd name="connsiteX7" fmla="*/ 75 w 843284"/>
                  <a:gd name="connsiteY7" fmla="*/ 128123 h 413940"/>
                  <a:gd name="connsiteX8" fmla="*/ 154597 w 843284"/>
                  <a:gd name="connsiteY8" fmla="*/ 259858 h 413940"/>
                  <a:gd name="connsiteX0" fmla="*/ 155355 w 843284"/>
                  <a:gd name="connsiteY0" fmla="*/ 380053 h 416161"/>
                  <a:gd name="connsiteX1" fmla="*/ 499560 w 843284"/>
                  <a:gd name="connsiteY1" fmla="*/ 413425 h 416161"/>
                  <a:gd name="connsiteX2" fmla="*/ 764311 w 843284"/>
                  <a:gd name="connsiteY2" fmla="*/ 334315 h 416161"/>
                  <a:gd name="connsiteX3" fmla="*/ 842945 w 843284"/>
                  <a:gd name="connsiteY3" fmla="*/ 205984 h 416161"/>
                  <a:gd name="connsiteX4" fmla="*/ 742678 w 843284"/>
                  <a:gd name="connsiteY4" fmla="*/ 93479 h 416161"/>
                  <a:gd name="connsiteX5" fmla="*/ 576074 w 843284"/>
                  <a:gd name="connsiteY5" fmla="*/ 25378 h 416161"/>
                  <a:gd name="connsiteX6" fmla="*/ 206406 w 843284"/>
                  <a:gd name="connsiteY6" fmla="*/ 9174 h 416161"/>
                  <a:gd name="connsiteX7" fmla="*/ 75 w 843284"/>
                  <a:gd name="connsiteY7" fmla="*/ 130344 h 416161"/>
                  <a:gd name="connsiteX8" fmla="*/ 154597 w 843284"/>
                  <a:gd name="connsiteY8" fmla="*/ 262079 h 416161"/>
                  <a:gd name="connsiteX0" fmla="*/ 155355 w 843284"/>
                  <a:gd name="connsiteY0" fmla="*/ 379545 h 415653"/>
                  <a:gd name="connsiteX1" fmla="*/ 499560 w 843284"/>
                  <a:gd name="connsiteY1" fmla="*/ 412917 h 415653"/>
                  <a:gd name="connsiteX2" fmla="*/ 764311 w 843284"/>
                  <a:gd name="connsiteY2" fmla="*/ 333807 h 415653"/>
                  <a:gd name="connsiteX3" fmla="*/ 842945 w 843284"/>
                  <a:gd name="connsiteY3" fmla="*/ 205476 h 415653"/>
                  <a:gd name="connsiteX4" fmla="*/ 742678 w 843284"/>
                  <a:gd name="connsiteY4" fmla="*/ 92971 h 415653"/>
                  <a:gd name="connsiteX5" fmla="*/ 576074 w 843284"/>
                  <a:gd name="connsiteY5" fmla="*/ 24870 h 415653"/>
                  <a:gd name="connsiteX6" fmla="*/ 206406 w 843284"/>
                  <a:gd name="connsiteY6" fmla="*/ 8666 h 415653"/>
                  <a:gd name="connsiteX7" fmla="*/ 75 w 843284"/>
                  <a:gd name="connsiteY7" fmla="*/ 129836 h 415653"/>
                  <a:gd name="connsiteX8" fmla="*/ 154597 w 843284"/>
                  <a:gd name="connsiteY8" fmla="*/ 261571 h 415653"/>
                  <a:gd name="connsiteX0" fmla="*/ 155355 w 843284"/>
                  <a:gd name="connsiteY0" fmla="*/ 379545 h 415653"/>
                  <a:gd name="connsiteX1" fmla="*/ 499560 w 843284"/>
                  <a:gd name="connsiteY1" fmla="*/ 412917 h 415653"/>
                  <a:gd name="connsiteX2" fmla="*/ 764311 w 843284"/>
                  <a:gd name="connsiteY2" fmla="*/ 333807 h 415653"/>
                  <a:gd name="connsiteX3" fmla="*/ 842945 w 843284"/>
                  <a:gd name="connsiteY3" fmla="*/ 211589 h 415653"/>
                  <a:gd name="connsiteX4" fmla="*/ 742678 w 843284"/>
                  <a:gd name="connsiteY4" fmla="*/ 92971 h 415653"/>
                  <a:gd name="connsiteX5" fmla="*/ 576074 w 843284"/>
                  <a:gd name="connsiteY5" fmla="*/ 24870 h 415653"/>
                  <a:gd name="connsiteX6" fmla="*/ 206406 w 843284"/>
                  <a:gd name="connsiteY6" fmla="*/ 8666 h 415653"/>
                  <a:gd name="connsiteX7" fmla="*/ 75 w 843284"/>
                  <a:gd name="connsiteY7" fmla="*/ 129836 h 415653"/>
                  <a:gd name="connsiteX8" fmla="*/ 154597 w 843284"/>
                  <a:gd name="connsiteY8" fmla="*/ 261571 h 415653"/>
                  <a:gd name="connsiteX0" fmla="*/ 155355 w 842947"/>
                  <a:gd name="connsiteY0" fmla="*/ 379545 h 415653"/>
                  <a:gd name="connsiteX1" fmla="*/ 499560 w 842947"/>
                  <a:gd name="connsiteY1" fmla="*/ 412917 h 415653"/>
                  <a:gd name="connsiteX2" fmla="*/ 764311 w 842947"/>
                  <a:gd name="connsiteY2" fmla="*/ 333807 h 415653"/>
                  <a:gd name="connsiteX3" fmla="*/ 842945 w 842947"/>
                  <a:gd name="connsiteY3" fmla="*/ 211589 h 415653"/>
                  <a:gd name="connsiteX4" fmla="*/ 742678 w 842947"/>
                  <a:gd name="connsiteY4" fmla="*/ 92971 h 415653"/>
                  <a:gd name="connsiteX5" fmla="*/ 576074 w 842947"/>
                  <a:gd name="connsiteY5" fmla="*/ 24870 h 415653"/>
                  <a:gd name="connsiteX6" fmla="*/ 206406 w 842947"/>
                  <a:gd name="connsiteY6" fmla="*/ 8666 h 415653"/>
                  <a:gd name="connsiteX7" fmla="*/ 75 w 842947"/>
                  <a:gd name="connsiteY7" fmla="*/ 129836 h 415653"/>
                  <a:gd name="connsiteX8" fmla="*/ 154597 w 842947"/>
                  <a:gd name="connsiteY8" fmla="*/ 261571 h 415653"/>
                  <a:gd name="connsiteX0" fmla="*/ 155355 w 842947"/>
                  <a:gd name="connsiteY0" fmla="*/ 379545 h 415653"/>
                  <a:gd name="connsiteX1" fmla="*/ 499560 w 842947"/>
                  <a:gd name="connsiteY1" fmla="*/ 412917 h 415653"/>
                  <a:gd name="connsiteX2" fmla="*/ 764311 w 842947"/>
                  <a:gd name="connsiteY2" fmla="*/ 333807 h 415653"/>
                  <a:gd name="connsiteX3" fmla="*/ 842945 w 842947"/>
                  <a:gd name="connsiteY3" fmla="*/ 211589 h 415653"/>
                  <a:gd name="connsiteX4" fmla="*/ 742678 w 842947"/>
                  <a:gd name="connsiteY4" fmla="*/ 92971 h 415653"/>
                  <a:gd name="connsiteX5" fmla="*/ 576074 w 842947"/>
                  <a:gd name="connsiteY5" fmla="*/ 24870 h 415653"/>
                  <a:gd name="connsiteX6" fmla="*/ 206406 w 842947"/>
                  <a:gd name="connsiteY6" fmla="*/ 8666 h 415653"/>
                  <a:gd name="connsiteX7" fmla="*/ 75 w 842947"/>
                  <a:gd name="connsiteY7" fmla="*/ 129836 h 415653"/>
                  <a:gd name="connsiteX8" fmla="*/ 154597 w 842947"/>
                  <a:gd name="connsiteY8" fmla="*/ 261571 h 41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947" h="415653">
                    <a:moveTo>
                      <a:pt x="155355" y="379545"/>
                    </a:moveTo>
                    <a:cubicBezTo>
                      <a:pt x="247480" y="413112"/>
                      <a:pt x="398067" y="420540"/>
                      <a:pt x="499560" y="412917"/>
                    </a:cubicBezTo>
                    <a:cubicBezTo>
                      <a:pt x="601053" y="405294"/>
                      <a:pt x="707080" y="367362"/>
                      <a:pt x="764311" y="333807"/>
                    </a:cubicBezTo>
                    <a:cubicBezTo>
                      <a:pt x="821542" y="300252"/>
                      <a:pt x="842475" y="263953"/>
                      <a:pt x="842945" y="211589"/>
                    </a:cubicBezTo>
                    <a:cubicBezTo>
                      <a:pt x="843415" y="159225"/>
                      <a:pt x="787157" y="124091"/>
                      <a:pt x="742678" y="92971"/>
                    </a:cubicBezTo>
                    <a:cubicBezTo>
                      <a:pt x="698199" y="61851"/>
                      <a:pt x="664514" y="53672"/>
                      <a:pt x="576074" y="24870"/>
                    </a:cubicBezTo>
                    <a:cubicBezTo>
                      <a:pt x="497654" y="1986"/>
                      <a:pt x="302406" y="-8828"/>
                      <a:pt x="206406" y="8666"/>
                    </a:cubicBezTo>
                    <a:cubicBezTo>
                      <a:pt x="110406" y="26160"/>
                      <a:pt x="2536" y="61674"/>
                      <a:pt x="75" y="129836"/>
                    </a:cubicBezTo>
                    <a:cubicBezTo>
                      <a:pt x="-2386" y="197998"/>
                      <a:pt x="55743" y="252450"/>
                      <a:pt x="154597" y="261571"/>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円/楕円 119"/>
              <p:cNvSpPr>
                <a:spLocks noChangeAspect="1"/>
              </p:cNvSpPr>
              <p:nvPr/>
            </p:nvSpPr>
            <p:spPr>
              <a:xfrm>
                <a:off x="2125878" y="5330422"/>
                <a:ext cx="108013" cy="108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フリーフォーム 120"/>
              <p:cNvSpPr/>
              <p:nvPr/>
            </p:nvSpPr>
            <p:spPr>
              <a:xfrm>
                <a:off x="1883883" y="4671606"/>
                <a:ext cx="1576320" cy="777272"/>
              </a:xfrm>
              <a:custGeom>
                <a:avLst/>
                <a:gdLst>
                  <a:gd name="connsiteX0" fmla="*/ 209525 w 896742"/>
                  <a:gd name="connsiteY0" fmla="*/ 346891 h 407764"/>
                  <a:gd name="connsiteX1" fmla="*/ 435477 w 896742"/>
                  <a:gd name="connsiteY1" fmla="*/ 406909 h 407764"/>
                  <a:gd name="connsiteX2" fmla="*/ 756753 w 896742"/>
                  <a:gd name="connsiteY2" fmla="*/ 371604 h 407764"/>
                  <a:gd name="connsiteX3" fmla="*/ 890912 w 896742"/>
                  <a:gd name="connsiteY3" fmla="*/ 233915 h 407764"/>
                  <a:gd name="connsiteX4" fmla="*/ 580228 w 896742"/>
                  <a:gd name="connsiteY4" fmla="*/ 22085 h 407764"/>
                  <a:gd name="connsiteX5" fmla="*/ 145976 w 896742"/>
                  <a:gd name="connsiteY5" fmla="*/ 22085 h 407764"/>
                  <a:gd name="connsiteX6" fmla="*/ 1226 w 896742"/>
                  <a:gd name="connsiteY6" fmla="*/ 159774 h 407764"/>
                  <a:gd name="connsiteX7" fmla="*/ 209525 w 896742"/>
                  <a:gd name="connsiteY7" fmla="*/ 209201 h 407764"/>
                  <a:gd name="connsiteX0" fmla="*/ 209525 w 896447"/>
                  <a:gd name="connsiteY0" fmla="*/ 346891 h 407764"/>
                  <a:gd name="connsiteX1" fmla="*/ 474313 w 896447"/>
                  <a:gd name="connsiteY1" fmla="*/ 406909 h 407764"/>
                  <a:gd name="connsiteX2" fmla="*/ 756753 w 896447"/>
                  <a:gd name="connsiteY2" fmla="*/ 371604 h 407764"/>
                  <a:gd name="connsiteX3" fmla="*/ 890912 w 896447"/>
                  <a:gd name="connsiteY3" fmla="*/ 233915 h 407764"/>
                  <a:gd name="connsiteX4" fmla="*/ 580228 w 896447"/>
                  <a:gd name="connsiteY4" fmla="*/ 22085 h 407764"/>
                  <a:gd name="connsiteX5" fmla="*/ 145976 w 896447"/>
                  <a:gd name="connsiteY5" fmla="*/ 22085 h 407764"/>
                  <a:gd name="connsiteX6" fmla="*/ 1226 w 896447"/>
                  <a:gd name="connsiteY6" fmla="*/ 159774 h 407764"/>
                  <a:gd name="connsiteX7" fmla="*/ 209525 w 896447"/>
                  <a:gd name="connsiteY7" fmla="*/ 209201 h 407764"/>
                  <a:gd name="connsiteX0" fmla="*/ 209525 w 901448"/>
                  <a:gd name="connsiteY0" fmla="*/ 346891 h 407246"/>
                  <a:gd name="connsiteX1" fmla="*/ 474313 w 901448"/>
                  <a:gd name="connsiteY1" fmla="*/ 406909 h 407246"/>
                  <a:gd name="connsiteX2" fmla="*/ 795588 w 901448"/>
                  <a:gd name="connsiteY2" fmla="*/ 364543 h 407246"/>
                  <a:gd name="connsiteX3" fmla="*/ 890912 w 901448"/>
                  <a:gd name="connsiteY3" fmla="*/ 233915 h 407246"/>
                  <a:gd name="connsiteX4" fmla="*/ 580228 w 901448"/>
                  <a:gd name="connsiteY4" fmla="*/ 22085 h 407246"/>
                  <a:gd name="connsiteX5" fmla="*/ 145976 w 901448"/>
                  <a:gd name="connsiteY5" fmla="*/ 22085 h 407246"/>
                  <a:gd name="connsiteX6" fmla="*/ 1226 w 901448"/>
                  <a:gd name="connsiteY6" fmla="*/ 159774 h 407246"/>
                  <a:gd name="connsiteX7" fmla="*/ 209525 w 901448"/>
                  <a:gd name="connsiteY7" fmla="*/ 209201 h 407246"/>
                  <a:gd name="connsiteX0" fmla="*/ 209525 w 904669"/>
                  <a:gd name="connsiteY0" fmla="*/ 343824 h 404365"/>
                  <a:gd name="connsiteX1" fmla="*/ 474313 w 904669"/>
                  <a:gd name="connsiteY1" fmla="*/ 403842 h 404365"/>
                  <a:gd name="connsiteX2" fmla="*/ 795588 w 904669"/>
                  <a:gd name="connsiteY2" fmla="*/ 361476 h 404365"/>
                  <a:gd name="connsiteX3" fmla="*/ 894443 w 904669"/>
                  <a:gd name="connsiteY3" fmla="*/ 184952 h 404365"/>
                  <a:gd name="connsiteX4" fmla="*/ 580228 w 904669"/>
                  <a:gd name="connsiteY4" fmla="*/ 19018 h 404365"/>
                  <a:gd name="connsiteX5" fmla="*/ 145976 w 904669"/>
                  <a:gd name="connsiteY5" fmla="*/ 19018 h 404365"/>
                  <a:gd name="connsiteX6" fmla="*/ 1226 w 904669"/>
                  <a:gd name="connsiteY6" fmla="*/ 156707 h 404365"/>
                  <a:gd name="connsiteX7" fmla="*/ 209525 w 904669"/>
                  <a:gd name="connsiteY7" fmla="*/ 206134 h 404365"/>
                  <a:gd name="connsiteX0" fmla="*/ 209506 w 905100"/>
                  <a:gd name="connsiteY0" fmla="*/ 367332 h 427873"/>
                  <a:gd name="connsiteX1" fmla="*/ 474294 w 905100"/>
                  <a:gd name="connsiteY1" fmla="*/ 427350 h 427873"/>
                  <a:gd name="connsiteX2" fmla="*/ 795569 w 905100"/>
                  <a:gd name="connsiteY2" fmla="*/ 384984 h 427873"/>
                  <a:gd name="connsiteX3" fmla="*/ 894424 w 905100"/>
                  <a:gd name="connsiteY3" fmla="*/ 208460 h 427873"/>
                  <a:gd name="connsiteX4" fmla="*/ 573148 w 905100"/>
                  <a:gd name="connsiteY4" fmla="*/ 10751 h 427873"/>
                  <a:gd name="connsiteX5" fmla="*/ 145957 w 905100"/>
                  <a:gd name="connsiteY5" fmla="*/ 42526 h 427873"/>
                  <a:gd name="connsiteX6" fmla="*/ 1207 w 905100"/>
                  <a:gd name="connsiteY6" fmla="*/ 180215 h 427873"/>
                  <a:gd name="connsiteX7" fmla="*/ 209506 w 905100"/>
                  <a:gd name="connsiteY7" fmla="*/ 229642 h 427873"/>
                  <a:gd name="connsiteX0" fmla="*/ 209506 w 905100"/>
                  <a:gd name="connsiteY0" fmla="*/ 365047 h 425850"/>
                  <a:gd name="connsiteX1" fmla="*/ 474294 w 905100"/>
                  <a:gd name="connsiteY1" fmla="*/ 425065 h 425850"/>
                  <a:gd name="connsiteX2" fmla="*/ 795569 w 905100"/>
                  <a:gd name="connsiteY2" fmla="*/ 382699 h 425850"/>
                  <a:gd name="connsiteX3" fmla="*/ 894424 w 905100"/>
                  <a:gd name="connsiteY3" fmla="*/ 174401 h 425850"/>
                  <a:gd name="connsiteX4" fmla="*/ 573148 w 905100"/>
                  <a:gd name="connsiteY4" fmla="*/ 8466 h 425850"/>
                  <a:gd name="connsiteX5" fmla="*/ 145957 w 905100"/>
                  <a:gd name="connsiteY5" fmla="*/ 40241 h 425850"/>
                  <a:gd name="connsiteX6" fmla="*/ 1207 w 905100"/>
                  <a:gd name="connsiteY6" fmla="*/ 177930 h 425850"/>
                  <a:gd name="connsiteX7" fmla="*/ 209506 w 905100"/>
                  <a:gd name="connsiteY7" fmla="*/ 227357 h 425850"/>
                  <a:gd name="connsiteX0" fmla="*/ 209506 w 905100"/>
                  <a:gd name="connsiteY0" fmla="*/ 370690 h 431493"/>
                  <a:gd name="connsiteX1" fmla="*/ 474294 w 905100"/>
                  <a:gd name="connsiteY1" fmla="*/ 430708 h 431493"/>
                  <a:gd name="connsiteX2" fmla="*/ 795569 w 905100"/>
                  <a:gd name="connsiteY2" fmla="*/ 388342 h 431493"/>
                  <a:gd name="connsiteX3" fmla="*/ 894424 w 905100"/>
                  <a:gd name="connsiteY3" fmla="*/ 180044 h 431493"/>
                  <a:gd name="connsiteX4" fmla="*/ 573148 w 905100"/>
                  <a:gd name="connsiteY4" fmla="*/ 14109 h 431493"/>
                  <a:gd name="connsiteX5" fmla="*/ 145957 w 905100"/>
                  <a:gd name="connsiteY5" fmla="*/ 28232 h 431493"/>
                  <a:gd name="connsiteX6" fmla="*/ 1207 w 905100"/>
                  <a:gd name="connsiteY6" fmla="*/ 183573 h 431493"/>
                  <a:gd name="connsiteX7" fmla="*/ 209506 w 905100"/>
                  <a:gd name="connsiteY7" fmla="*/ 233000 h 431493"/>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231337 h 429830"/>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199562 h 429830"/>
                  <a:gd name="connsiteX0" fmla="*/ 209505 w 905099"/>
                  <a:gd name="connsiteY0" fmla="*/ 367249 h 428052"/>
                  <a:gd name="connsiteX1" fmla="*/ 474293 w 905099"/>
                  <a:gd name="connsiteY1" fmla="*/ 427267 h 428052"/>
                  <a:gd name="connsiteX2" fmla="*/ 795568 w 905099"/>
                  <a:gd name="connsiteY2" fmla="*/ 384901 h 428052"/>
                  <a:gd name="connsiteX3" fmla="*/ 894423 w 905099"/>
                  <a:gd name="connsiteY3" fmla="*/ 176603 h 428052"/>
                  <a:gd name="connsiteX4" fmla="*/ 573147 w 905099"/>
                  <a:gd name="connsiteY4" fmla="*/ 10668 h 428052"/>
                  <a:gd name="connsiteX5" fmla="*/ 145956 w 905099"/>
                  <a:gd name="connsiteY5" fmla="*/ 24791 h 428052"/>
                  <a:gd name="connsiteX6" fmla="*/ 1207 w 905099"/>
                  <a:gd name="connsiteY6" fmla="*/ 91870 h 428052"/>
                  <a:gd name="connsiteX7" fmla="*/ 209505 w 905099"/>
                  <a:gd name="connsiteY7" fmla="*/ 197784 h 428052"/>
                  <a:gd name="connsiteX0" fmla="*/ 208942 w 904536"/>
                  <a:gd name="connsiteY0" fmla="*/ 385251 h 446054"/>
                  <a:gd name="connsiteX1" fmla="*/ 473730 w 904536"/>
                  <a:gd name="connsiteY1" fmla="*/ 445269 h 446054"/>
                  <a:gd name="connsiteX2" fmla="*/ 795005 w 904536"/>
                  <a:gd name="connsiteY2" fmla="*/ 402903 h 446054"/>
                  <a:gd name="connsiteX3" fmla="*/ 893860 w 904536"/>
                  <a:gd name="connsiteY3" fmla="*/ 194605 h 446054"/>
                  <a:gd name="connsiteX4" fmla="*/ 572584 w 904536"/>
                  <a:gd name="connsiteY4" fmla="*/ 28670 h 446054"/>
                  <a:gd name="connsiteX5" fmla="*/ 159515 w 904536"/>
                  <a:gd name="connsiteY5" fmla="*/ 7488 h 446054"/>
                  <a:gd name="connsiteX6" fmla="*/ 644 w 904536"/>
                  <a:gd name="connsiteY6" fmla="*/ 109872 h 446054"/>
                  <a:gd name="connsiteX7" fmla="*/ 208942 w 904536"/>
                  <a:gd name="connsiteY7" fmla="*/ 215786 h 446054"/>
                  <a:gd name="connsiteX0" fmla="*/ 208951 w 904095"/>
                  <a:gd name="connsiteY0" fmla="*/ 396229 h 457032"/>
                  <a:gd name="connsiteX1" fmla="*/ 473739 w 904095"/>
                  <a:gd name="connsiteY1" fmla="*/ 456247 h 457032"/>
                  <a:gd name="connsiteX2" fmla="*/ 795014 w 904095"/>
                  <a:gd name="connsiteY2" fmla="*/ 413881 h 457032"/>
                  <a:gd name="connsiteX3" fmla="*/ 893869 w 904095"/>
                  <a:gd name="connsiteY3" fmla="*/ 205583 h 457032"/>
                  <a:gd name="connsiteX4" fmla="*/ 579654 w 904095"/>
                  <a:gd name="connsiteY4" fmla="*/ 18465 h 457032"/>
                  <a:gd name="connsiteX5" fmla="*/ 159524 w 904095"/>
                  <a:gd name="connsiteY5" fmla="*/ 18466 h 457032"/>
                  <a:gd name="connsiteX6" fmla="*/ 653 w 904095"/>
                  <a:gd name="connsiteY6" fmla="*/ 120850 h 457032"/>
                  <a:gd name="connsiteX7" fmla="*/ 208951 w 904095"/>
                  <a:gd name="connsiteY7" fmla="*/ 226764 h 457032"/>
                  <a:gd name="connsiteX0" fmla="*/ 208951 w 885071"/>
                  <a:gd name="connsiteY0" fmla="*/ 395006 h 456041"/>
                  <a:gd name="connsiteX1" fmla="*/ 473739 w 885071"/>
                  <a:gd name="connsiteY1" fmla="*/ 455024 h 456041"/>
                  <a:gd name="connsiteX2" fmla="*/ 795014 w 885071"/>
                  <a:gd name="connsiteY2" fmla="*/ 412658 h 456041"/>
                  <a:gd name="connsiteX3" fmla="*/ 872686 w 885071"/>
                  <a:gd name="connsiteY3" fmla="*/ 186708 h 456041"/>
                  <a:gd name="connsiteX4" fmla="*/ 579654 w 885071"/>
                  <a:gd name="connsiteY4" fmla="*/ 17242 h 456041"/>
                  <a:gd name="connsiteX5" fmla="*/ 159524 w 885071"/>
                  <a:gd name="connsiteY5" fmla="*/ 17243 h 456041"/>
                  <a:gd name="connsiteX6" fmla="*/ 653 w 885071"/>
                  <a:gd name="connsiteY6" fmla="*/ 119627 h 456041"/>
                  <a:gd name="connsiteX7" fmla="*/ 208951 w 885071"/>
                  <a:gd name="connsiteY7" fmla="*/ 225541 h 456041"/>
                  <a:gd name="connsiteX0" fmla="*/ 208951 w 883011"/>
                  <a:gd name="connsiteY0" fmla="*/ 395006 h 456041"/>
                  <a:gd name="connsiteX1" fmla="*/ 473739 w 883011"/>
                  <a:gd name="connsiteY1" fmla="*/ 455024 h 456041"/>
                  <a:gd name="connsiteX2" fmla="*/ 784423 w 883011"/>
                  <a:gd name="connsiteY2" fmla="*/ 412658 h 456041"/>
                  <a:gd name="connsiteX3" fmla="*/ 872686 w 883011"/>
                  <a:gd name="connsiteY3" fmla="*/ 186708 h 456041"/>
                  <a:gd name="connsiteX4" fmla="*/ 579654 w 883011"/>
                  <a:gd name="connsiteY4" fmla="*/ 17242 h 456041"/>
                  <a:gd name="connsiteX5" fmla="*/ 159524 w 883011"/>
                  <a:gd name="connsiteY5" fmla="*/ 17243 h 456041"/>
                  <a:gd name="connsiteX6" fmla="*/ 653 w 883011"/>
                  <a:gd name="connsiteY6" fmla="*/ 119627 h 456041"/>
                  <a:gd name="connsiteX7" fmla="*/ 208951 w 883011"/>
                  <a:gd name="connsiteY7" fmla="*/ 225541 h 456041"/>
                  <a:gd name="connsiteX0" fmla="*/ 187954 w 862014"/>
                  <a:gd name="connsiteY0" fmla="*/ 393711 h 454746"/>
                  <a:gd name="connsiteX1" fmla="*/ 452742 w 862014"/>
                  <a:gd name="connsiteY1" fmla="*/ 453729 h 454746"/>
                  <a:gd name="connsiteX2" fmla="*/ 763426 w 862014"/>
                  <a:gd name="connsiteY2" fmla="*/ 411363 h 454746"/>
                  <a:gd name="connsiteX3" fmla="*/ 851689 w 862014"/>
                  <a:gd name="connsiteY3" fmla="*/ 185413 h 454746"/>
                  <a:gd name="connsiteX4" fmla="*/ 558657 w 862014"/>
                  <a:gd name="connsiteY4" fmla="*/ 15947 h 454746"/>
                  <a:gd name="connsiteX5" fmla="*/ 138527 w 862014"/>
                  <a:gd name="connsiteY5" fmla="*/ 15948 h 454746"/>
                  <a:gd name="connsiteX6" fmla="*/ 839 w 862014"/>
                  <a:gd name="connsiteY6" fmla="*/ 93618 h 454746"/>
                  <a:gd name="connsiteX7" fmla="*/ 187954 w 862014"/>
                  <a:gd name="connsiteY7" fmla="*/ 224246 h 454746"/>
                  <a:gd name="connsiteX0" fmla="*/ 187745 w 861805"/>
                  <a:gd name="connsiteY0" fmla="*/ 393711 h 454746"/>
                  <a:gd name="connsiteX1" fmla="*/ 452533 w 861805"/>
                  <a:gd name="connsiteY1" fmla="*/ 453729 h 454746"/>
                  <a:gd name="connsiteX2" fmla="*/ 763217 w 861805"/>
                  <a:gd name="connsiteY2" fmla="*/ 411363 h 454746"/>
                  <a:gd name="connsiteX3" fmla="*/ 851480 w 861805"/>
                  <a:gd name="connsiteY3" fmla="*/ 185413 h 454746"/>
                  <a:gd name="connsiteX4" fmla="*/ 558448 w 861805"/>
                  <a:gd name="connsiteY4" fmla="*/ 15947 h 454746"/>
                  <a:gd name="connsiteX5" fmla="*/ 138318 w 861805"/>
                  <a:gd name="connsiteY5" fmla="*/ 15948 h 454746"/>
                  <a:gd name="connsiteX6" fmla="*/ 630 w 861805"/>
                  <a:gd name="connsiteY6" fmla="*/ 93618 h 454746"/>
                  <a:gd name="connsiteX7" fmla="*/ 187745 w 861805"/>
                  <a:gd name="connsiteY7" fmla="*/ 224246 h 454746"/>
                  <a:gd name="connsiteX0" fmla="*/ 187160 w 861220"/>
                  <a:gd name="connsiteY0" fmla="*/ 393711 h 454746"/>
                  <a:gd name="connsiteX1" fmla="*/ 451948 w 861220"/>
                  <a:gd name="connsiteY1" fmla="*/ 453729 h 454746"/>
                  <a:gd name="connsiteX2" fmla="*/ 762632 w 861220"/>
                  <a:gd name="connsiteY2" fmla="*/ 411363 h 454746"/>
                  <a:gd name="connsiteX3" fmla="*/ 850895 w 861220"/>
                  <a:gd name="connsiteY3" fmla="*/ 185413 h 454746"/>
                  <a:gd name="connsiteX4" fmla="*/ 557863 w 861220"/>
                  <a:gd name="connsiteY4" fmla="*/ 15947 h 454746"/>
                  <a:gd name="connsiteX5" fmla="*/ 137733 w 861220"/>
                  <a:gd name="connsiteY5" fmla="*/ 15948 h 454746"/>
                  <a:gd name="connsiteX6" fmla="*/ 45 w 861220"/>
                  <a:gd name="connsiteY6" fmla="*/ 93618 h 454746"/>
                  <a:gd name="connsiteX7" fmla="*/ 187160 w 861220"/>
                  <a:gd name="connsiteY7" fmla="*/ 224246 h 454746"/>
                  <a:gd name="connsiteX0" fmla="*/ 187811 w 861871"/>
                  <a:gd name="connsiteY0" fmla="*/ 409016 h 470051"/>
                  <a:gd name="connsiteX1" fmla="*/ 452599 w 861871"/>
                  <a:gd name="connsiteY1" fmla="*/ 469034 h 470051"/>
                  <a:gd name="connsiteX2" fmla="*/ 763283 w 861871"/>
                  <a:gd name="connsiteY2" fmla="*/ 426668 h 470051"/>
                  <a:gd name="connsiteX3" fmla="*/ 851546 w 861871"/>
                  <a:gd name="connsiteY3" fmla="*/ 200718 h 470051"/>
                  <a:gd name="connsiteX4" fmla="*/ 558514 w 861871"/>
                  <a:gd name="connsiteY4" fmla="*/ 31252 h 470051"/>
                  <a:gd name="connsiteX5" fmla="*/ 141915 w 861871"/>
                  <a:gd name="connsiteY5" fmla="*/ 6539 h 470051"/>
                  <a:gd name="connsiteX6" fmla="*/ 696 w 861871"/>
                  <a:gd name="connsiteY6" fmla="*/ 108923 h 470051"/>
                  <a:gd name="connsiteX7" fmla="*/ 187811 w 861871"/>
                  <a:gd name="connsiteY7" fmla="*/ 239551 h 470051"/>
                  <a:gd name="connsiteX0" fmla="*/ 187817 w 861647"/>
                  <a:gd name="connsiteY0" fmla="*/ 419172 h 480207"/>
                  <a:gd name="connsiteX1" fmla="*/ 452605 w 861647"/>
                  <a:gd name="connsiteY1" fmla="*/ 479190 h 480207"/>
                  <a:gd name="connsiteX2" fmla="*/ 763289 w 861647"/>
                  <a:gd name="connsiteY2" fmla="*/ 436824 h 480207"/>
                  <a:gd name="connsiteX3" fmla="*/ 851552 w 861647"/>
                  <a:gd name="connsiteY3" fmla="*/ 210874 h 480207"/>
                  <a:gd name="connsiteX4" fmla="*/ 562051 w 861647"/>
                  <a:gd name="connsiteY4" fmla="*/ 20225 h 480207"/>
                  <a:gd name="connsiteX5" fmla="*/ 141921 w 861647"/>
                  <a:gd name="connsiteY5" fmla="*/ 16695 h 480207"/>
                  <a:gd name="connsiteX6" fmla="*/ 702 w 861647"/>
                  <a:gd name="connsiteY6" fmla="*/ 119079 h 480207"/>
                  <a:gd name="connsiteX7" fmla="*/ 187817 w 861647"/>
                  <a:gd name="connsiteY7" fmla="*/ 249707 h 480207"/>
                  <a:gd name="connsiteX0" fmla="*/ 187817 w 861647"/>
                  <a:gd name="connsiteY0" fmla="*/ 427515 h 488550"/>
                  <a:gd name="connsiteX1" fmla="*/ 452605 w 861647"/>
                  <a:gd name="connsiteY1" fmla="*/ 487533 h 488550"/>
                  <a:gd name="connsiteX2" fmla="*/ 763289 w 861647"/>
                  <a:gd name="connsiteY2" fmla="*/ 445167 h 488550"/>
                  <a:gd name="connsiteX3" fmla="*/ 851552 w 861647"/>
                  <a:gd name="connsiteY3" fmla="*/ 219217 h 488550"/>
                  <a:gd name="connsiteX4" fmla="*/ 562051 w 861647"/>
                  <a:gd name="connsiteY4" fmla="*/ 28568 h 488550"/>
                  <a:gd name="connsiteX5" fmla="*/ 141921 w 861647"/>
                  <a:gd name="connsiteY5" fmla="*/ 10916 h 488550"/>
                  <a:gd name="connsiteX6" fmla="*/ 702 w 861647"/>
                  <a:gd name="connsiteY6" fmla="*/ 127422 h 488550"/>
                  <a:gd name="connsiteX7" fmla="*/ 187817 w 861647"/>
                  <a:gd name="connsiteY7" fmla="*/ 258050 h 488550"/>
                  <a:gd name="connsiteX0" fmla="*/ 187817 w 861647"/>
                  <a:gd name="connsiteY0" fmla="*/ 426018 h 487053"/>
                  <a:gd name="connsiteX1" fmla="*/ 452605 w 861647"/>
                  <a:gd name="connsiteY1" fmla="*/ 486036 h 487053"/>
                  <a:gd name="connsiteX2" fmla="*/ 763289 w 861647"/>
                  <a:gd name="connsiteY2" fmla="*/ 443670 h 487053"/>
                  <a:gd name="connsiteX3" fmla="*/ 851552 w 861647"/>
                  <a:gd name="connsiteY3" fmla="*/ 217720 h 487053"/>
                  <a:gd name="connsiteX4" fmla="*/ 562051 w 861647"/>
                  <a:gd name="connsiteY4" fmla="*/ 27071 h 487053"/>
                  <a:gd name="connsiteX5" fmla="*/ 141921 w 861647"/>
                  <a:gd name="connsiteY5" fmla="*/ 9419 h 487053"/>
                  <a:gd name="connsiteX6" fmla="*/ 702 w 861647"/>
                  <a:gd name="connsiteY6" fmla="*/ 104742 h 487053"/>
                  <a:gd name="connsiteX7" fmla="*/ 187817 w 861647"/>
                  <a:gd name="connsiteY7" fmla="*/ 256553 h 487053"/>
                  <a:gd name="connsiteX0" fmla="*/ 177337 w 851167"/>
                  <a:gd name="connsiteY0" fmla="*/ 427766 h 488801"/>
                  <a:gd name="connsiteX1" fmla="*/ 442125 w 851167"/>
                  <a:gd name="connsiteY1" fmla="*/ 487784 h 488801"/>
                  <a:gd name="connsiteX2" fmla="*/ 752809 w 851167"/>
                  <a:gd name="connsiteY2" fmla="*/ 445418 h 488801"/>
                  <a:gd name="connsiteX3" fmla="*/ 841072 w 851167"/>
                  <a:gd name="connsiteY3" fmla="*/ 219468 h 488801"/>
                  <a:gd name="connsiteX4" fmla="*/ 551571 w 851167"/>
                  <a:gd name="connsiteY4" fmla="*/ 28819 h 488801"/>
                  <a:gd name="connsiteX5" fmla="*/ 131441 w 851167"/>
                  <a:gd name="connsiteY5" fmla="*/ 11167 h 488801"/>
                  <a:gd name="connsiteX6" fmla="*/ 814 w 851167"/>
                  <a:gd name="connsiteY6" fmla="*/ 131203 h 488801"/>
                  <a:gd name="connsiteX7" fmla="*/ 177337 w 851167"/>
                  <a:gd name="connsiteY7" fmla="*/ 258301 h 488801"/>
                  <a:gd name="connsiteX0" fmla="*/ 177337 w 847980"/>
                  <a:gd name="connsiteY0" fmla="*/ 427592 h 488683"/>
                  <a:gd name="connsiteX1" fmla="*/ 442125 w 847980"/>
                  <a:gd name="connsiteY1" fmla="*/ 487610 h 488683"/>
                  <a:gd name="connsiteX2" fmla="*/ 752809 w 847980"/>
                  <a:gd name="connsiteY2" fmla="*/ 445244 h 488683"/>
                  <a:gd name="connsiteX3" fmla="*/ 837541 w 847980"/>
                  <a:gd name="connsiteY3" fmla="*/ 215764 h 488683"/>
                  <a:gd name="connsiteX4" fmla="*/ 551571 w 847980"/>
                  <a:gd name="connsiteY4" fmla="*/ 28645 h 488683"/>
                  <a:gd name="connsiteX5" fmla="*/ 131441 w 847980"/>
                  <a:gd name="connsiteY5" fmla="*/ 10993 h 488683"/>
                  <a:gd name="connsiteX6" fmla="*/ 814 w 847980"/>
                  <a:gd name="connsiteY6" fmla="*/ 131029 h 488683"/>
                  <a:gd name="connsiteX7" fmla="*/ 177337 w 847980"/>
                  <a:gd name="connsiteY7" fmla="*/ 258127 h 488683"/>
                  <a:gd name="connsiteX0" fmla="*/ 177337 w 845661"/>
                  <a:gd name="connsiteY0" fmla="*/ 427592 h 488187"/>
                  <a:gd name="connsiteX1" fmla="*/ 442125 w 845661"/>
                  <a:gd name="connsiteY1" fmla="*/ 487610 h 488187"/>
                  <a:gd name="connsiteX2" fmla="*/ 738687 w 845661"/>
                  <a:gd name="connsiteY2" fmla="*/ 441714 h 488187"/>
                  <a:gd name="connsiteX3" fmla="*/ 837541 w 845661"/>
                  <a:gd name="connsiteY3" fmla="*/ 215764 h 488187"/>
                  <a:gd name="connsiteX4" fmla="*/ 551571 w 845661"/>
                  <a:gd name="connsiteY4" fmla="*/ 28645 h 488187"/>
                  <a:gd name="connsiteX5" fmla="*/ 131441 w 845661"/>
                  <a:gd name="connsiteY5" fmla="*/ 10993 h 488187"/>
                  <a:gd name="connsiteX6" fmla="*/ 814 w 845661"/>
                  <a:gd name="connsiteY6" fmla="*/ 131029 h 488187"/>
                  <a:gd name="connsiteX7" fmla="*/ 177337 w 845661"/>
                  <a:gd name="connsiteY7" fmla="*/ 258127 h 488187"/>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22822 h 488806"/>
                  <a:gd name="connsiteX0" fmla="*/ 170371 w 841124"/>
                  <a:gd name="connsiteY0" fmla="*/ 425836 h 487050"/>
                  <a:gd name="connsiteX1" fmla="*/ 435159 w 841124"/>
                  <a:gd name="connsiteY1" fmla="*/ 485854 h 487050"/>
                  <a:gd name="connsiteX2" fmla="*/ 731721 w 841124"/>
                  <a:gd name="connsiteY2" fmla="*/ 439958 h 487050"/>
                  <a:gd name="connsiteX3" fmla="*/ 830575 w 841124"/>
                  <a:gd name="connsiteY3" fmla="*/ 214008 h 487050"/>
                  <a:gd name="connsiteX4" fmla="*/ 544605 w 841124"/>
                  <a:gd name="connsiteY4" fmla="*/ 26889 h 487050"/>
                  <a:gd name="connsiteX5" fmla="*/ 124475 w 841124"/>
                  <a:gd name="connsiteY5" fmla="*/ 9237 h 487050"/>
                  <a:gd name="connsiteX6" fmla="*/ 909 w 841124"/>
                  <a:gd name="connsiteY6" fmla="*/ 104560 h 487050"/>
                  <a:gd name="connsiteX7" fmla="*/ 170371 w 841124"/>
                  <a:gd name="connsiteY7" fmla="*/ 221066 h 487050"/>
                  <a:gd name="connsiteX0" fmla="*/ 169741 w 840494"/>
                  <a:gd name="connsiteY0" fmla="*/ 442474 h 503688"/>
                  <a:gd name="connsiteX1" fmla="*/ 434529 w 840494"/>
                  <a:gd name="connsiteY1" fmla="*/ 502492 h 503688"/>
                  <a:gd name="connsiteX2" fmla="*/ 731091 w 840494"/>
                  <a:gd name="connsiteY2" fmla="*/ 456596 h 503688"/>
                  <a:gd name="connsiteX3" fmla="*/ 829945 w 840494"/>
                  <a:gd name="connsiteY3" fmla="*/ 230646 h 503688"/>
                  <a:gd name="connsiteX4" fmla="*/ 543975 w 840494"/>
                  <a:gd name="connsiteY4" fmla="*/ 43527 h 503688"/>
                  <a:gd name="connsiteX5" fmla="*/ 141497 w 840494"/>
                  <a:gd name="connsiteY5" fmla="*/ 4692 h 503688"/>
                  <a:gd name="connsiteX6" fmla="*/ 279 w 840494"/>
                  <a:gd name="connsiteY6" fmla="*/ 121198 h 503688"/>
                  <a:gd name="connsiteX7" fmla="*/ 169741 w 840494"/>
                  <a:gd name="connsiteY7" fmla="*/ 237704 h 503688"/>
                  <a:gd name="connsiteX0" fmla="*/ 169477 w 840230"/>
                  <a:gd name="connsiteY0" fmla="*/ 448771 h 509985"/>
                  <a:gd name="connsiteX1" fmla="*/ 434265 w 840230"/>
                  <a:gd name="connsiteY1" fmla="*/ 508789 h 509985"/>
                  <a:gd name="connsiteX2" fmla="*/ 730827 w 840230"/>
                  <a:gd name="connsiteY2" fmla="*/ 462893 h 509985"/>
                  <a:gd name="connsiteX3" fmla="*/ 829681 w 840230"/>
                  <a:gd name="connsiteY3" fmla="*/ 236943 h 509985"/>
                  <a:gd name="connsiteX4" fmla="*/ 543711 w 840230"/>
                  <a:gd name="connsiteY4" fmla="*/ 49824 h 509985"/>
                  <a:gd name="connsiteX5" fmla="*/ 176538 w 840230"/>
                  <a:gd name="connsiteY5" fmla="*/ 3928 h 509985"/>
                  <a:gd name="connsiteX6" fmla="*/ 15 w 840230"/>
                  <a:gd name="connsiteY6" fmla="*/ 127495 h 509985"/>
                  <a:gd name="connsiteX7" fmla="*/ 169477 w 840230"/>
                  <a:gd name="connsiteY7" fmla="*/ 244001 h 509985"/>
                  <a:gd name="connsiteX0" fmla="*/ 169559 w 840312"/>
                  <a:gd name="connsiteY0" fmla="*/ 455264 h 516478"/>
                  <a:gd name="connsiteX1" fmla="*/ 434347 w 840312"/>
                  <a:gd name="connsiteY1" fmla="*/ 515282 h 516478"/>
                  <a:gd name="connsiteX2" fmla="*/ 730909 w 840312"/>
                  <a:gd name="connsiteY2" fmla="*/ 469386 h 516478"/>
                  <a:gd name="connsiteX3" fmla="*/ 829763 w 840312"/>
                  <a:gd name="connsiteY3" fmla="*/ 243436 h 516478"/>
                  <a:gd name="connsiteX4" fmla="*/ 543793 w 840312"/>
                  <a:gd name="connsiteY4" fmla="*/ 56317 h 516478"/>
                  <a:gd name="connsiteX5" fmla="*/ 151907 w 840312"/>
                  <a:gd name="connsiteY5" fmla="*/ 3360 h 516478"/>
                  <a:gd name="connsiteX6" fmla="*/ 97 w 840312"/>
                  <a:gd name="connsiteY6" fmla="*/ 133988 h 516478"/>
                  <a:gd name="connsiteX7" fmla="*/ 169559 w 840312"/>
                  <a:gd name="connsiteY7" fmla="*/ 250494 h 516478"/>
                  <a:gd name="connsiteX0" fmla="*/ 169563 w 839123"/>
                  <a:gd name="connsiteY0" fmla="*/ 455803 h 517017"/>
                  <a:gd name="connsiteX1" fmla="*/ 434351 w 839123"/>
                  <a:gd name="connsiteY1" fmla="*/ 515821 h 517017"/>
                  <a:gd name="connsiteX2" fmla="*/ 730913 w 839123"/>
                  <a:gd name="connsiteY2" fmla="*/ 469925 h 517017"/>
                  <a:gd name="connsiteX3" fmla="*/ 829767 w 839123"/>
                  <a:gd name="connsiteY3" fmla="*/ 243975 h 517017"/>
                  <a:gd name="connsiteX4" fmla="*/ 561450 w 839123"/>
                  <a:gd name="connsiteY4" fmla="*/ 53326 h 517017"/>
                  <a:gd name="connsiteX5" fmla="*/ 151911 w 839123"/>
                  <a:gd name="connsiteY5" fmla="*/ 3899 h 517017"/>
                  <a:gd name="connsiteX6" fmla="*/ 101 w 839123"/>
                  <a:gd name="connsiteY6" fmla="*/ 134527 h 517017"/>
                  <a:gd name="connsiteX7" fmla="*/ 169563 w 839123"/>
                  <a:gd name="connsiteY7" fmla="*/ 251033 h 517017"/>
                  <a:gd name="connsiteX0" fmla="*/ 169563 w 836542"/>
                  <a:gd name="connsiteY0" fmla="*/ 455803 h 519788"/>
                  <a:gd name="connsiteX1" fmla="*/ 459065 w 836542"/>
                  <a:gd name="connsiteY1" fmla="*/ 519351 h 519788"/>
                  <a:gd name="connsiteX2" fmla="*/ 730913 w 836542"/>
                  <a:gd name="connsiteY2" fmla="*/ 469925 h 519788"/>
                  <a:gd name="connsiteX3" fmla="*/ 829767 w 836542"/>
                  <a:gd name="connsiteY3" fmla="*/ 243975 h 519788"/>
                  <a:gd name="connsiteX4" fmla="*/ 561450 w 836542"/>
                  <a:gd name="connsiteY4" fmla="*/ 53326 h 519788"/>
                  <a:gd name="connsiteX5" fmla="*/ 151911 w 836542"/>
                  <a:gd name="connsiteY5" fmla="*/ 3899 h 519788"/>
                  <a:gd name="connsiteX6" fmla="*/ 101 w 836542"/>
                  <a:gd name="connsiteY6" fmla="*/ 134527 h 519788"/>
                  <a:gd name="connsiteX7" fmla="*/ 169563 w 836542"/>
                  <a:gd name="connsiteY7" fmla="*/ 251033 h 519788"/>
                  <a:gd name="connsiteX0" fmla="*/ 169563 w 836096"/>
                  <a:gd name="connsiteY0" fmla="*/ 455803 h 519444"/>
                  <a:gd name="connsiteX1" fmla="*/ 459065 w 836096"/>
                  <a:gd name="connsiteY1" fmla="*/ 519351 h 519444"/>
                  <a:gd name="connsiteX2" fmla="*/ 727383 w 836096"/>
                  <a:gd name="connsiteY2" fmla="*/ 445212 h 519444"/>
                  <a:gd name="connsiteX3" fmla="*/ 829767 w 836096"/>
                  <a:gd name="connsiteY3" fmla="*/ 243975 h 519444"/>
                  <a:gd name="connsiteX4" fmla="*/ 561450 w 836096"/>
                  <a:gd name="connsiteY4" fmla="*/ 53326 h 519444"/>
                  <a:gd name="connsiteX5" fmla="*/ 151911 w 836096"/>
                  <a:gd name="connsiteY5" fmla="*/ 3899 h 519444"/>
                  <a:gd name="connsiteX6" fmla="*/ 101 w 836096"/>
                  <a:gd name="connsiteY6" fmla="*/ 134527 h 519444"/>
                  <a:gd name="connsiteX7" fmla="*/ 169563 w 836096"/>
                  <a:gd name="connsiteY7" fmla="*/ 251033 h 519444"/>
                  <a:gd name="connsiteX0" fmla="*/ 169563 w 822874"/>
                  <a:gd name="connsiteY0" fmla="*/ 455451 h 519092"/>
                  <a:gd name="connsiteX1" fmla="*/ 459065 w 822874"/>
                  <a:gd name="connsiteY1" fmla="*/ 518999 h 519092"/>
                  <a:gd name="connsiteX2" fmla="*/ 727383 w 822874"/>
                  <a:gd name="connsiteY2" fmla="*/ 444860 h 519092"/>
                  <a:gd name="connsiteX3" fmla="*/ 815645 w 822874"/>
                  <a:gd name="connsiteY3" fmla="*/ 218909 h 519092"/>
                  <a:gd name="connsiteX4" fmla="*/ 561450 w 822874"/>
                  <a:gd name="connsiteY4" fmla="*/ 52974 h 519092"/>
                  <a:gd name="connsiteX5" fmla="*/ 151911 w 822874"/>
                  <a:gd name="connsiteY5" fmla="*/ 3547 h 519092"/>
                  <a:gd name="connsiteX6" fmla="*/ 101 w 822874"/>
                  <a:gd name="connsiteY6" fmla="*/ 134175 h 519092"/>
                  <a:gd name="connsiteX7" fmla="*/ 169563 w 822874"/>
                  <a:gd name="connsiteY7" fmla="*/ 250681 h 519092"/>
                  <a:gd name="connsiteX0" fmla="*/ 169561 w 823734"/>
                  <a:gd name="connsiteY0" fmla="*/ 458161 h 521802"/>
                  <a:gd name="connsiteX1" fmla="*/ 459063 w 823734"/>
                  <a:gd name="connsiteY1" fmla="*/ 521709 h 521802"/>
                  <a:gd name="connsiteX2" fmla="*/ 727381 w 823734"/>
                  <a:gd name="connsiteY2" fmla="*/ 447570 h 521802"/>
                  <a:gd name="connsiteX3" fmla="*/ 815643 w 823734"/>
                  <a:gd name="connsiteY3" fmla="*/ 221619 h 521802"/>
                  <a:gd name="connsiteX4" fmla="*/ 547326 w 823734"/>
                  <a:gd name="connsiteY4" fmla="*/ 41562 h 521802"/>
                  <a:gd name="connsiteX5" fmla="*/ 151909 w 823734"/>
                  <a:gd name="connsiteY5" fmla="*/ 6257 h 521802"/>
                  <a:gd name="connsiteX6" fmla="*/ 99 w 823734"/>
                  <a:gd name="connsiteY6" fmla="*/ 136885 h 521802"/>
                  <a:gd name="connsiteX7" fmla="*/ 169561 w 823734"/>
                  <a:gd name="connsiteY7" fmla="*/ 253391 h 521802"/>
                  <a:gd name="connsiteX0" fmla="*/ 169561 w 823734"/>
                  <a:gd name="connsiteY0" fmla="*/ 461346 h 524987"/>
                  <a:gd name="connsiteX1" fmla="*/ 459063 w 823734"/>
                  <a:gd name="connsiteY1" fmla="*/ 524894 h 524987"/>
                  <a:gd name="connsiteX2" fmla="*/ 727381 w 823734"/>
                  <a:gd name="connsiteY2" fmla="*/ 450755 h 524987"/>
                  <a:gd name="connsiteX3" fmla="*/ 815643 w 823734"/>
                  <a:gd name="connsiteY3" fmla="*/ 224804 h 524987"/>
                  <a:gd name="connsiteX4" fmla="*/ 547326 w 823734"/>
                  <a:gd name="connsiteY4" fmla="*/ 34156 h 524987"/>
                  <a:gd name="connsiteX5" fmla="*/ 151909 w 823734"/>
                  <a:gd name="connsiteY5" fmla="*/ 9442 h 524987"/>
                  <a:gd name="connsiteX6" fmla="*/ 99 w 823734"/>
                  <a:gd name="connsiteY6" fmla="*/ 140070 h 524987"/>
                  <a:gd name="connsiteX7" fmla="*/ 169561 w 823734"/>
                  <a:gd name="connsiteY7" fmla="*/ 256576 h 524987"/>
                  <a:gd name="connsiteX0" fmla="*/ 169561 w 823734"/>
                  <a:gd name="connsiteY0" fmla="*/ 460304 h 523945"/>
                  <a:gd name="connsiteX1" fmla="*/ 459063 w 823734"/>
                  <a:gd name="connsiteY1" fmla="*/ 523852 h 523945"/>
                  <a:gd name="connsiteX2" fmla="*/ 727381 w 823734"/>
                  <a:gd name="connsiteY2" fmla="*/ 449713 h 523945"/>
                  <a:gd name="connsiteX3" fmla="*/ 815643 w 823734"/>
                  <a:gd name="connsiteY3" fmla="*/ 223762 h 523945"/>
                  <a:gd name="connsiteX4" fmla="*/ 547326 w 823734"/>
                  <a:gd name="connsiteY4" fmla="*/ 33114 h 523945"/>
                  <a:gd name="connsiteX5" fmla="*/ 151909 w 823734"/>
                  <a:gd name="connsiteY5" fmla="*/ 8400 h 523945"/>
                  <a:gd name="connsiteX6" fmla="*/ 99 w 823734"/>
                  <a:gd name="connsiteY6" fmla="*/ 124906 h 523945"/>
                  <a:gd name="connsiteX7" fmla="*/ 169561 w 823734"/>
                  <a:gd name="connsiteY7" fmla="*/ 255534 h 523945"/>
                  <a:gd name="connsiteX0" fmla="*/ 169561 w 823684"/>
                  <a:gd name="connsiteY0" fmla="*/ 460304 h 513419"/>
                  <a:gd name="connsiteX1" fmla="*/ 462593 w 823684"/>
                  <a:gd name="connsiteY1" fmla="*/ 513261 h 513419"/>
                  <a:gd name="connsiteX2" fmla="*/ 727381 w 823684"/>
                  <a:gd name="connsiteY2" fmla="*/ 449713 h 513419"/>
                  <a:gd name="connsiteX3" fmla="*/ 815643 w 823684"/>
                  <a:gd name="connsiteY3" fmla="*/ 223762 h 513419"/>
                  <a:gd name="connsiteX4" fmla="*/ 547326 w 823684"/>
                  <a:gd name="connsiteY4" fmla="*/ 33114 h 513419"/>
                  <a:gd name="connsiteX5" fmla="*/ 151909 w 823684"/>
                  <a:gd name="connsiteY5" fmla="*/ 8400 h 513419"/>
                  <a:gd name="connsiteX6" fmla="*/ 99 w 823684"/>
                  <a:gd name="connsiteY6" fmla="*/ 124906 h 513419"/>
                  <a:gd name="connsiteX7" fmla="*/ 169561 w 823684"/>
                  <a:gd name="connsiteY7" fmla="*/ 255534 h 513419"/>
                  <a:gd name="connsiteX0" fmla="*/ 169561 w 823684"/>
                  <a:gd name="connsiteY0" fmla="*/ 460304 h 527465"/>
                  <a:gd name="connsiteX1" fmla="*/ 462593 w 823684"/>
                  <a:gd name="connsiteY1" fmla="*/ 527383 h 527465"/>
                  <a:gd name="connsiteX2" fmla="*/ 727381 w 823684"/>
                  <a:gd name="connsiteY2" fmla="*/ 449713 h 527465"/>
                  <a:gd name="connsiteX3" fmla="*/ 815643 w 823684"/>
                  <a:gd name="connsiteY3" fmla="*/ 223762 h 527465"/>
                  <a:gd name="connsiteX4" fmla="*/ 547326 w 823684"/>
                  <a:gd name="connsiteY4" fmla="*/ 33114 h 527465"/>
                  <a:gd name="connsiteX5" fmla="*/ 151909 w 823684"/>
                  <a:gd name="connsiteY5" fmla="*/ 8400 h 527465"/>
                  <a:gd name="connsiteX6" fmla="*/ 99 w 823684"/>
                  <a:gd name="connsiteY6" fmla="*/ 124906 h 527465"/>
                  <a:gd name="connsiteX7" fmla="*/ 169561 w 823684"/>
                  <a:gd name="connsiteY7" fmla="*/ 255534 h 527465"/>
                  <a:gd name="connsiteX0" fmla="*/ 169561 w 813983"/>
                  <a:gd name="connsiteY0" fmla="*/ 459751 h 526912"/>
                  <a:gd name="connsiteX1" fmla="*/ 462593 w 813983"/>
                  <a:gd name="connsiteY1" fmla="*/ 526830 h 526912"/>
                  <a:gd name="connsiteX2" fmla="*/ 727381 w 813983"/>
                  <a:gd name="connsiteY2" fmla="*/ 449160 h 526912"/>
                  <a:gd name="connsiteX3" fmla="*/ 805052 w 813983"/>
                  <a:gd name="connsiteY3" fmla="*/ 209087 h 526912"/>
                  <a:gd name="connsiteX4" fmla="*/ 547326 w 813983"/>
                  <a:gd name="connsiteY4" fmla="*/ 32561 h 526912"/>
                  <a:gd name="connsiteX5" fmla="*/ 151909 w 813983"/>
                  <a:gd name="connsiteY5" fmla="*/ 7847 h 526912"/>
                  <a:gd name="connsiteX6" fmla="*/ 99 w 813983"/>
                  <a:gd name="connsiteY6" fmla="*/ 124353 h 526912"/>
                  <a:gd name="connsiteX7" fmla="*/ 169561 w 813983"/>
                  <a:gd name="connsiteY7" fmla="*/ 254981 h 526912"/>
                  <a:gd name="connsiteX0" fmla="*/ 169561 w 823685"/>
                  <a:gd name="connsiteY0" fmla="*/ 460303 h 527464"/>
                  <a:gd name="connsiteX1" fmla="*/ 462593 w 823685"/>
                  <a:gd name="connsiteY1" fmla="*/ 527382 h 527464"/>
                  <a:gd name="connsiteX2" fmla="*/ 727381 w 823685"/>
                  <a:gd name="connsiteY2" fmla="*/ 449712 h 527464"/>
                  <a:gd name="connsiteX3" fmla="*/ 815644 w 823685"/>
                  <a:gd name="connsiteY3" fmla="*/ 223761 h 527464"/>
                  <a:gd name="connsiteX4" fmla="*/ 547326 w 823685"/>
                  <a:gd name="connsiteY4" fmla="*/ 33113 h 527464"/>
                  <a:gd name="connsiteX5" fmla="*/ 151909 w 823685"/>
                  <a:gd name="connsiteY5" fmla="*/ 8399 h 527464"/>
                  <a:gd name="connsiteX6" fmla="*/ 99 w 823685"/>
                  <a:gd name="connsiteY6" fmla="*/ 124905 h 527464"/>
                  <a:gd name="connsiteX7" fmla="*/ 169561 w 823685"/>
                  <a:gd name="connsiteY7" fmla="*/ 255533 h 527464"/>
                  <a:gd name="connsiteX0" fmla="*/ 169561 w 826348"/>
                  <a:gd name="connsiteY0" fmla="*/ 460303 h 527464"/>
                  <a:gd name="connsiteX1" fmla="*/ 462593 w 826348"/>
                  <a:gd name="connsiteY1" fmla="*/ 527382 h 527464"/>
                  <a:gd name="connsiteX2" fmla="*/ 727381 w 826348"/>
                  <a:gd name="connsiteY2" fmla="*/ 449712 h 527464"/>
                  <a:gd name="connsiteX3" fmla="*/ 815644 w 826348"/>
                  <a:gd name="connsiteY3" fmla="*/ 223761 h 527464"/>
                  <a:gd name="connsiteX4" fmla="*/ 547326 w 826348"/>
                  <a:gd name="connsiteY4" fmla="*/ 33113 h 527464"/>
                  <a:gd name="connsiteX5" fmla="*/ 151909 w 826348"/>
                  <a:gd name="connsiteY5" fmla="*/ 8399 h 527464"/>
                  <a:gd name="connsiteX6" fmla="*/ 99 w 826348"/>
                  <a:gd name="connsiteY6" fmla="*/ 124905 h 527464"/>
                  <a:gd name="connsiteX7" fmla="*/ 169561 w 826348"/>
                  <a:gd name="connsiteY7" fmla="*/ 255533 h 527464"/>
                  <a:gd name="connsiteX0" fmla="*/ 169561 w 816174"/>
                  <a:gd name="connsiteY0" fmla="*/ 460303 h 527464"/>
                  <a:gd name="connsiteX1" fmla="*/ 462593 w 816174"/>
                  <a:gd name="connsiteY1" fmla="*/ 527382 h 527464"/>
                  <a:gd name="connsiteX2" fmla="*/ 727381 w 816174"/>
                  <a:gd name="connsiteY2" fmla="*/ 449712 h 527464"/>
                  <a:gd name="connsiteX3" fmla="*/ 815644 w 816174"/>
                  <a:gd name="connsiteY3" fmla="*/ 223761 h 527464"/>
                  <a:gd name="connsiteX4" fmla="*/ 547326 w 816174"/>
                  <a:gd name="connsiteY4" fmla="*/ 33113 h 527464"/>
                  <a:gd name="connsiteX5" fmla="*/ 151909 w 816174"/>
                  <a:gd name="connsiteY5" fmla="*/ 8399 h 527464"/>
                  <a:gd name="connsiteX6" fmla="*/ 99 w 816174"/>
                  <a:gd name="connsiteY6" fmla="*/ 124905 h 527464"/>
                  <a:gd name="connsiteX7" fmla="*/ 169561 w 816174"/>
                  <a:gd name="connsiteY7" fmla="*/ 255533 h 527464"/>
                  <a:gd name="connsiteX0" fmla="*/ 169561 w 825003"/>
                  <a:gd name="connsiteY0" fmla="*/ 460303 h 527464"/>
                  <a:gd name="connsiteX1" fmla="*/ 462593 w 825003"/>
                  <a:gd name="connsiteY1" fmla="*/ 527382 h 527464"/>
                  <a:gd name="connsiteX2" fmla="*/ 727381 w 825003"/>
                  <a:gd name="connsiteY2" fmla="*/ 449712 h 527464"/>
                  <a:gd name="connsiteX3" fmla="*/ 815644 w 825003"/>
                  <a:gd name="connsiteY3" fmla="*/ 223761 h 527464"/>
                  <a:gd name="connsiteX4" fmla="*/ 547326 w 825003"/>
                  <a:gd name="connsiteY4" fmla="*/ 33113 h 527464"/>
                  <a:gd name="connsiteX5" fmla="*/ 151909 w 825003"/>
                  <a:gd name="connsiteY5" fmla="*/ 8399 h 527464"/>
                  <a:gd name="connsiteX6" fmla="*/ 99 w 825003"/>
                  <a:gd name="connsiteY6" fmla="*/ 124905 h 527464"/>
                  <a:gd name="connsiteX7" fmla="*/ 169561 w 825003"/>
                  <a:gd name="connsiteY7" fmla="*/ 255533 h 527464"/>
                  <a:gd name="connsiteX0" fmla="*/ 169561 w 815370"/>
                  <a:gd name="connsiteY0" fmla="*/ 460447 h 527608"/>
                  <a:gd name="connsiteX1" fmla="*/ 462593 w 815370"/>
                  <a:gd name="connsiteY1" fmla="*/ 527526 h 527608"/>
                  <a:gd name="connsiteX2" fmla="*/ 727381 w 815370"/>
                  <a:gd name="connsiteY2" fmla="*/ 449856 h 527608"/>
                  <a:gd name="connsiteX3" fmla="*/ 805053 w 815370"/>
                  <a:gd name="connsiteY3" fmla="*/ 227436 h 527608"/>
                  <a:gd name="connsiteX4" fmla="*/ 547326 w 815370"/>
                  <a:gd name="connsiteY4" fmla="*/ 33257 h 527608"/>
                  <a:gd name="connsiteX5" fmla="*/ 151909 w 815370"/>
                  <a:gd name="connsiteY5" fmla="*/ 8543 h 527608"/>
                  <a:gd name="connsiteX6" fmla="*/ 99 w 815370"/>
                  <a:gd name="connsiteY6" fmla="*/ 125049 h 527608"/>
                  <a:gd name="connsiteX7" fmla="*/ 169561 w 815370"/>
                  <a:gd name="connsiteY7" fmla="*/ 255677 h 527608"/>
                  <a:gd name="connsiteX0" fmla="*/ 169561 w 812309"/>
                  <a:gd name="connsiteY0" fmla="*/ 460447 h 527913"/>
                  <a:gd name="connsiteX1" fmla="*/ 462593 w 812309"/>
                  <a:gd name="connsiteY1" fmla="*/ 527526 h 527913"/>
                  <a:gd name="connsiteX2" fmla="*/ 716789 w 812309"/>
                  <a:gd name="connsiteY2" fmla="*/ 435734 h 527913"/>
                  <a:gd name="connsiteX3" fmla="*/ 805053 w 812309"/>
                  <a:gd name="connsiteY3" fmla="*/ 227436 h 527913"/>
                  <a:gd name="connsiteX4" fmla="*/ 547326 w 812309"/>
                  <a:gd name="connsiteY4" fmla="*/ 33257 h 527913"/>
                  <a:gd name="connsiteX5" fmla="*/ 151909 w 812309"/>
                  <a:gd name="connsiteY5" fmla="*/ 8543 h 527913"/>
                  <a:gd name="connsiteX6" fmla="*/ 99 w 812309"/>
                  <a:gd name="connsiteY6" fmla="*/ 125049 h 527913"/>
                  <a:gd name="connsiteX7" fmla="*/ 169561 w 812309"/>
                  <a:gd name="connsiteY7" fmla="*/ 255677 h 527913"/>
                  <a:gd name="connsiteX0" fmla="*/ 169561 w 814620"/>
                  <a:gd name="connsiteY0" fmla="*/ 460447 h 527535"/>
                  <a:gd name="connsiteX1" fmla="*/ 462593 w 814620"/>
                  <a:gd name="connsiteY1" fmla="*/ 527526 h 527535"/>
                  <a:gd name="connsiteX2" fmla="*/ 730911 w 814620"/>
                  <a:gd name="connsiteY2" fmla="*/ 456917 h 527535"/>
                  <a:gd name="connsiteX3" fmla="*/ 805053 w 814620"/>
                  <a:gd name="connsiteY3" fmla="*/ 227436 h 527535"/>
                  <a:gd name="connsiteX4" fmla="*/ 547326 w 814620"/>
                  <a:gd name="connsiteY4" fmla="*/ 33257 h 527535"/>
                  <a:gd name="connsiteX5" fmla="*/ 151909 w 814620"/>
                  <a:gd name="connsiteY5" fmla="*/ 8543 h 527535"/>
                  <a:gd name="connsiteX6" fmla="*/ 99 w 814620"/>
                  <a:gd name="connsiteY6" fmla="*/ 125049 h 527535"/>
                  <a:gd name="connsiteX7" fmla="*/ 169561 w 814620"/>
                  <a:gd name="connsiteY7" fmla="*/ 255677 h 527535"/>
                  <a:gd name="connsiteX0" fmla="*/ 169561 w 813388"/>
                  <a:gd name="connsiteY0" fmla="*/ 460447 h 527737"/>
                  <a:gd name="connsiteX1" fmla="*/ 462593 w 813388"/>
                  <a:gd name="connsiteY1" fmla="*/ 527526 h 527737"/>
                  <a:gd name="connsiteX2" fmla="*/ 723850 w 813388"/>
                  <a:gd name="connsiteY2" fmla="*/ 442795 h 527737"/>
                  <a:gd name="connsiteX3" fmla="*/ 805053 w 813388"/>
                  <a:gd name="connsiteY3" fmla="*/ 227436 h 527737"/>
                  <a:gd name="connsiteX4" fmla="*/ 547326 w 813388"/>
                  <a:gd name="connsiteY4" fmla="*/ 33257 h 527737"/>
                  <a:gd name="connsiteX5" fmla="*/ 151909 w 813388"/>
                  <a:gd name="connsiteY5" fmla="*/ 8543 h 527737"/>
                  <a:gd name="connsiteX6" fmla="*/ 99 w 813388"/>
                  <a:gd name="connsiteY6" fmla="*/ 125049 h 527737"/>
                  <a:gd name="connsiteX7" fmla="*/ 169561 w 813388"/>
                  <a:gd name="connsiteY7" fmla="*/ 255677 h 527737"/>
                  <a:gd name="connsiteX0" fmla="*/ 169561 w 812943"/>
                  <a:gd name="connsiteY0" fmla="*/ 471065 h 538355"/>
                  <a:gd name="connsiteX1" fmla="*/ 462593 w 812943"/>
                  <a:gd name="connsiteY1" fmla="*/ 538144 h 538355"/>
                  <a:gd name="connsiteX2" fmla="*/ 723850 w 812943"/>
                  <a:gd name="connsiteY2" fmla="*/ 453413 h 538355"/>
                  <a:gd name="connsiteX3" fmla="*/ 805053 w 812943"/>
                  <a:gd name="connsiteY3" fmla="*/ 238054 h 538355"/>
                  <a:gd name="connsiteX4" fmla="*/ 554387 w 812943"/>
                  <a:gd name="connsiteY4" fmla="*/ 22692 h 538355"/>
                  <a:gd name="connsiteX5" fmla="*/ 151909 w 812943"/>
                  <a:gd name="connsiteY5" fmla="*/ 19161 h 538355"/>
                  <a:gd name="connsiteX6" fmla="*/ 99 w 812943"/>
                  <a:gd name="connsiteY6" fmla="*/ 135667 h 538355"/>
                  <a:gd name="connsiteX7" fmla="*/ 169561 w 812943"/>
                  <a:gd name="connsiteY7" fmla="*/ 266295 h 538355"/>
                  <a:gd name="connsiteX0" fmla="*/ 169562 w 812723"/>
                  <a:gd name="connsiteY0" fmla="*/ 461823 h 529113"/>
                  <a:gd name="connsiteX1" fmla="*/ 462594 w 812723"/>
                  <a:gd name="connsiteY1" fmla="*/ 528902 h 529113"/>
                  <a:gd name="connsiteX2" fmla="*/ 723851 w 812723"/>
                  <a:gd name="connsiteY2" fmla="*/ 444171 h 529113"/>
                  <a:gd name="connsiteX3" fmla="*/ 805054 w 812723"/>
                  <a:gd name="connsiteY3" fmla="*/ 228812 h 529113"/>
                  <a:gd name="connsiteX4" fmla="*/ 557918 w 812723"/>
                  <a:gd name="connsiteY4" fmla="*/ 31103 h 529113"/>
                  <a:gd name="connsiteX5" fmla="*/ 151910 w 812723"/>
                  <a:gd name="connsiteY5" fmla="*/ 9919 h 529113"/>
                  <a:gd name="connsiteX6" fmla="*/ 100 w 812723"/>
                  <a:gd name="connsiteY6" fmla="*/ 126425 h 529113"/>
                  <a:gd name="connsiteX7" fmla="*/ 169562 w 812723"/>
                  <a:gd name="connsiteY7" fmla="*/ 257053 h 529113"/>
                  <a:gd name="connsiteX0" fmla="*/ 169562 w 812723"/>
                  <a:gd name="connsiteY0" fmla="*/ 478685 h 545975"/>
                  <a:gd name="connsiteX1" fmla="*/ 462594 w 812723"/>
                  <a:gd name="connsiteY1" fmla="*/ 545764 h 545975"/>
                  <a:gd name="connsiteX2" fmla="*/ 723851 w 812723"/>
                  <a:gd name="connsiteY2" fmla="*/ 461033 h 545975"/>
                  <a:gd name="connsiteX3" fmla="*/ 805054 w 812723"/>
                  <a:gd name="connsiteY3" fmla="*/ 245674 h 545975"/>
                  <a:gd name="connsiteX4" fmla="*/ 557918 w 812723"/>
                  <a:gd name="connsiteY4" fmla="*/ 47965 h 545975"/>
                  <a:gd name="connsiteX5" fmla="*/ 151910 w 812723"/>
                  <a:gd name="connsiteY5" fmla="*/ 26781 h 545975"/>
                  <a:gd name="connsiteX6" fmla="*/ 100 w 812723"/>
                  <a:gd name="connsiteY6" fmla="*/ 143287 h 545975"/>
                  <a:gd name="connsiteX7" fmla="*/ 169562 w 812723"/>
                  <a:gd name="connsiteY7" fmla="*/ 273915 h 545975"/>
                  <a:gd name="connsiteX0" fmla="*/ 169562 w 812723"/>
                  <a:gd name="connsiteY0" fmla="*/ 465114 h 532404"/>
                  <a:gd name="connsiteX1" fmla="*/ 462594 w 812723"/>
                  <a:gd name="connsiteY1" fmla="*/ 532193 h 532404"/>
                  <a:gd name="connsiteX2" fmla="*/ 723851 w 812723"/>
                  <a:gd name="connsiteY2" fmla="*/ 447462 h 532404"/>
                  <a:gd name="connsiteX3" fmla="*/ 805054 w 812723"/>
                  <a:gd name="connsiteY3" fmla="*/ 232103 h 532404"/>
                  <a:gd name="connsiteX4" fmla="*/ 557918 w 812723"/>
                  <a:gd name="connsiteY4" fmla="*/ 34394 h 532404"/>
                  <a:gd name="connsiteX5" fmla="*/ 151910 w 812723"/>
                  <a:gd name="connsiteY5" fmla="*/ 13210 h 532404"/>
                  <a:gd name="connsiteX6" fmla="*/ 100 w 812723"/>
                  <a:gd name="connsiteY6" fmla="*/ 129716 h 532404"/>
                  <a:gd name="connsiteX7" fmla="*/ 169562 w 812723"/>
                  <a:gd name="connsiteY7" fmla="*/ 260344 h 532404"/>
                  <a:gd name="connsiteX0" fmla="*/ 169562 w 812723"/>
                  <a:gd name="connsiteY0" fmla="*/ 460016 h 527306"/>
                  <a:gd name="connsiteX1" fmla="*/ 462594 w 812723"/>
                  <a:gd name="connsiteY1" fmla="*/ 527095 h 527306"/>
                  <a:gd name="connsiteX2" fmla="*/ 723851 w 812723"/>
                  <a:gd name="connsiteY2" fmla="*/ 442364 h 527306"/>
                  <a:gd name="connsiteX3" fmla="*/ 805054 w 812723"/>
                  <a:gd name="connsiteY3" fmla="*/ 227005 h 527306"/>
                  <a:gd name="connsiteX4" fmla="*/ 557918 w 812723"/>
                  <a:gd name="connsiteY4" fmla="*/ 29296 h 527306"/>
                  <a:gd name="connsiteX5" fmla="*/ 151910 w 812723"/>
                  <a:gd name="connsiteY5" fmla="*/ 8112 h 527306"/>
                  <a:gd name="connsiteX6" fmla="*/ 100 w 812723"/>
                  <a:gd name="connsiteY6" fmla="*/ 124618 h 527306"/>
                  <a:gd name="connsiteX7" fmla="*/ 169562 w 812723"/>
                  <a:gd name="connsiteY7" fmla="*/ 255246 h 527306"/>
                  <a:gd name="connsiteX0" fmla="*/ 169563 w 812504"/>
                  <a:gd name="connsiteY0" fmla="*/ 456297 h 523587"/>
                  <a:gd name="connsiteX1" fmla="*/ 462595 w 812504"/>
                  <a:gd name="connsiteY1" fmla="*/ 523376 h 523587"/>
                  <a:gd name="connsiteX2" fmla="*/ 723852 w 812504"/>
                  <a:gd name="connsiteY2" fmla="*/ 438645 h 523587"/>
                  <a:gd name="connsiteX3" fmla="*/ 805055 w 812504"/>
                  <a:gd name="connsiteY3" fmla="*/ 223286 h 523587"/>
                  <a:gd name="connsiteX4" fmla="*/ 561449 w 812504"/>
                  <a:gd name="connsiteY4" fmla="*/ 39699 h 523587"/>
                  <a:gd name="connsiteX5" fmla="*/ 151911 w 812504"/>
                  <a:gd name="connsiteY5" fmla="*/ 4393 h 523587"/>
                  <a:gd name="connsiteX6" fmla="*/ 101 w 812504"/>
                  <a:gd name="connsiteY6" fmla="*/ 120899 h 523587"/>
                  <a:gd name="connsiteX7" fmla="*/ 169563 w 812504"/>
                  <a:gd name="connsiteY7" fmla="*/ 251527 h 523587"/>
                  <a:gd name="connsiteX0" fmla="*/ 169564 w 812285"/>
                  <a:gd name="connsiteY0" fmla="*/ 458877 h 526167"/>
                  <a:gd name="connsiteX1" fmla="*/ 462596 w 812285"/>
                  <a:gd name="connsiteY1" fmla="*/ 525956 h 526167"/>
                  <a:gd name="connsiteX2" fmla="*/ 723853 w 812285"/>
                  <a:gd name="connsiteY2" fmla="*/ 441225 h 526167"/>
                  <a:gd name="connsiteX3" fmla="*/ 805056 w 812285"/>
                  <a:gd name="connsiteY3" fmla="*/ 225866 h 526167"/>
                  <a:gd name="connsiteX4" fmla="*/ 564981 w 812285"/>
                  <a:gd name="connsiteY4" fmla="*/ 31688 h 526167"/>
                  <a:gd name="connsiteX5" fmla="*/ 151912 w 812285"/>
                  <a:gd name="connsiteY5" fmla="*/ 6973 h 526167"/>
                  <a:gd name="connsiteX6" fmla="*/ 102 w 812285"/>
                  <a:gd name="connsiteY6" fmla="*/ 123479 h 526167"/>
                  <a:gd name="connsiteX7" fmla="*/ 169564 w 812285"/>
                  <a:gd name="connsiteY7" fmla="*/ 254107 h 526167"/>
                  <a:gd name="connsiteX0" fmla="*/ 169723 w 812444"/>
                  <a:gd name="connsiteY0" fmla="*/ 478074 h 545364"/>
                  <a:gd name="connsiteX1" fmla="*/ 462755 w 812444"/>
                  <a:gd name="connsiteY1" fmla="*/ 545153 h 545364"/>
                  <a:gd name="connsiteX2" fmla="*/ 724012 w 812444"/>
                  <a:gd name="connsiteY2" fmla="*/ 460422 h 545364"/>
                  <a:gd name="connsiteX3" fmla="*/ 805215 w 812444"/>
                  <a:gd name="connsiteY3" fmla="*/ 245063 h 545364"/>
                  <a:gd name="connsiteX4" fmla="*/ 565140 w 812444"/>
                  <a:gd name="connsiteY4" fmla="*/ 50885 h 545364"/>
                  <a:gd name="connsiteX5" fmla="*/ 201498 w 812444"/>
                  <a:gd name="connsiteY5" fmla="*/ 4987 h 545364"/>
                  <a:gd name="connsiteX6" fmla="*/ 261 w 812444"/>
                  <a:gd name="connsiteY6" fmla="*/ 142676 h 545364"/>
                  <a:gd name="connsiteX7" fmla="*/ 169723 w 812444"/>
                  <a:gd name="connsiteY7" fmla="*/ 273304 h 545364"/>
                  <a:gd name="connsiteX0" fmla="*/ 169548 w 812269"/>
                  <a:gd name="connsiteY0" fmla="*/ 478074 h 545364"/>
                  <a:gd name="connsiteX1" fmla="*/ 462580 w 812269"/>
                  <a:gd name="connsiteY1" fmla="*/ 545153 h 545364"/>
                  <a:gd name="connsiteX2" fmla="*/ 723837 w 812269"/>
                  <a:gd name="connsiteY2" fmla="*/ 460422 h 545364"/>
                  <a:gd name="connsiteX3" fmla="*/ 805040 w 812269"/>
                  <a:gd name="connsiteY3" fmla="*/ 245063 h 545364"/>
                  <a:gd name="connsiteX4" fmla="*/ 564965 w 812269"/>
                  <a:gd name="connsiteY4" fmla="*/ 50885 h 545364"/>
                  <a:gd name="connsiteX5" fmla="*/ 187201 w 812269"/>
                  <a:gd name="connsiteY5" fmla="*/ 4987 h 545364"/>
                  <a:gd name="connsiteX6" fmla="*/ 86 w 812269"/>
                  <a:gd name="connsiteY6" fmla="*/ 142676 h 545364"/>
                  <a:gd name="connsiteX7" fmla="*/ 169548 w 812269"/>
                  <a:gd name="connsiteY7" fmla="*/ 273304 h 545364"/>
                  <a:gd name="connsiteX0" fmla="*/ 166021 w 808742"/>
                  <a:gd name="connsiteY0" fmla="*/ 475999 h 543289"/>
                  <a:gd name="connsiteX1" fmla="*/ 459053 w 808742"/>
                  <a:gd name="connsiteY1" fmla="*/ 543078 h 543289"/>
                  <a:gd name="connsiteX2" fmla="*/ 720310 w 808742"/>
                  <a:gd name="connsiteY2" fmla="*/ 458347 h 543289"/>
                  <a:gd name="connsiteX3" fmla="*/ 801513 w 808742"/>
                  <a:gd name="connsiteY3" fmla="*/ 242988 h 543289"/>
                  <a:gd name="connsiteX4" fmla="*/ 561438 w 808742"/>
                  <a:gd name="connsiteY4" fmla="*/ 48810 h 543289"/>
                  <a:gd name="connsiteX5" fmla="*/ 183674 w 808742"/>
                  <a:gd name="connsiteY5" fmla="*/ 2912 h 543289"/>
                  <a:gd name="connsiteX6" fmla="*/ 90 w 808742"/>
                  <a:gd name="connsiteY6" fmla="*/ 108826 h 543289"/>
                  <a:gd name="connsiteX7" fmla="*/ 166021 w 808742"/>
                  <a:gd name="connsiteY7" fmla="*/ 271229 h 543289"/>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71678 h 543738"/>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36373 h 543738"/>
                  <a:gd name="connsiteX0" fmla="*/ 171599 w 814320"/>
                  <a:gd name="connsiteY0" fmla="*/ 476448 h 543738"/>
                  <a:gd name="connsiteX1" fmla="*/ 464631 w 814320"/>
                  <a:gd name="connsiteY1" fmla="*/ 543527 h 543738"/>
                  <a:gd name="connsiteX2" fmla="*/ 725888 w 814320"/>
                  <a:gd name="connsiteY2" fmla="*/ 458796 h 543738"/>
                  <a:gd name="connsiteX3" fmla="*/ 807091 w 814320"/>
                  <a:gd name="connsiteY3" fmla="*/ 243437 h 543738"/>
                  <a:gd name="connsiteX4" fmla="*/ 567016 w 814320"/>
                  <a:gd name="connsiteY4" fmla="*/ 49259 h 543738"/>
                  <a:gd name="connsiteX5" fmla="*/ 189252 w 814320"/>
                  <a:gd name="connsiteY5" fmla="*/ 3361 h 543738"/>
                  <a:gd name="connsiteX6" fmla="*/ 2138 w 814320"/>
                  <a:gd name="connsiteY6" fmla="*/ 116336 h 543738"/>
                  <a:gd name="connsiteX7" fmla="*/ 171599 w 814320"/>
                  <a:gd name="connsiteY7" fmla="*/ 236373 h 543738"/>
                  <a:gd name="connsiteX0" fmla="*/ 169841 w 812562"/>
                  <a:gd name="connsiteY0" fmla="*/ 476448 h 543738"/>
                  <a:gd name="connsiteX1" fmla="*/ 462873 w 812562"/>
                  <a:gd name="connsiteY1" fmla="*/ 543527 h 543738"/>
                  <a:gd name="connsiteX2" fmla="*/ 724130 w 812562"/>
                  <a:gd name="connsiteY2" fmla="*/ 458796 h 543738"/>
                  <a:gd name="connsiteX3" fmla="*/ 805333 w 812562"/>
                  <a:gd name="connsiteY3" fmla="*/ 243437 h 543738"/>
                  <a:gd name="connsiteX4" fmla="*/ 565258 w 812562"/>
                  <a:gd name="connsiteY4" fmla="*/ 49259 h 543738"/>
                  <a:gd name="connsiteX5" fmla="*/ 187494 w 812562"/>
                  <a:gd name="connsiteY5" fmla="*/ 3361 h 543738"/>
                  <a:gd name="connsiteX6" fmla="*/ 380 w 812562"/>
                  <a:gd name="connsiteY6" fmla="*/ 116336 h 543738"/>
                  <a:gd name="connsiteX7" fmla="*/ 169841 w 812562"/>
                  <a:gd name="connsiteY7" fmla="*/ 236373 h 543738"/>
                  <a:gd name="connsiteX0" fmla="*/ 169841 w 834129"/>
                  <a:gd name="connsiteY0" fmla="*/ 476448 h 543738"/>
                  <a:gd name="connsiteX1" fmla="*/ 462873 w 834129"/>
                  <a:gd name="connsiteY1" fmla="*/ 543527 h 543738"/>
                  <a:gd name="connsiteX2" fmla="*/ 724130 w 834129"/>
                  <a:gd name="connsiteY2" fmla="*/ 458796 h 543738"/>
                  <a:gd name="connsiteX3" fmla="*/ 828357 w 834129"/>
                  <a:gd name="connsiteY3" fmla="*/ 243437 h 543738"/>
                  <a:gd name="connsiteX4" fmla="*/ 565258 w 834129"/>
                  <a:gd name="connsiteY4" fmla="*/ 49259 h 543738"/>
                  <a:gd name="connsiteX5" fmla="*/ 187494 w 834129"/>
                  <a:gd name="connsiteY5" fmla="*/ 3361 h 543738"/>
                  <a:gd name="connsiteX6" fmla="*/ 380 w 834129"/>
                  <a:gd name="connsiteY6" fmla="*/ 116336 h 543738"/>
                  <a:gd name="connsiteX7" fmla="*/ 169841 w 834129"/>
                  <a:gd name="connsiteY7" fmla="*/ 236373 h 543738"/>
                  <a:gd name="connsiteX0" fmla="*/ 169841 w 833084"/>
                  <a:gd name="connsiteY0" fmla="*/ 476448 h 543738"/>
                  <a:gd name="connsiteX1" fmla="*/ 462873 w 833084"/>
                  <a:gd name="connsiteY1" fmla="*/ 543527 h 543738"/>
                  <a:gd name="connsiteX2" fmla="*/ 724130 w 833084"/>
                  <a:gd name="connsiteY2" fmla="*/ 458796 h 543738"/>
                  <a:gd name="connsiteX3" fmla="*/ 828357 w 833084"/>
                  <a:gd name="connsiteY3" fmla="*/ 243437 h 543738"/>
                  <a:gd name="connsiteX4" fmla="*/ 565258 w 833084"/>
                  <a:gd name="connsiteY4" fmla="*/ 49259 h 543738"/>
                  <a:gd name="connsiteX5" fmla="*/ 187494 w 833084"/>
                  <a:gd name="connsiteY5" fmla="*/ 3361 h 543738"/>
                  <a:gd name="connsiteX6" fmla="*/ 380 w 833084"/>
                  <a:gd name="connsiteY6" fmla="*/ 116336 h 543738"/>
                  <a:gd name="connsiteX7" fmla="*/ 169841 w 833084"/>
                  <a:gd name="connsiteY7" fmla="*/ 236373 h 543738"/>
                  <a:gd name="connsiteX0" fmla="*/ 169841 w 832092"/>
                  <a:gd name="connsiteY0" fmla="*/ 476448 h 543738"/>
                  <a:gd name="connsiteX1" fmla="*/ 462873 w 832092"/>
                  <a:gd name="connsiteY1" fmla="*/ 543527 h 543738"/>
                  <a:gd name="connsiteX2" fmla="*/ 724130 w 832092"/>
                  <a:gd name="connsiteY2" fmla="*/ 458796 h 543738"/>
                  <a:gd name="connsiteX3" fmla="*/ 828357 w 832092"/>
                  <a:gd name="connsiteY3" fmla="*/ 243437 h 543738"/>
                  <a:gd name="connsiteX4" fmla="*/ 565258 w 832092"/>
                  <a:gd name="connsiteY4" fmla="*/ 49259 h 543738"/>
                  <a:gd name="connsiteX5" fmla="*/ 187494 w 832092"/>
                  <a:gd name="connsiteY5" fmla="*/ 3361 h 543738"/>
                  <a:gd name="connsiteX6" fmla="*/ 380 w 832092"/>
                  <a:gd name="connsiteY6" fmla="*/ 116336 h 543738"/>
                  <a:gd name="connsiteX7" fmla="*/ 169841 w 832092"/>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28967"/>
                  <a:gd name="connsiteY0" fmla="*/ 476448 h 543738"/>
                  <a:gd name="connsiteX1" fmla="*/ 462873 w 828967"/>
                  <a:gd name="connsiteY1" fmla="*/ 543527 h 543738"/>
                  <a:gd name="connsiteX2" fmla="*/ 724130 w 828967"/>
                  <a:gd name="connsiteY2" fmla="*/ 458796 h 543738"/>
                  <a:gd name="connsiteX3" fmla="*/ 828357 w 828967"/>
                  <a:gd name="connsiteY3" fmla="*/ 243437 h 543738"/>
                  <a:gd name="connsiteX4" fmla="*/ 565258 w 828967"/>
                  <a:gd name="connsiteY4" fmla="*/ 49259 h 543738"/>
                  <a:gd name="connsiteX5" fmla="*/ 187494 w 828967"/>
                  <a:gd name="connsiteY5" fmla="*/ 3361 h 543738"/>
                  <a:gd name="connsiteX6" fmla="*/ 380 w 828967"/>
                  <a:gd name="connsiteY6" fmla="*/ 116336 h 543738"/>
                  <a:gd name="connsiteX7" fmla="*/ 169841 w 828967"/>
                  <a:gd name="connsiteY7" fmla="*/ 236373 h 543738"/>
                  <a:gd name="connsiteX0" fmla="*/ 169841 w 828357"/>
                  <a:gd name="connsiteY0" fmla="*/ 476448 h 543738"/>
                  <a:gd name="connsiteX1" fmla="*/ 462873 w 828357"/>
                  <a:gd name="connsiteY1" fmla="*/ 543527 h 543738"/>
                  <a:gd name="connsiteX2" fmla="*/ 724130 w 828357"/>
                  <a:gd name="connsiteY2" fmla="*/ 458796 h 543738"/>
                  <a:gd name="connsiteX3" fmla="*/ 828357 w 828357"/>
                  <a:gd name="connsiteY3" fmla="*/ 243437 h 543738"/>
                  <a:gd name="connsiteX4" fmla="*/ 565258 w 828357"/>
                  <a:gd name="connsiteY4" fmla="*/ 49259 h 543738"/>
                  <a:gd name="connsiteX5" fmla="*/ 187494 w 828357"/>
                  <a:gd name="connsiteY5" fmla="*/ 3361 h 543738"/>
                  <a:gd name="connsiteX6" fmla="*/ 380 w 828357"/>
                  <a:gd name="connsiteY6" fmla="*/ 116336 h 543738"/>
                  <a:gd name="connsiteX7" fmla="*/ 169841 w 828357"/>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31165"/>
                  <a:gd name="connsiteY0" fmla="*/ 476448 h 543738"/>
                  <a:gd name="connsiteX1" fmla="*/ 462873 w 831165"/>
                  <a:gd name="connsiteY1" fmla="*/ 543527 h 543738"/>
                  <a:gd name="connsiteX2" fmla="*/ 724130 w 831165"/>
                  <a:gd name="connsiteY2" fmla="*/ 458796 h 543738"/>
                  <a:gd name="connsiteX3" fmla="*/ 828357 w 831165"/>
                  <a:gd name="connsiteY3" fmla="*/ 243437 h 543738"/>
                  <a:gd name="connsiteX4" fmla="*/ 565258 w 831165"/>
                  <a:gd name="connsiteY4" fmla="*/ 49259 h 543738"/>
                  <a:gd name="connsiteX5" fmla="*/ 187494 w 831165"/>
                  <a:gd name="connsiteY5" fmla="*/ 3361 h 543738"/>
                  <a:gd name="connsiteX6" fmla="*/ 380 w 831165"/>
                  <a:gd name="connsiteY6" fmla="*/ 116336 h 543738"/>
                  <a:gd name="connsiteX7" fmla="*/ 169841 w 831165"/>
                  <a:gd name="connsiteY7" fmla="*/ 236373 h 543738"/>
                  <a:gd name="connsiteX0" fmla="*/ 169841 w 846101"/>
                  <a:gd name="connsiteY0" fmla="*/ 476448 h 543738"/>
                  <a:gd name="connsiteX1" fmla="*/ 462873 w 846101"/>
                  <a:gd name="connsiteY1" fmla="*/ 543527 h 543738"/>
                  <a:gd name="connsiteX2" fmla="*/ 724130 w 846101"/>
                  <a:gd name="connsiteY2" fmla="*/ 458796 h 543738"/>
                  <a:gd name="connsiteX3" fmla="*/ 843699 w 846101"/>
                  <a:gd name="connsiteY3" fmla="*/ 243437 h 543738"/>
                  <a:gd name="connsiteX4" fmla="*/ 565258 w 846101"/>
                  <a:gd name="connsiteY4" fmla="*/ 49259 h 543738"/>
                  <a:gd name="connsiteX5" fmla="*/ 187494 w 846101"/>
                  <a:gd name="connsiteY5" fmla="*/ 3361 h 543738"/>
                  <a:gd name="connsiteX6" fmla="*/ 380 w 846101"/>
                  <a:gd name="connsiteY6" fmla="*/ 116336 h 543738"/>
                  <a:gd name="connsiteX7" fmla="*/ 169841 w 846101"/>
                  <a:gd name="connsiteY7" fmla="*/ 236373 h 543738"/>
                  <a:gd name="connsiteX0" fmla="*/ 169841 w 855113"/>
                  <a:gd name="connsiteY0" fmla="*/ 476946 h 544236"/>
                  <a:gd name="connsiteX1" fmla="*/ 462873 w 855113"/>
                  <a:gd name="connsiteY1" fmla="*/ 544025 h 544236"/>
                  <a:gd name="connsiteX2" fmla="*/ 724130 w 855113"/>
                  <a:gd name="connsiteY2" fmla="*/ 459294 h 544236"/>
                  <a:gd name="connsiteX3" fmla="*/ 852904 w 855113"/>
                  <a:gd name="connsiteY3" fmla="*/ 271551 h 544236"/>
                  <a:gd name="connsiteX4" fmla="*/ 565258 w 855113"/>
                  <a:gd name="connsiteY4" fmla="*/ 49757 h 544236"/>
                  <a:gd name="connsiteX5" fmla="*/ 187494 w 855113"/>
                  <a:gd name="connsiteY5" fmla="*/ 3859 h 544236"/>
                  <a:gd name="connsiteX6" fmla="*/ 380 w 855113"/>
                  <a:gd name="connsiteY6" fmla="*/ 116834 h 544236"/>
                  <a:gd name="connsiteX7" fmla="*/ 169841 w 855113"/>
                  <a:gd name="connsiteY7" fmla="*/ 236871 h 544236"/>
                  <a:gd name="connsiteX0" fmla="*/ 169841 w 852105"/>
                  <a:gd name="connsiteY0" fmla="*/ 477008 h 544298"/>
                  <a:gd name="connsiteX1" fmla="*/ 462873 w 852105"/>
                  <a:gd name="connsiteY1" fmla="*/ 544087 h 544298"/>
                  <a:gd name="connsiteX2" fmla="*/ 724130 w 852105"/>
                  <a:gd name="connsiteY2" fmla="*/ 459356 h 544298"/>
                  <a:gd name="connsiteX3" fmla="*/ 849835 w 852105"/>
                  <a:gd name="connsiteY3" fmla="*/ 274682 h 544298"/>
                  <a:gd name="connsiteX4" fmla="*/ 565258 w 852105"/>
                  <a:gd name="connsiteY4" fmla="*/ 49819 h 544298"/>
                  <a:gd name="connsiteX5" fmla="*/ 187494 w 852105"/>
                  <a:gd name="connsiteY5" fmla="*/ 3921 h 544298"/>
                  <a:gd name="connsiteX6" fmla="*/ 380 w 852105"/>
                  <a:gd name="connsiteY6" fmla="*/ 116896 h 544298"/>
                  <a:gd name="connsiteX7" fmla="*/ 169841 w 852105"/>
                  <a:gd name="connsiteY7" fmla="*/ 236933 h 544298"/>
                  <a:gd name="connsiteX0" fmla="*/ 179008 w 861272"/>
                  <a:gd name="connsiteY0" fmla="*/ 477008 h 544298"/>
                  <a:gd name="connsiteX1" fmla="*/ 472040 w 861272"/>
                  <a:gd name="connsiteY1" fmla="*/ 544087 h 544298"/>
                  <a:gd name="connsiteX2" fmla="*/ 733297 w 861272"/>
                  <a:gd name="connsiteY2" fmla="*/ 459356 h 544298"/>
                  <a:gd name="connsiteX3" fmla="*/ 859002 w 861272"/>
                  <a:gd name="connsiteY3" fmla="*/ 274682 h 544298"/>
                  <a:gd name="connsiteX4" fmla="*/ 574425 w 861272"/>
                  <a:gd name="connsiteY4" fmla="*/ 49819 h 544298"/>
                  <a:gd name="connsiteX5" fmla="*/ 196661 w 861272"/>
                  <a:gd name="connsiteY5" fmla="*/ 3921 h 544298"/>
                  <a:gd name="connsiteX6" fmla="*/ 342 w 861272"/>
                  <a:gd name="connsiteY6" fmla="*/ 116896 h 544298"/>
                  <a:gd name="connsiteX7" fmla="*/ 179008 w 861272"/>
                  <a:gd name="connsiteY7" fmla="*/ 236933 h 544298"/>
                  <a:gd name="connsiteX0" fmla="*/ 179008 w 861239"/>
                  <a:gd name="connsiteY0" fmla="*/ 477008 h 530049"/>
                  <a:gd name="connsiteX1" fmla="*/ 480693 w 861239"/>
                  <a:gd name="connsiteY1" fmla="*/ 529664 h 530049"/>
                  <a:gd name="connsiteX2" fmla="*/ 733297 w 861239"/>
                  <a:gd name="connsiteY2" fmla="*/ 459356 h 530049"/>
                  <a:gd name="connsiteX3" fmla="*/ 859002 w 861239"/>
                  <a:gd name="connsiteY3" fmla="*/ 274682 h 530049"/>
                  <a:gd name="connsiteX4" fmla="*/ 574425 w 861239"/>
                  <a:gd name="connsiteY4" fmla="*/ 49819 h 530049"/>
                  <a:gd name="connsiteX5" fmla="*/ 196661 w 861239"/>
                  <a:gd name="connsiteY5" fmla="*/ 3921 h 530049"/>
                  <a:gd name="connsiteX6" fmla="*/ 342 w 861239"/>
                  <a:gd name="connsiteY6" fmla="*/ 116896 h 530049"/>
                  <a:gd name="connsiteX7" fmla="*/ 179008 w 861239"/>
                  <a:gd name="connsiteY7" fmla="*/ 236933 h 530049"/>
                  <a:gd name="connsiteX0" fmla="*/ 179008 w 864054"/>
                  <a:gd name="connsiteY0" fmla="*/ 477008 h 531092"/>
                  <a:gd name="connsiteX1" fmla="*/ 480693 w 864054"/>
                  <a:gd name="connsiteY1" fmla="*/ 529664 h 531092"/>
                  <a:gd name="connsiteX2" fmla="*/ 736181 w 864054"/>
                  <a:gd name="connsiteY2" fmla="*/ 436280 h 531092"/>
                  <a:gd name="connsiteX3" fmla="*/ 859002 w 864054"/>
                  <a:gd name="connsiteY3" fmla="*/ 274682 h 531092"/>
                  <a:gd name="connsiteX4" fmla="*/ 574425 w 864054"/>
                  <a:gd name="connsiteY4" fmla="*/ 49819 h 531092"/>
                  <a:gd name="connsiteX5" fmla="*/ 196661 w 864054"/>
                  <a:gd name="connsiteY5" fmla="*/ 3921 h 531092"/>
                  <a:gd name="connsiteX6" fmla="*/ 342 w 864054"/>
                  <a:gd name="connsiteY6" fmla="*/ 116896 h 531092"/>
                  <a:gd name="connsiteX7" fmla="*/ 179008 w 864054"/>
                  <a:gd name="connsiteY7" fmla="*/ 236933 h 531092"/>
                  <a:gd name="connsiteX0" fmla="*/ 179008 w 864332"/>
                  <a:gd name="connsiteY0" fmla="*/ 477008 h 530397"/>
                  <a:gd name="connsiteX1" fmla="*/ 480693 w 864332"/>
                  <a:gd name="connsiteY1" fmla="*/ 529664 h 530397"/>
                  <a:gd name="connsiteX2" fmla="*/ 739066 w 864332"/>
                  <a:gd name="connsiteY2" fmla="*/ 450703 h 530397"/>
                  <a:gd name="connsiteX3" fmla="*/ 859002 w 864332"/>
                  <a:gd name="connsiteY3" fmla="*/ 274682 h 530397"/>
                  <a:gd name="connsiteX4" fmla="*/ 574425 w 864332"/>
                  <a:gd name="connsiteY4" fmla="*/ 49819 h 530397"/>
                  <a:gd name="connsiteX5" fmla="*/ 196661 w 864332"/>
                  <a:gd name="connsiteY5" fmla="*/ 3921 h 530397"/>
                  <a:gd name="connsiteX6" fmla="*/ 342 w 864332"/>
                  <a:gd name="connsiteY6" fmla="*/ 116896 h 530397"/>
                  <a:gd name="connsiteX7" fmla="*/ 179008 w 864332"/>
                  <a:gd name="connsiteY7" fmla="*/ 236933 h 530397"/>
                  <a:gd name="connsiteX0" fmla="*/ 179008 w 864332"/>
                  <a:gd name="connsiteY0" fmla="*/ 476386 h 529775"/>
                  <a:gd name="connsiteX1" fmla="*/ 480693 w 864332"/>
                  <a:gd name="connsiteY1" fmla="*/ 529042 h 529775"/>
                  <a:gd name="connsiteX2" fmla="*/ 739066 w 864332"/>
                  <a:gd name="connsiteY2" fmla="*/ 450081 h 529775"/>
                  <a:gd name="connsiteX3" fmla="*/ 859002 w 864332"/>
                  <a:gd name="connsiteY3" fmla="*/ 239445 h 529775"/>
                  <a:gd name="connsiteX4" fmla="*/ 574425 w 864332"/>
                  <a:gd name="connsiteY4" fmla="*/ 49197 h 529775"/>
                  <a:gd name="connsiteX5" fmla="*/ 196661 w 864332"/>
                  <a:gd name="connsiteY5" fmla="*/ 3299 h 529775"/>
                  <a:gd name="connsiteX6" fmla="*/ 342 w 864332"/>
                  <a:gd name="connsiteY6" fmla="*/ 116274 h 529775"/>
                  <a:gd name="connsiteX7" fmla="*/ 179008 w 864332"/>
                  <a:gd name="connsiteY7" fmla="*/ 236311 h 529775"/>
                  <a:gd name="connsiteX0" fmla="*/ 179008 w 864188"/>
                  <a:gd name="connsiteY0" fmla="*/ 480677 h 534066"/>
                  <a:gd name="connsiteX1" fmla="*/ 480693 w 864188"/>
                  <a:gd name="connsiteY1" fmla="*/ 533333 h 534066"/>
                  <a:gd name="connsiteX2" fmla="*/ 739066 w 864188"/>
                  <a:gd name="connsiteY2" fmla="*/ 454372 h 534066"/>
                  <a:gd name="connsiteX3" fmla="*/ 859002 w 864188"/>
                  <a:gd name="connsiteY3" fmla="*/ 243736 h 534066"/>
                  <a:gd name="connsiteX4" fmla="*/ 577310 w 864188"/>
                  <a:gd name="connsiteY4" fmla="*/ 36180 h 534066"/>
                  <a:gd name="connsiteX5" fmla="*/ 196661 w 864188"/>
                  <a:gd name="connsiteY5" fmla="*/ 7590 h 534066"/>
                  <a:gd name="connsiteX6" fmla="*/ 342 w 864188"/>
                  <a:gd name="connsiteY6" fmla="*/ 120565 h 534066"/>
                  <a:gd name="connsiteX7" fmla="*/ 179008 w 864188"/>
                  <a:gd name="connsiteY7" fmla="*/ 240602 h 534066"/>
                  <a:gd name="connsiteX0" fmla="*/ 179008 w 863347"/>
                  <a:gd name="connsiteY0" fmla="*/ 480677 h 534066"/>
                  <a:gd name="connsiteX1" fmla="*/ 480693 w 863347"/>
                  <a:gd name="connsiteY1" fmla="*/ 533333 h 534066"/>
                  <a:gd name="connsiteX2" fmla="*/ 739066 w 863347"/>
                  <a:gd name="connsiteY2" fmla="*/ 454372 h 534066"/>
                  <a:gd name="connsiteX3" fmla="*/ 859002 w 863347"/>
                  <a:gd name="connsiteY3" fmla="*/ 243736 h 534066"/>
                  <a:gd name="connsiteX4" fmla="*/ 577310 w 863347"/>
                  <a:gd name="connsiteY4" fmla="*/ 36180 h 534066"/>
                  <a:gd name="connsiteX5" fmla="*/ 196661 w 863347"/>
                  <a:gd name="connsiteY5" fmla="*/ 7590 h 534066"/>
                  <a:gd name="connsiteX6" fmla="*/ 342 w 863347"/>
                  <a:gd name="connsiteY6" fmla="*/ 120565 h 534066"/>
                  <a:gd name="connsiteX7" fmla="*/ 179008 w 863347"/>
                  <a:gd name="connsiteY7" fmla="*/ 240602 h 534066"/>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77310 w 860566"/>
                  <a:gd name="connsiteY4" fmla="*/ 36180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706"/>
                  <a:gd name="connsiteY0" fmla="*/ 485514 h 538903"/>
                  <a:gd name="connsiteX1" fmla="*/ 480693 w 860706"/>
                  <a:gd name="connsiteY1" fmla="*/ 538170 h 538903"/>
                  <a:gd name="connsiteX2" fmla="*/ 739066 w 860706"/>
                  <a:gd name="connsiteY2" fmla="*/ 459209 h 538903"/>
                  <a:gd name="connsiteX3" fmla="*/ 856117 w 860706"/>
                  <a:gd name="connsiteY3" fmla="*/ 248573 h 538903"/>
                  <a:gd name="connsiteX4" fmla="*/ 591732 w 860706"/>
                  <a:gd name="connsiteY4" fmla="*/ 29479 h 538903"/>
                  <a:gd name="connsiteX5" fmla="*/ 196661 w 860706"/>
                  <a:gd name="connsiteY5" fmla="*/ 12427 h 538903"/>
                  <a:gd name="connsiteX6" fmla="*/ 342 w 860706"/>
                  <a:gd name="connsiteY6" fmla="*/ 125402 h 538903"/>
                  <a:gd name="connsiteX7" fmla="*/ 179008 w 860706"/>
                  <a:gd name="connsiteY7" fmla="*/ 245439 h 538903"/>
                  <a:gd name="connsiteX0" fmla="*/ 179008 w 860706"/>
                  <a:gd name="connsiteY0" fmla="*/ 482053 h 535442"/>
                  <a:gd name="connsiteX1" fmla="*/ 480693 w 860706"/>
                  <a:gd name="connsiteY1" fmla="*/ 534709 h 535442"/>
                  <a:gd name="connsiteX2" fmla="*/ 739066 w 860706"/>
                  <a:gd name="connsiteY2" fmla="*/ 455748 h 535442"/>
                  <a:gd name="connsiteX3" fmla="*/ 856117 w 860706"/>
                  <a:gd name="connsiteY3" fmla="*/ 245112 h 535442"/>
                  <a:gd name="connsiteX4" fmla="*/ 591732 w 860706"/>
                  <a:gd name="connsiteY4" fmla="*/ 26018 h 535442"/>
                  <a:gd name="connsiteX5" fmla="*/ 196661 w 860706"/>
                  <a:gd name="connsiteY5" fmla="*/ 8966 h 535442"/>
                  <a:gd name="connsiteX6" fmla="*/ 342 w 860706"/>
                  <a:gd name="connsiteY6" fmla="*/ 121941 h 535442"/>
                  <a:gd name="connsiteX7" fmla="*/ 179008 w 860706"/>
                  <a:gd name="connsiteY7" fmla="*/ 241978 h 535442"/>
                  <a:gd name="connsiteX0" fmla="*/ 179008 w 860706"/>
                  <a:gd name="connsiteY0" fmla="*/ 479219 h 532608"/>
                  <a:gd name="connsiteX1" fmla="*/ 480693 w 860706"/>
                  <a:gd name="connsiteY1" fmla="*/ 531875 h 532608"/>
                  <a:gd name="connsiteX2" fmla="*/ 739066 w 860706"/>
                  <a:gd name="connsiteY2" fmla="*/ 452914 h 532608"/>
                  <a:gd name="connsiteX3" fmla="*/ 856117 w 860706"/>
                  <a:gd name="connsiteY3" fmla="*/ 242278 h 532608"/>
                  <a:gd name="connsiteX4" fmla="*/ 591732 w 860706"/>
                  <a:gd name="connsiteY4" fmla="*/ 31837 h 532608"/>
                  <a:gd name="connsiteX5" fmla="*/ 196661 w 860706"/>
                  <a:gd name="connsiteY5" fmla="*/ 6132 h 532608"/>
                  <a:gd name="connsiteX6" fmla="*/ 342 w 860706"/>
                  <a:gd name="connsiteY6" fmla="*/ 119107 h 532608"/>
                  <a:gd name="connsiteX7" fmla="*/ 179008 w 860706"/>
                  <a:gd name="connsiteY7" fmla="*/ 239144 h 532608"/>
                  <a:gd name="connsiteX0" fmla="*/ 179008 w 860706"/>
                  <a:gd name="connsiteY0" fmla="*/ 482497 h 535886"/>
                  <a:gd name="connsiteX1" fmla="*/ 480693 w 860706"/>
                  <a:gd name="connsiteY1" fmla="*/ 535153 h 535886"/>
                  <a:gd name="connsiteX2" fmla="*/ 739066 w 860706"/>
                  <a:gd name="connsiteY2" fmla="*/ 456192 h 535886"/>
                  <a:gd name="connsiteX3" fmla="*/ 856117 w 860706"/>
                  <a:gd name="connsiteY3" fmla="*/ 245556 h 535886"/>
                  <a:gd name="connsiteX4" fmla="*/ 591732 w 860706"/>
                  <a:gd name="connsiteY4" fmla="*/ 35115 h 535886"/>
                  <a:gd name="connsiteX5" fmla="*/ 196661 w 860706"/>
                  <a:gd name="connsiteY5" fmla="*/ 9410 h 535886"/>
                  <a:gd name="connsiteX6" fmla="*/ 342 w 860706"/>
                  <a:gd name="connsiteY6" fmla="*/ 122385 h 535886"/>
                  <a:gd name="connsiteX7" fmla="*/ 179008 w 860706"/>
                  <a:gd name="connsiteY7" fmla="*/ 242422 h 535886"/>
                  <a:gd name="connsiteX0" fmla="*/ 179008 w 860566"/>
                  <a:gd name="connsiteY0" fmla="*/ 491363 h 544752"/>
                  <a:gd name="connsiteX1" fmla="*/ 480693 w 860566"/>
                  <a:gd name="connsiteY1" fmla="*/ 544019 h 544752"/>
                  <a:gd name="connsiteX2" fmla="*/ 739066 w 860566"/>
                  <a:gd name="connsiteY2" fmla="*/ 465058 h 544752"/>
                  <a:gd name="connsiteX3" fmla="*/ 856117 w 860566"/>
                  <a:gd name="connsiteY3" fmla="*/ 254422 h 544752"/>
                  <a:gd name="connsiteX4" fmla="*/ 594616 w 860566"/>
                  <a:gd name="connsiteY4" fmla="*/ 26674 h 544752"/>
                  <a:gd name="connsiteX5" fmla="*/ 196661 w 860566"/>
                  <a:gd name="connsiteY5" fmla="*/ 18276 h 544752"/>
                  <a:gd name="connsiteX6" fmla="*/ 342 w 860566"/>
                  <a:gd name="connsiteY6" fmla="*/ 131251 h 544752"/>
                  <a:gd name="connsiteX7" fmla="*/ 179008 w 860566"/>
                  <a:gd name="connsiteY7" fmla="*/ 251288 h 544752"/>
                  <a:gd name="connsiteX0" fmla="*/ 179008 w 860566"/>
                  <a:gd name="connsiteY0" fmla="*/ 484044 h 537433"/>
                  <a:gd name="connsiteX1" fmla="*/ 480693 w 860566"/>
                  <a:gd name="connsiteY1" fmla="*/ 536700 h 537433"/>
                  <a:gd name="connsiteX2" fmla="*/ 739066 w 860566"/>
                  <a:gd name="connsiteY2" fmla="*/ 457739 h 537433"/>
                  <a:gd name="connsiteX3" fmla="*/ 856117 w 860566"/>
                  <a:gd name="connsiteY3" fmla="*/ 247103 h 537433"/>
                  <a:gd name="connsiteX4" fmla="*/ 594616 w 860566"/>
                  <a:gd name="connsiteY4" fmla="*/ 19355 h 537433"/>
                  <a:gd name="connsiteX5" fmla="*/ 196661 w 860566"/>
                  <a:gd name="connsiteY5" fmla="*/ 10957 h 537433"/>
                  <a:gd name="connsiteX6" fmla="*/ 342 w 860566"/>
                  <a:gd name="connsiteY6" fmla="*/ 123932 h 537433"/>
                  <a:gd name="connsiteX7" fmla="*/ 179008 w 860566"/>
                  <a:gd name="connsiteY7" fmla="*/ 243969 h 537433"/>
                  <a:gd name="connsiteX0" fmla="*/ 179008 w 860566"/>
                  <a:gd name="connsiteY0" fmla="*/ 477695 h 531084"/>
                  <a:gd name="connsiteX1" fmla="*/ 480693 w 860566"/>
                  <a:gd name="connsiteY1" fmla="*/ 530351 h 531084"/>
                  <a:gd name="connsiteX2" fmla="*/ 739066 w 860566"/>
                  <a:gd name="connsiteY2" fmla="*/ 451390 h 531084"/>
                  <a:gd name="connsiteX3" fmla="*/ 856117 w 860566"/>
                  <a:gd name="connsiteY3" fmla="*/ 240754 h 531084"/>
                  <a:gd name="connsiteX4" fmla="*/ 594616 w 860566"/>
                  <a:gd name="connsiteY4" fmla="*/ 33197 h 531084"/>
                  <a:gd name="connsiteX5" fmla="*/ 196661 w 860566"/>
                  <a:gd name="connsiteY5" fmla="*/ 4608 h 531084"/>
                  <a:gd name="connsiteX6" fmla="*/ 342 w 860566"/>
                  <a:gd name="connsiteY6" fmla="*/ 117583 h 531084"/>
                  <a:gd name="connsiteX7" fmla="*/ 179008 w 860566"/>
                  <a:gd name="connsiteY7" fmla="*/ 237620 h 531084"/>
                  <a:gd name="connsiteX0" fmla="*/ 179008 w 860566"/>
                  <a:gd name="connsiteY0" fmla="*/ 478941 h 532330"/>
                  <a:gd name="connsiteX1" fmla="*/ 480693 w 860566"/>
                  <a:gd name="connsiteY1" fmla="*/ 531597 h 532330"/>
                  <a:gd name="connsiteX2" fmla="*/ 739066 w 860566"/>
                  <a:gd name="connsiteY2" fmla="*/ 452636 h 532330"/>
                  <a:gd name="connsiteX3" fmla="*/ 856117 w 860566"/>
                  <a:gd name="connsiteY3" fmla="*/ 242000 h 532330"/>
                  <a:gd name="connsiteX4" fmla="*/ 594616 w 860566"/>
                  <a:gd name="connsiteY4" fmla="*/ 34443 h 532330"/>
                  <a:gd name="connsiteX5" fmla="*/ 196661 w 860566"/>
                  <a:gd name="connsiteY5" fmla="*/ 5854 h 532330"/>
                  <a:gd name="connsiteX6" fmla="*/ 342 w 860566"/>
                  <a:gd name="connsiteY6" fmla="*/ 118829 h 532330"/>
                  <a:gd name="connsiteX7" fmla="*/ 179008 w 860566"/>
                  <a:gd name="connsiteY7" fmla="*/ 238866 h 532330"/>
                  <a:gd name="connsiteX0" fmla="*/ 179008 w 860566"/>
                  <a:gd name="connsiteY0" fmla="*/ 478063 h 531452"/>
                  <a:gd name="connsiteX1" fmla="*/ 480693 w 860566"/>
                  <a:gd name="connsiteY1" fmla="*/ 530719 h 531452"/>
                  <a:gd name="connsiteX2" fmla="*/ 739066 w 860566"/>
                  <a:gd name="connsiteY2" fmla="*/ 451758 h 531452"/>
                  <a:gd name="connsiteX3" fmla="*/ 856117 w 860566"/>
                  <a:gd name="connsiteY3" fmla="*/ 241122 h 531452"/>
                  <a:gd name="connsiteX4" fmla="*/ 594616 w 860566"/>
                  <a:gd name="connsiteY4" fmla="*/ 33565 h 531452"/>
                  <a:gd name="connsiteX5" fmla="*/ 196661 w 860566"/>
                  <a:gd name="connsiteY5" fmla="*/ 4976 h 531452"/>
                  <a:gd name="connsiteX6" fmla="*/ 342 w 860566"/>
                  <a:gd name="connsiteY6" fmla="*/ 117951 h 531452"/>
                  <a:gd name="connsiteX7" fmla="*/ 179008 w 860566"/>
                  <a:gd name="connsiteY7" fmla="*/ 237988 h 531452"/>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94616 w 860566"/>
                  <a:gd name="connsiteY4" fmla="*/ 36179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566"/>
                  <a:gd name="connsiteY0" fmla="*/ 480677 h 534470"/>
                  <a:gd name="connsiteX1" fmla="*/ 480693 w 860566"/>
                  <a:gd name="connsiteY1" fmla="*/ 533333 h 534470"/>
                  <a:gd name="connsiteX2" fmla="*/ 739066 w 860566"/>
                  <a:gd name="connsiteY2" fmla="*/ 445719 h 534470"/>
                  <a:gd name="connsiteX3" fmla="*/ 856117 w 860566"/>
                  <a:gd name="connsiteY3" fmla="*/ 243736 h 534470"/>
                  <a:gd name="connsiteX4" fmla="*/ 594616 w 860566"/>
                  <a:gd name="connsiteY4" fmla="*/ 36179 h 534470"/>
                  <a:gd name="connsiteX5" fmla="*/ 196661 w 860566"/>
                  <a:gd name="connsiteY5" fmla="*/ 7590 h 534470"/>
                  <a:gd name="connsiteX6" fmla="*/ 342 w 860566"/>
                  <a:gd name="connsiteY6" fmla="*/ 120565 h 534470"/>
                  <a:gd name="connsiteX7" fmla="*/ 179008 w 860566"/>
                  <a:gd name="connsiteY7" fmla="*/ 240602 h 534470"/>
                  <a:gd name="connsiteX0" fmla="*/ 179008 w 849499"/>
                  <a:gd name="connsiteY0" fmla="*/ 480568 h 534361"/>
                  <a:gd name="connsiteX1" fmla="*/ 480693 w 849499"/>
                  <a:gd name="connsiteY1" fmla="*/ 533224 h 534361"/>
                  <a:gd name="connsiteX2" fmla="*/ 739066 w 849499"/>
                  <a:gd name="connsiteY2" fmla="*/ 445610 h 534361"/>
                  <a:gd name="connsiteX3" fmla="*/ 844579 w 849499"/>
                  <a:gd name="connsiteY3" fmla="*/ 240742 h 534361"/>
                  <a:gd name="connsiteX4" fmla="*/ 594616 w 849499"/>
                  <a:gd name="connsiteY4" fmla="*/ 36070 h 534361"/>
                  <a:gd name="connsiteX5" fmla="*/ 196661 w 849499"/>
                  <a:gd name="connsiteY5" fmla="*/ 7481 h 534361"/>
                  <a:gd name="connsiteX6" fmla="*/ 342 w 849499"/>
                  <a:gd name="connsiteY6" fmla="*/ 120456 h 534361"/>
                  <a:gd name="connsiteX7" fmla="*/ 179008 w 849499"/>
                  <a:gd name="connsiteY7" fmla="*/ 240493 h 534361"/>
                  <a:gd name="connsiteX0" fmla="*/ 179008 w 852257"/>
                  <a:gd name="connsiteY0" fmla="*/ 480568 h 534361"/>
                  <a:gd name="connsiteX1" fmla="*/ 480693 w 852257"/>
                  <a:gd name="connsiteY1" fmla="*/ 533224 h 534361"/>
                  <a:gd name="connsiteX2" fmla="*/ 739066 w 852257"/>
                  <a:gd name="connsiteY2" fmla="*/ 445610 h 534361"/>
                  <a:gd name="connsiteX3" fmla="*/ 847464 w 852257"/>
                  <a:gd name="connsiteY3" fmla="*/ 240742 h 534361"/>
                  <a:gd name="connsiteX4" fmla="*/ 594616 w 852257"/>
                  <a:gd name="connsiteY4" fmla="*/ 36070 h 534361"/>
                  <a:gd name="connsiteX5" fmla="*/ 196661 w 852257"/>
                  <a:gd name="connsiteY5" fmla="*/ 7481 h 534361"/>
                  <a:gd name="connsiteX6" fmla="*/ 342 w 852257"/>
                  <a:gd name="connsiteY6" fmla="*/ 120456 h 534361"/>
                  <a:gd name="connsiteX7" fmla="*/ 179008 w 852257"/>
                  <a:gd name="connsiteY7" fmla="*/ 240493 h 534361"/>
                  <a:gd name="connsiteX0" fmla="*/ 179008 w 851822"/>
                  <a:gd name="connsiteY0" fmla="*/ 488381 h 542174"/>
                  <a:gd name="connsiteX1" fmla="*/ 480693 w 851822"/>
                  <a:gd name="connsiteY1" fmla="*/ 541037 h 542174"/>
                  <a:gd name="connsiteX2" fmla="*/ 739066 w 851822"/>
                  <a:gd name="connsiteY2" fmla="*/ 453423 h 542174"/>
                  <a:gd name="connsiteX3" fmla="*/ 847464 w 851822"/>
                  <a:gd name="connsiteY3" fmla="*/ 248555 h 542174"/>
                  <a:gd name="connsiteX4" fmla="*/ 603270 w 851822"/>
                  <a:gd name="connsiteY4" fmla="*/ 26576 h 542174"/>
                  <a:gd name="connsiteX5" fmla="*/ 196661 w 851822"/>
                  <a:gd name="connsiteY5" fmla="*/ 15294 h 542174"/>
                  <a:gd name="connsiteX6" fmla="*/ 342 w 851822"/>
                  <a:gd name="connsiteY6" fmla="*/ 128269 h 542174"/>
                  <a:gd name="connsiteX7" fmla="*/ 179008 w 851822"/>
                  <a:gd name="connsiteY7" fmla="*/ 248306 h 542174"/>
                  <a:gd name="connsiteX0" fmla="*/ 179008 w 851679"/>
                  <a:gd name="connsiteY0" fmla="*/ 482746 h 536539"/>
                  <a:gd name="connsiteX1" fmla="*/ 480693 w 851679"/>
                  <a:gd name="connsiteY1" fmla="*/ 535402 h 536539"/>
                  <a:gd name="connsiteX2" fmla="*/ 739066 w 851679"/>
                  <a:gd name="connsiteY2" fmla="*/ 447788 h 536539"/>
                  <a:gd name="connsiteX3" fmla="*/ 847464 w 851679"/>
                  <a:gd name="connsiteY3" fmla="*/ 242920 h 536539"/>
                  <a:gd name="connsiteX4" fmla="*/ 606155 w 851679"/>
                  <a:gd name="connsiteY4" fmla="*/ 32479 h 536539"/>
                  <a:gd name="connsiteX5" fmla="*/ 196661 w 851679"/>
                  <a:gd name="connsiteY5" fmla="*/ 9659 h 536539"/>
                  <a:gd name="connsiteX6" fmla="*/ 342 w 851679"/>
                  <a:gd name="connsiteY6" fmla="*/ 122634 h 536539"/>
                  <a:gd name="connsiteX7" fmla="*/ 179008 w 851679"/>
                  <a:gd name="connsiteY7" fmla="*/ 242671 h 536539"/>
                  <a:gd name="connsiteX0" fmla="*/ 179008 w 851679"/>
                  <a:gd name="connsiteY0" fmla="*/ 478807 h 532600"/>
                  <a:gd name="connsiteX1" fmla="*/ 480693 w 851679"/>
                  <a:gd name="connsiteY1" fmla="*/ 531463 h 532600"/>
                  <a:gd name="connsiteX2" fmla="*/ 739066 w 851679"/>
                  <a:gd name="connsiteY2" fmla="*/ 443849 h 532600"/>
                  <a:gd name="connsiteX3" fmla="*/ 847464 w 851679"/>
                  <a:gd name="connsiteY3" fmla="*/ 238981 h 532600"/>
                  <a:gd name="connsiteX4" fmla="*/ 606155 w 851679"/>
                  <a:gd name="connsiteY4" fmla="*/ 40078 h 532600"/>
                  <a:gd name="connsiteX5" fmla="*/ 196661 w 851679"/>
                  <a:gd name="connsiteY5" fmla="*/ 5720 h 532600"/>
                  <a:gd name="connsiteX6" fmla="*/ 342 w 851679"/>
                  <a:gd name="connsiteY6" fmla="*/ 118695 h 532600"/>
                  <a:gd name="connsiteX7" fmla="*/ 179008 w 851679"/>
                  <a:gd name="connsiteY7" fmla="*/ 238732 h 532600"/>
                  <a:gd name="connsiteX0" fmla="*/ 179008 w 851679"/>
                  <a:gd name="connsiteY0" fmla="*/ 487461 h 533716"/>
                  <a:gd name="connsiteX1" fmla="*/ 480693 w 851679"/>
                  <a:gd name="connsiteY1" fmla="*/ 531463 h 533716"/>
                  <a:gd name="connsiteX2" fmla="*/ 739066 w 851679"/>
                  <a:gd name="connsiteY2" fmla="*/ 443849 h 533716"/>
                  <a:gd name="connsiteX3" fmla="*/ 847464 w 851679"/>
                  <a:gd name="connsiteY3" fmla="*/ 238981 h 533716"/>
                  <a:gd name="connsiteX4" fmla="*/ 606155 w 851679"/>
                  <a:gd name="connsiteY4" fmla="*/ 40078 h 533716"/>
                  <a:gd name="connsiteX5" fmla="*/ 196661 w 851679"/>
                  <a:gd name="connsiteY5" fmla="*/ 5720 h 533716"/>
                  <a:gd name="connsiteX6" fmla="*/ 342 w 851679"/>
                  <a:gd name="connsiteY6" fmla="*/ 118695 h 533716"/>
                  <a:gd name="connsiteX7" fmla="*/ 179008 w 851679"/>
                  <a:gd name="connsiteY7" fmla="*/ 238732 h 533716"/>
                  <a:gd name="connsiteX0" fmla="*/ 179008 w 851679"/>
                  <a:gd name="connsiteY0" fmla="*/ 493688 h 539943"/>
                  <a:gd name="connsiteX1" fmla="*/ 480693 w 851679"/>
                  <a:gd name="connsiteY1" fmla="*/ 537690 h 539943"/>
                  <a:gd name="connsiteX2" fmla="*/ 739066 w 851679"/>
                  <a:gd name="connsiteY2" fmla="*/ 450076 h 539943"/>
                  <a:gd name="connsiteX3" fmla="*/ 847464 w 851679"/>
                  <a:gd name="connsiteY3" fmla="*/ 245208 h 539943"/>
                  <a:gd name="connsiteX4" fmla="*/ 606155 w 851679"/>
                  <a:gd name="connsiteY4" fmla="*/ 46305 h 539943"/>
                  <a:gd name="connsiteX5" fmla="*/ 386410 w 851679"/>
                  <a:gd name="connsiteY5" fmla="*/ 7200 h 539943"/>
                  <a:gd name="connsiteX6" fmla="*/ 196661 w 851679"/>
                  <a:gd name="connsiteY6" fmla="*/ 11947 h 539943"/>
                  <a:gd name="connsiteX7" fmla="*/ 342 w 851679"/>
                  <a:gd name="connsiteY7" fmla="*/ 124922 h 539943"/>
                  <a:gd name="connsiteX8" fmla="*/ 179008 w 851679"/>
                  <a:gd name="connsiteY8" fmla="*/ 244959 h 539943"/>
                  <a:gd name="connsiteX0" fmla="*/ 179008 w 851679"/>
                  <a:gd name="connsiteY0" fmla="*/ 501137 h 547392"/>
                  <a:gd name="connsiteX1" fmla="*/ 480693 w 851679"/>
                  <a:gd name="connsiteY1" fmla="*/ 545139 h 547392"/>
                  <a:gd name="connsiteX2" fmla="*/ 739066 w 851679"/>
                  <a:gd name="connsiteY2" fmla="*/ 457525 h 547392"/>
                  <a:gd name="connsiteX3" fmla="*/ 847464 w 851679"/>
                  <a:gd name="connsiteY3" fmla="*/ 252657 h 547392"/>
                  <a:gd name="connsiteX4" fmla="*/ 606155 w 851679"/>
                  <a:gd name="connsiteY4" fmla="*/ 53754 h 547392"/>
                  <a:gd name="connsiteX5" fmla="*/ 421024 w 851679"/>
                  <a:gd name="connsiteY5" fmla="*/ 3110 h 547392"/>
                  <a:gd name="connsiteX6" fmla="*/ 196661 w 851679"/>
                  <a:gd name="connsiteY6" fmla="*/ 19396 h 547392"/>
                  <a:gd name="connsiteX7" fmla="*/ 342 w 851679"/>
                  <a:gd name="connsiteY7" fmla="*/ 132371 h 547392"/>
                  <a:gd name="connsiteX8" fmla="*/ 179008 w 851679"/>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8702 w 847173"/>
                  <a:gd name="connsiteY0" fmla="*/ 509705 h 555960"/>
                  <a:gd name="connsiteX1" fmla="*/ 480387 w 847173"/>
                  <a:gd name="connsiteY1" fmla="*/ 553707 h 555960"/>
                  <a:gd name="connsiteX2" fmla="*/ 738760 w 847173"/>
                  <a:gd name="connsiteY2" fmla="*/ 466093 h 555960"/>
                  <a:gd name="connsiteX3" fmla="*/ 847158 w 847173"/>
                  <a:gd name="connsiteY3" fmla="*/ 261225 h 555960"/>
                  <a:gd name="connsiteX4" fmla="*/ 732768 w 847173"/>
                  <a:gd name="connsiteY4" fmla="*/ 108475 h 555960"/>
                  <a:gd name="connsiteX5" fmla="*/ 420718 w 847173"/>
                  <a:gd name="connsiteY5" fmla="*/ 11678 h 555960"/>
                  <a:gd name="connsiteX6" fmla="*/ 190586 w 847173"/>
                  <a:gd name="connsiteY6" fmla="*/ 10656 h 555960"/>
                  <a:gd name="connsiteX7" fmla="*/ 36 w 847173"/>
                  <a:gd name="connsiteY7" fmla="*/ 140939 h 555960"/>
                  <a:gd name="connsiteX8" fmla="*/ 178702 w 847173"/>
                  <a:gd name="connsiteY8" fmla="*/ 260976 h 555960"/>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20144 h 566399"/>
                  <a:gd name="connsiteX1" fmla="*/ 480387 w 847173"/>
                  <a:gd name="connsiteY1" fmla="*/ 564146 h 566399"/>
                  <a:gd name="connsiteX2" fmla="*/ 738760 w 847173"/>
                  <a:gd name="connsiteY2" fmla="*/ 476532 h 566399"/>
                  <a:gd name="connsiteX3" fmla="*/ 847158 w 847173"/>
                  <a:gd name="connsiteY3" fmla="*/ 271664 h 566399"/>
                  <a:gd name="connsiteX4" fmla="*/ 732768 w 847173"/>
                  <a:gd name="connsiteY4" fmla="*/ 118914 h 566399"/>
                  <a:gd name="connsiteX5" fmla="*/ 463986 w 847173"/>
                  <a:gd name="connsiteY5" fmla="*/ 10579 h 566399"/>
                  <a:gd name="connsiteX6" fmla="*/ 190586 w 847173"/>
                  <a:gd name="connsiteY6" fmla="*/ 12442 h 566399"/>
                  <a:gd name="connsiteX7" fmla="*/ 36 w 847173"/>
                  <a:gd name="connsiteY7" fmla="*/ 151378 h 566399"/>
                  <a:gd name="connsiteX8" fmla="*/ 178702 w 847173"/>
                  <a:gd name="connsiteY8" fmla="*/ 271415 h 566399"/>
                  <a:gd name="connsiteX0" fmla="*/ 172935 w 841406"/>
                  <a:gd name="connsiteY0" fmla="*/ 518285 h 564540"/>
                  <a:gd name="connsiteX1" fmla="*/ 474620 w 841406"/>
                  <a:gd name="connsiteY1" fmla="*/ 562287 h 564540"/>
                  <a:gd name="connsiteX2" fmla="*/ 732993 w 841406"/>
                  <a:gd name="connsiteY2" fmla="*/ 474673 h 564540"/>
                  <a:gd name="connsiteX3" fmla="*/ 841391 w 841406"/>
                  <a:gd name="connsiteY3" fmla="*/ 269805 h 564540"/>
                  <a:gd name="connsiteX4" fmla="*/ 727001 w 841406"/>
                  <a:gd name="connsiteY4" fmla="*/ 117055 h 564540"/>
                  <a:gd name="connsiteX5" fmla="*/ 458219 w 841406"/>
                  <a:gd name="connsiteY5" fmla="*/ 8720 h 564540"/>
                  <a:gd name="connsiteX6" fmla="*/ 184819 w 841406"/>
                  <a:gd name="connsiteY6" fmla="*/ 10583 h 564540"/>
                  <a:gd name="connsiteX7" fmla="*/ 38 w 841406"/>
                  <a:gd name="connsiteY7" fmla="*/ 123558 h 564540"/>
                  <a:gd name="connsiteX8" fmla="*/ 172935 w 841406"/>
                  <a:gd name="connsiteY8" fmla="*/ 269556 h 564540"/>
                  <a:gd name="connsiteX0" fmla="*/ 181584 w 850055"/>
                  <a:gd name="connsiteY0" fmla="*/ 519729 h 565984"/>
                  <a:gd name="connsiteX1" fmla="*/ 483269 w 850055"/>
                  <a:gd name="connsiteY1" fmla="*/ 563731 h 565984"/>
                  <a:gd name="connsiteX2" fmla="*/ 741642 w 850055"/>
                  <a:gd name="connsiteY2" fmla="*/ 476117 h 565984"/>
                  <a:gd name="connsiteX3" fmla="*/ 850040 w 850055"/>
                  <a:gd name="connsiteY3" fmla="*/ 271249 h 565984"/>
                  <a:gd name="connsiteX4" fmla="*/ 735650 w 850055"/>
                  <a:gd name="connsiteY4" fmla="*/ 118499 h 565984"/>
                  <a:gd name="connsiteX5" fmla="*/ 466868 w 850055"/>
                  <a:gd name="connsiteY5" fmla="*/ 10164 h 565984"/>
                  <a:gd name="connsiteX6" fmla="*/ 193468 w 850055"/>
                  <a:gd name="connsiteY6" fmla="*/ 12027 h 565984"/>
                  <a:gd name="connsiteX7" fmla="*/ 34 w 850055"/>
                  <a:gd name="connsiteY7" fmla="*/ 145194 h 565984"/>
                  <a:gd name="connsiteX8" fmla="*/ 181584 w 850055"/>
                  <a:gd name="connsiteY8" fmla="*/ 271000 h 565984"/>
                  <a:gd name="connsiteX0" fmla="*/ 181603 w 850074"/>
                  <a:gd name="connsiteY0" fmla="*/ 519729 h 565984"/>
                  <a:gd name="connsiteX1" fmla="*/ 483288 w 850074"/>
                  <a:gd name="connsiteY1" fmla="*/ 563731 h 565984"/>
                  <a:gd name="connsiteX2" fmla="*/ 741661 w 850074"/>
                  <a:gd name="connsiteY2" fmla="*/ 476117 h 565984"/>
                  <a:gd name="connsiteX3" fmla="*/ 850059 w 850074"/>
                  <a:gd name="connsiteY3" fmla="*/ 271249 h 565984"/>
                  <a:gd name="connsiteX4" fmla="*/ 735669 w 850074"/>
                  <a:gd name="connsiteY4" fmla="*/ 118499 h 565984"/>
                  <a:gd name="connsiteX5" fmla="*/ 466887 w 850074"/>
                  <a:gd name="connsiteY5" fmla="*/ 10164 h 565984"/>
                  <a:gd name="connsiteX6" fmla="*/ 193487 w 850074"/>
                  <a:gd name="connsiteY6" fmla="*/ 12027 h 565984"/>
                  <a:gd name="connsiteX7" fmla="*/ 53 w 850074"/>
                  <a:gd name="connsiteY7" fmla="*/ 145194 h 565984"/>
                  <a:gd name="connsiteX8" fmla="*/ 178719 w 850074"/>
                  <a:gd name="connsiteY8" fmla="*/ 250808 h 565984"/>
                  <a:gd name="connsiteX0" fmla="*/ 178722 w 847193"/>
                  <a:gd name="connsiteY0" fmla="*/ 518285 h 564540"/>
                  <a:gd name="connsiteX1" fmla="*/ 480407 w 847193"/>
                  <a:gd name="connsiteY1" fmla="*/ 562287 h 564540"/>
                  <a:gd name="connsiteX2" fmla="*/ 738780 w 847193"/>
                  <a:gd name="connsiteY2" fmla="*/ 474673 h 564540"/>
                  <a:gd name="connsiteX3" fmla="*/ 847178 w 847193"/>
                  <a:gd name="connsiteY3" fmla="*/ 269805 h 564540"/>
                  <a:gd name="connsiteX4" fmla="*/ 732788 w 847193"/>
                  <a:gd name="connsiteY4" fmla="*/ 117055 h 564540"/>
                  <a:gd name="connsiteX5" fmla="*/ 464006 w 847193"/>
                  <a:gd name="connsiteY5" fmla="*/ 8720 h 564540"/>
                  <a:gd name="connsiteX6" fmla="*/ 190606 w 847193"/>
                  <a:gd name="connsiteY6" fmla="*/ 10583 h 564540"/>
                  <a:gd name="connsiteX7" fmla="*/ 56 w 847193"/>
                  <a:gd name="connsiteY7" fmla="*/ 123558 h 564540"/>
                  <a:gd name="connsiteX8" fmla="*/ 175838 w 847193"/>
                  <a:gd name="connsiteY8" fmla="*/ 249364 h 564540"/>
                  <a:gd name="connsiteX0" fmla="*/ 179544 w 848015"/>
                  <a:gd name="connsiteY0" fmla="*/ 529054 h 575309"/>
                  <a:gd name="connsiteX1" fmla="*/ 481229 w 848015"/>
                  <a:gd name="connsiteY1" fmla="*/ 573056 h 575309"/>
                  <a:gd name="connsiteX2" fmla="*/ 739602 w 848015"/>
                  <a:gd name="connsiteY2" fmla="*/ 485442 h 575309"/>
                  <a:gd name="connsiteX3" fmla="*/ 848000 w 848015"/>
                  <a:gd name="connsiteY3" fmla="*/ 280574 h 575309"/>
                  <a:gd name="connsiteX4" fmla="*/ 733610 w 848015"/>
                  <a:gd name="connsiteY4" fmla="*/ 127824 h 575309"/>
                  <a:gd name="connsiteX5" fmla="*/ 464828 w 848015"/>
                  <a:gd name="connsiteY5" fmla="*/ 19489 h 575309"/>
                  <a:gd name="connsiteX6" fmla="*/ 240466 w 848015"/>
                  <a:gd name="connsiteY6" fmla="*/ 6929 h 575309"/>
                  <a:gd name="connsiteX7" fmla="*/ 878 w 848015"/>
                  <a:gd name="connsiteY7" fmla="*/ 134327 h 575309"/>
                  <a:gd name="connsiteX8" fmla="*/ 176660 w 848015"/>
                  <a:gd name="connsiteY8" fmla="*/ 260133 h 575309"/>
                  <a:gd name="connsiteX0" fmla="*/ 179544 w 848015"/>
                  <a:gd name="connsiteY0" fmla="*/ 524288 h 570543"/>
                  <a:gd name="connsiteX1" fmla="*/ 481229 w 848015"/>
                  <a:gd name="connsiteY1" fmla="*/ 568290 h 570543"/>
                  <a:gd name="connsiteX2" fmla="*/ 739602 w 848015"/>
                  <a:gd name="connsiteY2" fmla="*/ 480676 h 570543"/>
                  <a:gd name="connsiteX3" fmla="*/ 848000 w 848015"/>
                  <a:gd name="connsiteY3" fmla="*/ 275808 h 570543"/>
                  <a:gd name="connsiteX4" fmla="*/ 733610 w 848015"/>
                  <a:gd name="connsiteY4" fmla="*/ 123058 h 570543"/>
                  <a:gd name="connsiteX5" fmla="*/ 464828 w 848015"/>
                  <a:gd name="connsiteY5" fmla="*/ 14723 h 570543"/>
                  <a:gd name="connsiteX6" fmla="*/ 240466 w 848015"/>
                  <a:gd name="connsiteY6" fmla="*/ 2163 h 570543"/>
                  <a:gd name="connsiteX7" fmla="*/ 878 w 848015"/>
                  <a:gd name="connsiteY7" fmla="*/ 129561 h 570543"/>
                  <a:gd name="connsiteX8" fmla="*/ 176660 w 848015"/>
                  <a:gd name="connsiteY8" fmla="*/ 255367 h 570543"/>
                  <a:gd name="connsiteX0" fmla="*/ 179544 w 848015"/>
                  <a:gd name="connsiteY0" fmla="*/ 527825 h 574080"/>
                  <a:gd name="connsiteX1" fmla="*/ 481229 w 848015"/>
                  <a:gd name="connsiteY1" fmla="*/ 571827 h 574080"/>
                  <a:gd name="connsiteX2" fmla="*/ 739602 w 848015"/>
                  <a:gd name="connsiteY2" fmla="*/ 484213 h 574080"/>
                  <a:gd name="connsiteX3" fmla="*/ 848000 w 848015"/>
                  <a:gd name="connsiteY3" fmla="*/ 279345 h 574080"/>
                  <a:gd name="connsiteX4" fmla="*/ 733610 w 848015"/>
                  <a:gd name="connsiteY4" fmla="*/ 126595 h 574080"/>
                  <a:gd name="connsiteX5" fmla="*/ 464828 w 848015"/>
                  <a:gd name="connsiteY5" fmla="*/ 18260 h 574080"/>
                  <a:gd name="connsiteX6" fmla="*/ 240466 w 848015"/>
                  <a:gd name="connsiteY6" fmla="*/ 5700 h 574080"/>
                  <a:gd name="connsiteX7" fmla="*/ 878 w 848015"/>
                  <a:gd name="connsiteY7" fmla="*/ 133098 h 574080"/>
                  <a:gd name="connsiteX8" fmla="*/ 176660 w 848015"/>
                  <a:gd name="connsiteY8" fmla="*/ 258904 h 574080"/>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6788 h 573043"/>
                  <a:gd name="connsiteX1" fmla="*/ 481229 w 848015"/>
                  <a:gd name="connsiteY1" fmla="*/ 570790 h 573043"/>
                  <a:gd name="connsiteX2" fmla="*/ 739602 w 848015"/>
                  <a:gd name="connsiteY2" fmla="*/ 483176 h 573043"/>
                  <a:gd name="connsiteX3" fmla="*/ 848000 w 848015"/>
                  <a:gd name="connsiteY3" fmla="*/ 278308 h 573043"/>
                  <a:gd name="connsiteX4" fmla="*/ 733610 w 848015"/>
                  <a:gd name="connsiteY4" fmla="*/ 125558 h 573043"/>
                  <a:gd name="connsiteX5" fmla="*/ 522519 w 848015"/>
                  <a:gd name="connsiteY5" fmla="*/ 28762 h 573043"/>
                  <a:gd name="connsiteX6" fmla="*/ 240466 w 848015"/>
                  <a:gd name="connsiteY6" fmla="*/ 4663 h 573043"/>
                  <a:gd name="connsiteX7" fmla="*/ 878 w 848015"/>
                  <a:gd name="connsiteY7" fmla="*/ 132061 h 573043"/>
                  <a:gd name="connsiteX8" fmla="*/ 176660 w 848015"/>
                  <a:gd name="connsiteY8" fmla="*/ 257867 h 573043"/>
                  <a:gd name="connsiteX0" fmla="*/ 179544 w 848015"/>
                  <a:gd name="connsiteY0" fmla="*/ 527687 h 573942"/>
                  <a:gd name="connsiteX1" fmla="*/ 481229 w 848015"/>
                  <a:gd name="connsiteY1" fmla="*/ 571689 h 573942"/>
                  <a:gd name="connsiteX2" fmla="*/ 739602 w 848015"/>
                  <a:gd name="connsiteY2" fmla="*/ 484075 h 573942"/>
                  <a:gd name="connsiteX3" fmla="*/ 848000 w 848015"/>
                  <a:gd name="connsiteY3" fmla="*/ 279207 h 573942"/>
                  <a:gd name="connsiteX4" fmla="*/ 733610 w 848015"/>
                  <a:gd name="connsiteY4" fmla="*/ 126457 h 573942"/>
                  <a:gd name="connsiteX5" fmla="*/ 522519 w 848015"/>
                  <a:gd name="connsiteY5" fmla="*/ 29661 h 573942"/>
                  <a:gd name="connsiteX6" fmla="*/ 240466 w 848015"/>
                  <a:gd name="connsiteY6" fmla="*/ 5562 h 573942"/>
                  <a:gd name="connsiteX7" fmla="*/ 878 w 848015"/>
                  <a:gd name="connsiteY7" fmla="*/ 132960 h 573942"/>
                  <a:gd name="connsiteX8" fmla="*/ 176660 w 848015"/>
                  <a:gd name="connsiteY8" fmla="*/ 258766 h 573942"/>
                  <a:gd name="connsiteX0" fmla="*/ 179691 w 848162"/>
                  <a:gd name="connsiteY0" fmla="*/ 522798 h 569053"/>
                  <a:gd name="connsiteX1" fmla="*/ 481376 w 848162"/>
                  <a:gd name="connsiteY1" fmla="*/ 566800 h 569053"/>
                  <a:gd name="connsiteX2" fmla="*/ 739749 w 848162"/>
                  <a:gd name="connsiteY2" fmla="*/ 479186 h 569053"/>
                  <a:gd name="connsiteX3" fmla="*/ 848147 w 848162"/>
                  <a:gd name="connsiteY3" fmla="*/ 274318 h 569053"/>
                  <a:gd name="connsiteX4" fmla="*/ 733757 w 848162"/>
                  <a:gd name="connsiteY4" fmla="*/ 121568 h 569053"/>
                  <a:gd name="connsiteX5" fmla="*/ 522666 w 848162"/>
                  <a:gd name="connsiteY5" fmla="*/ 24772 h 569053"/>
                  <a:gd name="connsiteX6" fmla="*/ 246382 w 848162"/>
                  <a:gd name="connsiteY6" fmla="*/ 6442 h 569053"/>
                  <a:gd name="connsiteX7" fmla="*/ 1025 w 848162"/>
                  <a:gd name="connsiteY7" fmla="*/ 128071 h 569053"/>
                  <a:gd name="connsiteX8" fmla="*/ 176807 w 848162"/>
                  <a:gd name="connsiteY8" fmla="*/ 253877 h 569053"/>
                  <a:gd name="connsiteX0" fmla="*/ 179691 w 848162"/>
                  <a:gd name="connsiteY0" fmla="*/ 519345 h 565600"/>
                  <a:gd name="connsiteX1" fmla="*/ 481376 w 848162"/>
                  <a:gd name="connsiteY1" fmla="*/ 563347 h 565600"/>
                  <a:gd name="connsiteX2" fmla="*/ 739749 w 848162"/>
                  <a:gd name="connsiteY2" fmla="*/ 475733 h 565600"/>
                  <a:gd name="connsiteX3" fmla="*/ 848147 w 848162"/>
                  <a:gd name="connsiteY3" fmla="*/ 270865 h 565600"/>
                  <a:gd name="connsiteX4" fmla="*/ 733757 w 848162"/>
                  <a:gd name="connsiteY4" fmla="*/ 118115 h 565600"/>
                  <a:gd name="connsiteX5" fmla="*/ 551512 w 848162"/>
                  <a:gd name="connsiteY5" fmla="*/ 41511 h 565600"/>
                  <a:gd name="connsiteX6" fmla="*/ 246382 w 848162"/>
                  <a:gd name="connsiteY6" fmla="*/ 2989 h 565600"/>
                  <a:gd name="connsiteX7" fmla="*/ 1025 w 848162"/>
                  <a:gd name="connsiteY7" fmla="*/ 124618 h 565600"/>
                  <a:gd name="connsiteX8" fmla="*/ 176807 w 848162"/>
                  <a:gd name="connsiteY8" fmla="*/ 250424 h 565600"/>
                  <a:gd name="connsiteX0" fmla="*/ 179691 w 848162"/>
                  <a:gd name="connsiteY0" fmla="*/ 520166 h 566421"/>
                  <a:gd name="connsiteX1" fmla="*/ 481376 w 848162"/>
                  <a:gd name="connsiteY1" fmla="*/ 564168 h 566421"/>
                  <a:gd name="connsiteX2" fmla="*/ 739749 w 848162"/>
                  <a:gd name="connsiteY2" fmla="*/ 476554 h 566421"/>
                  <a:gd name="connsiteX3" fmla="*/ 848147 w 848162"/>
                  <a:gd name="connsiteY3" fmla="*/ 271686 h 566421"/>
                  <a:gd name="connsiteX4" fmla="*/ 733757 w 848162"/>
                  <a:gd name="connsiteY4" fmla="*/ 118936 h 566421"/>
                  <a:gd name="connsiteX5" fmla="*/ 551512 w 848162"/>
                  <a:gd name="connsiteY5" fmla="*/ 42332 h 566421"/>
                  <a:gd name="connsiteX6" fmla="*/ 246382 w 848162"/>
                  <a:gd name="connsiteY6" fmla="*/ 3810 h 566421"/>
                  <a:gd name="connsiteX7" fmla="*/ 1025 w 848162"/>
                  <a:gd name="connsiteY7" fmla="*/ 125439 h 566421"/>
                  <a:gd name="connsiteX8" fmla="*/ 176807 w 848162"/>
                  <a:gd name="connsiteY8" fmla="*/ 251245 h 566421"/>
                  <a:gd name="connsiteX0" fmla="*/ 179691 w 848162"/>
                  <a:gd name="connsiteY0" fmla="*/ 519712 h 565967"/>
                  <a:gd name="connsiteX1" fmla="*/ 481376 w 848162"/>
                  <a:gd name="connsiteY1" fmla="*/ 563714 h 565967"/>
                  <a:gd name="connsiteX2" fmla="*/ 739749 w 848162"/>
                  <a:gd name="connsiteY2" fmla="*/ 476100 h 565967"/>
                  <a:gd name="connsiteX3" fmla="*/ 848147 w 848162"/>
                  <a:gd name="connsiteY3" fmla="*/ 271232 h 565967"/>
                  <a:gd name="connsiteX4" fmla="*/ 733757 w 848162"/>
                  <a:gd name="connsiteY4" fmla="*/ 118482 h 565967"/>
                  <a:gd name="connsiteX5" fmla="*/ 551512 w 848162"/>
                  <a:gd name="connsiteY5" fmla="*/ 41878 h 565967"/>
                  <a:gd name="connsiteX6" fmla="*/ 246382 w 848162"/>
                  <a:gd name="connsiteY6" fmla="*/ 3356 h 565967"/>
                  <a:gd name="connsiteX7" fmla="*/ 1025 w 848162"/>
                  <a:gd name="connsiteY7" fmla="*/ 124985 h 565967"/>
                  <a:gd name="connsiteX8" fmla="*/ 176807 w 848162"/>
                  <a:gd name="connsiteY8" fmla="*/ 250791 h 565967"/>
                  <a:gd name="connsiteX0" fmla="*/ 179691 w 848275"/>
                  <a:gd name="connsiteY0" fmla="*/ 519712 h 565967"/>
                  <a:gd name="connsiteX1" fmla="*/ 481376 w 848275"/>
                  <a:gd name="connsiteY1" fmla="*/ 563714 h 565967"/>
                  <a:gd name="connsiteX2" fmla="*/ 739749 w 848275"/>
                  <a:gd name="connsiteY2" fmla="*/ 476100 h 565967"/>
                  <a:gd name="connsiteX3" fmla="*/ 848147 w 848275"/>
                  <a:gd name="connsiteY3" fmla="*/ 271232 h 565967"/>
                  <a:gd name="connsiteX4" fmla="*/ 756833 w 848275"/>
                  <a:gd name="connsiteY4" fmla="*/ 121367 h 565967"/>
                  <a:gd name="connsiteX5" fmla="*/ 551512 w 848275"/>
                  <a:gd name="connsiteY5" fmla="*/ 41878 h 565967"/>
                  <a:gd name="connsiteX6" fmla="*/ 246382 w 848275"/>
                  <a:gd name="connsiteY6" fmla="*/ 3356 h 565967"/>
                  <a:gd name="connsiteX7" fmla="*/ 1025 w 848275"/>
                  <a:gd name="connsiteY7" fmla="*/ 124985 h 565967"/>
                  <a:gd name="connsiteX8" fmla="*/ 176807 w 848275"/>
                  <a:gd name="connsiteY8" fmla="*/ 250791 h 565967"/>
                  <a:gd name="connsiteX0" fmla="*/ 179691 w 848179"/>
                  <a:gd name="connsiteY0" fmla="*/ 519712 h 565967"/>
                  <a:gd name="connsiteX1" fmla="*/ 481376 w 848179"/>
                  <a:gd name="connsiteY1" fmla="*/ 563714 h 565967"/>
                  <a:gd name="connsiteX2" fmla="*/ 739749 w 848179"/>
                  <a:gd name="connsiteY2" fmla="*/ 476100 h 565967"/>
                  <a:gd name="connsiteX3" fmla="*/ 848147 w 848179"/>
                  <a:gd name="connsiteY3" fmla="*/ 271232 h 565967"/>
                  <a:gd name="connsiteX4" fmla="*/ 730872 w 848179"/>
                  <a:gd name="connsiteY4" fmla="*/ 109829 h 565967"/>
                  <a:gd name="connsiteX5" fmla="*/ 551512 w 848179"/>
                  <a:gd name="connsiteY5" fmla="*/ 41878 h 565967"/>
                  <a:gd name="connsiteX6" fmla="*/ 246382 w 848179"/>
                  <a:gd name="connsiteY6" fmla="*/ 3356 h 565967"/>
                  <a:gd name="connsiteX7" fmla="*/ 1025 w 848179"/>
                  <a:gd name="connsiteY7" fmla="*/ 124985 h 565967"/>
                  <a:gd name="connsiteX8" fmla="*/ 176807 w 848179"/>
                  <a:gd name="connsiteY8" fmla="*/ 250791 h 565967"/>
                  <a:gd name="connsiteX0" fmla="*/ 179691 w 848179"/>
                  <a:gd name="connsiteY0" fmla="*/ 521080 h 567335"/>
                  <a:gd name="connsiteX1" fmla="*/ 481376 w 848179"/>
                  <a:gd name="connsiteY1" fmla="*/ 565082 h 567335"/>
                  <a:gd name="connsiteX2" fmla="*/ 739749 w 848179"/>
                  <a:gd name="connsiteY2" fmla="*/ 477468 h 567335"/>
                  <a:gd name="connsiteX3" fmla="*/ 848147 w 848179"/>
                  <a:gd name="connsiteY3" fmla="*/ 272600 h 567335"/>
                  <a:gd name="connsiteX4" fmla="*/ 730872 w 848179"/>
                  <a:gd name="connsiteY4" fmla="*/ 111197 h 567335"/>
                  <a:gd name="connsiteX5" fmla="*/ 551512 w 848179"/>
                  <a:gd name="connsiteY5" fmla="*/ 34592 h 567335"/>
                  <a:gd name="connsiteX6" fmla="*/ 246382 w 848179"/>
                  <a:gd name="connsiteY6" fmla="*/ 4724 h 567335"/>
                  <a:gd name="connsiteX7" fmla="*/ 1025 w 848179"/>
                  <a:gd name="connsiteY7" fmla="*/ 126353 h 567335"/>
                  <a:gd name="connsiteX8" fmla="*/ 176807 w 848179"/>
                  <a:gd name="connsiteY8" fmla="*/ 252159 h 567335"/>
                  <a:gd name="connsiteX0" fmla="*/ 179691 w 848179"/>
                  <a:gd name="connsiteY0" fmla="*/ 520513 h 566768"/>
                  <a:gd name="connsiteX1" fmla="*/ 481376 w 848179"/>
                  <a:gd name="connsiteY1" fmla="*/ 564515 h 566768"/>
                  <a:gd name="connsiteX2" fmla="*/ 739749 w 848179"/>
                  <a:gd name="connsiteY2" fmla="*/ 476901 h 566768"/>
                  <a:gd name="connsiteX3" fmla="*/ 848147 w 848179"/>
                  <a:gd name="connsiteY3" fmla="*/ 272033 h 566768"/>
                  <a:gd name="connsiteX4" fmla="*/ 730872 w 848179"/>
                  <a:gd name="connsiteY4" fmla="*/ 110630 h 566768"/>
                  <a:gd name="connsiteX5" fmla="*/ 551512 w 848179"/>
                  <a:gd name="connsiteY5" fmla="*/ 34025 h 566768"/>
                  <a:gd name="connsiteX6" fmla="*/ 246382 w 848179"/>
                  <a:gd name="connsiteY6" fmla="*/ 4157 h 566768"/>
                  <a:gd name="connsiteX7" fmla="*/ 1025 w 848179"/>
                  <a:gd name="connsiteY7" fmla="*/ 125786 h 566768"/>
                  <a:gd name="connsiteX8" fmla="*/ 176807 w 848179"/>
                  <a:gd name="connsiteY8" fmla="*/ 251592 h 566768"/>
                  <a:gd name="connsiteX0" fmla="*/ 179617 w 848105"/>
                  <a:gd name="connsiteY0" fmla="*/ 510436 h 556691"/>
                  <a:gd name="connsiteX1" fmla="*/ 481302 w 848105"/>
                  <a:gd name="connsiteY1" fmla="*/ 554438 h 556691"/>
                  <a:gd name="connsiteX2" fmla="*/ 739675 w 848105"/>
                  <a:gd name="connsiteY2" fmla="*/ 466824 h 556691"/>
                  <a:gd name="connsiteX3" fmla="*/ 848073 w 848105"/>
                  <a:gd name="connsiteY3" fmla="*/ 261956 h 556691"/>
                  <a:gd name="connsiteX4" fmla="*/ 730798 w 848105"/>
                  <a:gd name="connsiteY4" fmla="*/ 100553 h 556691"/>
                  <a:gd name="connsiteX5" fmla="*/ 551438 w 848105"/>
                  <a:gd name="connsiteY5" fmla="*/ 23948 h 556691"/>
                  <a:gd name="connsiteX6" fmla="*/ 243424 w 848105"/>
                  <a:gd name="connsiteY6" fmla="*/ 5618 h 556691"/>
                  <a:gd name="connsiteX7" fmla="*/ 951 w 848105"/>
                  <a:gd name="connsiteY7" fmla="*/ 115709 h 556691"/>
                  <a:gd name="connsiteX8" fmla="*/ 176733 w 848105"/>
                  <a:gd name="connsiteY8" fmla="*/ 241515 h 556691"/>
                  <a:gd name="connsiteX0" fmla="*/ 179617 w 848105"/>
                  <a:gd name="connsiteY0" fmla="*/ 512920 h 559175"/>
                  <a:gd name="connsiteX1" fmla="*/ 481302 w 848105"/>
                  <a:gd name="connsiteY1" fmla="*/ 556922 h 559175"/>
                  <a:gd name="connsiteX2" fmla="*/ 739675 w 848105"/>
                  <a:gd name="connsiteY2" fmla="*/ 469308 h 559175"/>
                  <a:gd name="connsiteX3" fmla="*/ 848073 w 848105"/>
                  <a:gd name="connsiteY3" fmla="*/ 264440 h 559175"/>
                  <a:gd name="connsiteX4" fmla="*/ 730798 w 848105"/>
                  <a:gd name="connsiteY4" fmla="*/ 103037 h 559175"/>
                  <a:gd name="connsiteX5" fmla="*/ 551438 w 848105"/>
                  <a:gd name="connsiteY5" fmla="*/ 26432 h 559175"/>
                  <a:gd name="connsiteX6" fmla="*/ 243424 w 848105"/>
                  <a:gd name="connsiteY6" fmla="*/ 8102 h 559175"/>
                  <a:gd name="connsiteX7" fmla="*/ 951 w 848105"/>
                  <a:gd name="connsiteY7" fmla="*/ 118193 h 559175"/>
                  <a:gd name="connsiteX8" fmla="*/ 176733 w 848105"/>
                  <a:gd name="connsiteY8" fmla="*/ 243999 h 559175"/>
                  <a:gd name="connsiteX0" fmla="*/ 191055 w 859543"/>
                  <a:gd name="connsiteY0" fmla="*/ 512296 h 558551"/>
                  <a:gd name="connsiteX1" fmla="*/ 492740 w 859543"/>
                  <a:gd name="connsiteY1" fmla="*/ 556298 h 558551"/>
                  <a:gd name="connsiteX2" fmla="*/ 751113 w 859543"/>
                  <a:gd name="connsiteY2" fmla="*/ 468684 h 558551"/>
                  <a:gd name="connsiteX3" fmla="*/ 859511 w 859543"/>
                  <a:gd name="connsiteY3" fmla="*/ 263816 h 558551"/>
                  <a:gd name="connsiteX4" fmla="*/ 742236 w 859543"/>
                  <a:gd name="connsiteY4" fmla="*/ 102413 h 558551"/>
                  <a:gd name="connsiteX5" fmla="*/ 562876 w 859543"/>
                  <a:gd name="connsiteY5" fmla="*/ 25808 h 558551"/>
                  <a:gd name="connsiteX6" fmla="*/ 254862 w 859543"/>
                  <a:gd name="connsiteY6" fmla="*/ 7478 h 558551"/>
                  <a:gd name="connsiteX7" fmla="*/ 851 w 859543"/>
                  <a:gd name="connsiteY7" fmla="*/ 143530 h 558551"/>
                  <a:gd name="connsiteX8" fmla="*/ 188171 w 859543"/>
                  <a:gd name="connsiteY8" fmla="*/ 243375 h 558551"/>
                  <a:gd name="connsiteX0" fmla="*/ 192561 w 861049"/>
                  <a:gd name="connsiteY0" fmla="*/ 512296 h 558551"/>
                  <a:gd name="connsiteX1" fmla="*/ 494246 w 861049"/>
                  <a:gd name="connsiteY1" fmla="*/ 556298 h 558551"/>
                  <a:gd name="connsiteX2" fmla="*/ 752619 w 861049"/>
                  <a:gd name="connsiteY2" fmla="*/ 468684 h 558551"/>
                  <a:gd name="connsiteX3" fmla="*/ 861017 w 861049"/>
                  <a:gd name="connsiteY3" fmla="*/ 263816 h 558551"/>
                  <a:gd name="connsiteX4" fmla="*/ 743742 w 861049"/>
                  <a:gd name="connsiteY4" fmla="*/ 102413 h 558551"/>
                  <a:gd name="connsiteX5" fmla="*/ 564382 w 861049"/>
                  <a:gd name="connsiteY5" fmla="*/ 25808 h 558551"/>
                  <a:gd name="connsiteX6" fmla="*/ 256368 w 861049"/>
                  <a:gd name="connsiteY6" fmla="*/ 7478 h 558551"/>
                  <a:gd name="connsiteX7" fmla="*/ 2357 w 861049"/>
                  <a:gd name="connsiteY7" fmla="*/ 143530 h 558551"/>
                  <a:gd name="connsiteX8" fmla="*/ 189677 w 861049"/>
                  <a:gd name="connsiteY8" fmla="*/ 243375 h 558551"/>
                  <a:gd name="connsiteX0" fmla="*/ 190253 w 858741"/>
                  <a:gd name="connsiteY0" fmla="*/ 512296 h 558551"/>
                  <a:gd name="connsiteX1" fmla="*/ 491938 w 858741"/>
                  <a:gd name="connsiteY1" fmla="*/ 556298 h 558551"/>
                  <a:gd name="connsiteX2" fmla="*/ 750311 w 858741"/>
                  <a:gd name="connsiteY2" fmla="*/ 468684 h 558551"/>
                  <a:gd name="connsiteX3" fmla="*/ 858709 w 858741"/>
                  <a:gd name="connsiteY3" fmla="*/ 263816 h 558551"/>
                  <a:gd name="connsiteX4" fmla="*/ 741434 w 858741"/>
                  <a:gd name="connsiteY4" fmla="*/ 102413 h 558551"/>
                  <a:gd name="connsiteX5" fmla="*/ 562074 w 858741"/>
                  <a:gd name="connsiteY5" fmla="*/ 25808 h 558551"/>
                  <a:gd name="connsiteX6" fmla="*/ 254060 w 858741"/>
                  <a:gd name="connsiteY6" fmla="*/ 7478 h 558551"/>
                  <a:gd name="connsiteX7" fmla="*/ 49 w 858741"/>
                  <a:gd name="connsiteY7" fmla="*/ 143530 h 558551"/>
                  <a:gd name="connsiteX8" fmla="*/ 187369 w 858741"/>
                  <a:gd name="connsiteY8" fmla="*/ 243375 h 558551"/>
                  <a:gd name="connsiteX0" fmla="*/ 178722 w 847210"/>
                  <a:gd name="connsiteY0" fmla="*/ 512296 h 558551"/>
                  <a:gd name="connsiteX1" fmla="*/ 480407 w 847210"/>
                  <a:gd name="connsiteY1" fmla="*/ 556298 h 558551"/>
                  <a:gd name="connsiteX2" fmla="*/ 738780 w 847210"/>
                  <a:gd name="connsiteY2" fmla="*/ 468684 h 558551"/>
                  <a:gd name="connsiteX3" fmla="*/ 847178 w 847210"/>
                  <a:gd name="connsiteY3" fmla="*/ 263816 h 558551"/>
                  <a:gd name="connsiteX4" fmla="*/ 729903 w 847210"/>
                  <a:gd name="connsiteY4" fmla="*/ 102413 h 558551"/>
                  <a:gd name="connsiteX5" fmla="*/ 550543 w 847210"/>
                  <a:gd name="connsiteY5" fmla="*/ 25808 h 558551"/>
                  <a:gd name="connsiteX6" fmla="*/ 242529 w 847210"/>
                  <a:gd name="connsiteY6" fmla="*/ 7478 h 558551"/>
                  <a:gd name="connsiteX7" fmla="*/ 56 w 847210"/>
                  <a:gd name="connsiteY7" fmla="*/ 143530 h 558551"/>
                  <a:gd name="connsiteX8" fmla="*/ 175838 w 847210"/>
                  <a:gd name="connsiteY8" fmla="*/ 243375 h 558551"/>
                  <a:gd name="connsiteX0" fmla="*/ 178722 w 847210"/>
                  <a:gd name="connsiteY0" fmla="*/ 512296 h 576569"/>
                  <a:gd name="connsiteX1" fmla="*/ 480407 w 847210"/>
                  <a:gd name="connsiteY1" fmla="*/ 575432 h 576569"/>
                  <a:gd name="connsiteX2" fmla="*/ 738780 w 847210"/>
                  <a:gd name="connsiteY2" fmla="*/ 468684 h 576569"/>
                  <a:gd name="connsiteX3" fmla="*/ 847178 w 847210"/>
                  <a:gd name="connsiteY3" fmla="*/ 263816 h 576569"/>
                  <a:gd name="connsiteX4" fmla="*/ 729903 w 847210"/>
                  <a:gd name="connsiteY4" fmla="*/ 102413 h 576569"/>
                  <a:gd name="connsiteX5" fmla="*/ 550543 w 847210"/>
                  <a:gd name="connsiteY5" fmla="*/ 25808 h 576569"/>
                  <a:gd name="connsiteX6" fmla="*/ 242529 w 847210"/>
                  <a:gd name="connsiteY6" fmla="*/ 7478 h 576569"/>
                  <a:gd name="connsiteX7" fmla="*/ 56 w 847210"/>
                  <a:gd name="connsiteY7" fmla="*/ 143530 h 576569"/>
                  <a:gd name="connsiteX8" fmla="*/ 175838 w 847210"/>
                  <a:gd name="connsiteY8" fmla="*/ 243375 h 576569"/>
                  <a:gd name="connsiteX0" fmla="*/ 178722 w 847210"/>
                  <a:gd name="connsiteY0" fmla="*/ 512296 h 568402"/>
                  <a:gd name="connsiteX1" fmla="*/ 480407 w 847210"/>
                  <a:gd name="connsiteY1" fmla="*/ 566928 h 568402"/>
                  <a:gd name="connsiteX2" fmla="*/ 738780 w 847210"/>
                  <a:gd name="connsiteY2" fmla="*/ 468684 h 568402"/>
                  <a:gd name="connsiteX3" fmla="*/ 847178 w 847210"/>
                  <a:gd name="connsiteY3" fmla="*/ 263816 h 568402"/>
                  <a:gd name="connsiteX4" fmla="*/ 729903 w 847210"/>
                  <a:gd name="connsiteY4" fmla="*/ 102413 h 568402"/>
                  <a:gd name="connsiteX5" fmla="*/ 550543 w 847210"/>
                  <a:gd name="connsiteY5" fmla="*/ 25808 h 568402"/>
                  <a:gd name="connsiteX6" fmla="*/ 242529 w 847210"/>
                  <a:gd name="connsiteY6" fmla="*/ 7478 h 568402"/>
                  <a:gd name="connsiteX7" fmla="*/ 56 w 847210"/>
                  <a:gd name="connsiteY7" fmla="*/ 143530 h 568402"/>
                  <a:gd name="connsiteX8" fmla="*/ 175838 w 847210"/>
                  <a:gd name="connsiteY8" fmla="*/ 243375 h 568402"/>
                  <a:gd name="connsiteX0" fmla="*/ 178722 w 847320"/>
                  <a:gd name="connsiteY0" fmla="*/ 512296 h 567365"/>
                  <a:gd name="connsiteX1" fmla="*/ 480407 w 847320"/>
                  <a:gd name="connsiteY1" fmla="*/ 566928 h 567365"/>
                  <a:gd name="connsiteX2" fmla="*/ 747284 w 847320"/>
                  <a:gd name="connsiteY2" fmla="*/ 492070 h 567365"/>
                  <a:gd name="connsiteX3" fmla="*/ 847178 w 847320"/>
                  <a:gd name="connsiteY3" fmla="*/ 263816 h 567365"/>
                  <a:gd name="connsiteX4" fmla="*/ 729903 w 847320"/>
                  <a:gd name="connsiteY4" fmla="*/ 102413 h 567365"/>
                  <a:gd name="connsiteX5" fmla="*/ 550543 w 847320"/>
                  <a:gd name="connsiteY5" fmla="*/ 25808 h 567365"/>
                  <a:gd name="connsiteX6" fmla="*/ 242529 w 847320"/>
                  <a:gd name="connsiteY6" fmla="*/ 7478 h 567365"/>
                  <a:gd name="connsiteX7" fmla="*/ 56 w 847320"/>
                  <a:gd name="connsiteY7" fmla="*/ 143530 h 567365"/>
                  <a:gd name="connsiteX8" fmla="*/ 175838 w 847320"/>
                  <a:gd name="connsiteY8" fmla="*/ 243375 h 567365"/>
                  <a:gd name="connsiteX0" fmla="*/ 178722 w 847352"/>
                  <a:gd name="connsiteY0" fmla="*/ 512296 h 567365"/>
                  <a:gd name="connsiteX1" fmla="*/ 480407 w 847352"/>
                  <a:gd name="connsiteY1" fmla="*/ 566928 h 567365"/>
                  <a:gd name="connsiteX2" fmla="*/ 747284 w 847352"/>
                  <a:gd name="connsiteY2" fmla="*/ 492070 h 567365"/>
                  <a:gd name="connsiteX3" fmla="*/ 847178 w 847352"/>
                  <a:gd name="connsiteY3" fmla="*/ 263816 h 567365"/>
                  <a:gd name="connsiteX4" fmla="*/ 729903 w 847352"/>
                  <a:gd name="connsiteY4" fmla="*/ 102413 h 567365"/>
                  <a:gd name="connsiteX5" fmla="*/ 550543 w 847352"/>
                  <a:gd name="connsiteY5" fmla="*/ 25808 h 567365"/>
                  <a:gd name="connsiteX6" fmla="*/ 242529 w 847352"/>
                  <a:gd name="connsiteY6" fmla="*/ 7478 h 567365"/>
                  <a:gd name="connsiteX7" fmla="*/ 56 w 847352"/>
                  <a:gd name="connsiteY7" fmla="*/ 143530 h 567365"/>
                  <a:gd name="connsiteX8" fmla="*/ 175838 w 847352"/>
                  <a:gd name="connsiteY8" fmla="*/ 243375 h 567365"/>
                  <a:gd name="connsiteX0" fmla="*/ 178722 w 847334"/>
                  <a:gd name="connsiteY0" fmla="*/ 512296 h 567365"/>
                  <a:gd name="connsiteX1" fmla="*/ 480407 w 847334"/>
                  <a:gd name="connsiteY1" fmla="*/ 566928 h 567365"/>
                  <a:gd name="connsiteX2" fmla="*/ 747284 w 847334"/>
                  <a:gd name="connsiteY2" fmla="*/ 492070 h 567365"/>
                  <a:gd name="connsiteX3" fmla="*/ 847178 w 847334"/>
                  <a:gd name="connsiteY3" fmla="*/ 263816 h 567365"/>
                  <a:gd name="connsiteX4" fmla="*/ 729903 w 847334"/>
                  <a:gd name="connsiteY4" fmla="*/ 102413 h 567365"/>
                  <a:gd name="connsiteX5" fmla="*/ 550543 w 847334"/>
                  <a:gd name="connsiteY5" fmla="*/ 25808 h 567365"/>
                  <a:gd name="connsiteX6" fmla="*/ 242529 w 847334"/>
                  <a:gd name="connsiteY6" fmla="*/ 7478 h 567365"/>
                  <a:gd name="connsiteX7" fmla="*/ 56 w 847334"/>
                  <a:gd name="connsiteY7" fmla="*/ 143530 h 567365"/>
                  <a:gd name="connsiteX8" fmla="*/ 175838 w 847334"/>
                  <a:gd name="connsiteY8" fmla="*/ 243375 h 567365"/>
                  <a:gd name="connsiteX0" fmla="*/ 178722 w 847320"/>
                  <a:gd name="connsiteY0" fmla="*/ 512296 h 567365"/>
                  <a:gd name="connsiteX1" fmla="*/ 480407 w 847320"/>
                  <a:gd name="connsiteY1" fmla="*/ 566928 h 567365"/>
                  <a:gd name="connsiteX2" fmla="*/ 747284 w 847320"/>
                  <a:gd name="connsiteY2" fmla="*/ 492070 h 567365"/>
                  <a:gd name="connsiteX3" fmla="*/ 847178 w 847320"/>
                  <a:gd name="connsiteY3" fmla="*/ 323344 h 567365"/>
                  <a:gd name="connsiteX4" fmla="*/ 729903 w 847320"/>
                  <a:gd name="connsiteY4" fmla="*/ 102413 h 567365"/>
                  <a:gd name="connsiteX5" fmla="*/ 550543 w 847320"/>
                  <a:gd name="connsiteY5" fmla="*/ 25808 h 567365"/>
                  <a:gd name="connsiteX6" fmla="*/ 242529 w 847320"/>
                  <a:gd name="connsiteY6" fmla="*/ 7478 h 567365"/>
                  <a:gd name="connsiteX7" fmla="*/ 56 w 847320"/>
                  <a:gd name="connsiteY7" fmla="*/ 143530 h 567365"/>
                  <a:gd name="connsiteX8" fmla="*/ 175838 w 847320"/>
                  <a:gd name="connsiteY8" fmla="*/ 243375 h 567365"/>
                  <a:gd name="connsiteX0" fmla="*/ 178722 w 857926"/>
                  <a:gd name="connsiteY0" fmla="*/ 512296 h 567365"/>
                  <a:gd name="connsiteX1" fmla="*/ 480407 w 857926"/>
                  <a:gd name="connsiteY1" fmla="*/ 566928 h 567365"/>
                  <a:gd name="connsiteX2" fmla="*/ 747284 w 857926"/>
                  <a:gd name="connsiteY2" fmla="*/ 492070 h 567365"/>
                  <a:gd name="connsiteX3" fmla="*/ 857808 w 857926"/>
                  <a:gd name="connsiteY3" fmla="*/ 331848 h 567365"/>
                  <a:gd name="connsiteX4" fmla="*/ 729903 w 857926"/>
                  <a:gd name="connsiteY4" fmla="*/ 102413 h 567365"/>
                  <a:gd name="connsiteX5" fmla="*/ 550543 w 857926"/>
                  <a:gd name="connsiteY5" fmla="*/ 25808 h 567365"/>
                  <a:gd name="connsiteX6" fmla="*/ 242529 w 857926"/>
                  <a:gd name="connsiteY6" fmla="*/ 7478 h 567365"/>
                  <a:gd name="connsiteX7" fmla="*/ 56 w 857926"/>
                  <a:gd name="connsiteY7" fmla="*/ 143530 h 567365"/>
                  <a:gd name="connsiteX8" fmla="*/ 175838 w 857926"/>
                  <a:gd name="connsiteY8" fmla="*/ 243375 h 567365"/>
                  <a:gd name="connsiteX0" fmla="*/ 178722 w 858010"/>
                  <a:gd name="connsiteY0" fmla="*/ 512296 h 567365"/>
                  <a:gd name="connsiteX1" fmla="*/ 480407 w 858010"/>
                  <a:gd name="connsiteY1" fmla="*/ 566928 h 567365"/>
                  <a:gd name="connsiteX2" fmla="*/ 747284 w 858010"/>
                  <a:gd name="connsiteY2" fmla="*/ 492070 h 567365"/>
                  <a:gd name="connsiteX3" fmla="*/ 857808 w 858010"/>
                  <a:gd name="connsiteY3" fmla="*/ 331848 h 567365"/>
                  <a:gd name="connsiteX4" fmla="*/ 768171 w 858010"/>
                  <a:gd name="connsiteY4" fmla="*/ 153437 h 567365"/>
                  <a:gd name="connsiteX5" fmla="*/ 550543 w 858010"/>
                  <a:gd name="connsiteY5" fmla="*/ 25808 h 567365"/>
                  <a:gd name="connsiteX6" fmla="*/ 242529 w 858010"/>
                  <a:gd name="connsiteY6" fmla="*/ 7478 h 567365"/>
                  <a:gd name="connsiteX7" fmla="*/ 56 w 858010"/>
                  <a:gd name="connsiteY7" fmla="*/ 143530 h 567365"/>
                  <a:gd name="connsiteX8" fmla="*/ 175838 w 858010"/>
                  <a:gd name="connsiteY8" fmla="*/ 243375 h 567365"/>
                  <a:gd name="connsiteX0" fmla="*/ 178722 w 858013"/>
                  <a:gd name="connsiteY0" fmla="*/ 507983 h 563052"/>
                  <a:gd name="connsiteX1" fmla="*/ 480407 w 858013"/>
                  <a:gd name="connsiteY1" fmla="*/ 562615 h 563052"/>
                  <a:gd name="connsiteX2" fmla="*/ 747284 w 858013"/>
                  <a:gd name="connsiteY2" fmla="*/ 487757 h 563052"/>
                  <a:gd name="connsiteX3" fmla="*/ 857808 w 858013"/>
                  <a:gd name="connsiteY3" fmla="*/ 327535 h 563052"/>
                  <a:gd name="connsiteX4" fmla="*/ 768171 w 858013"/>
                  <a:gd name="connsiteY4" fmla="*/ 149124 h 563052"/>
                  <a:gd name="connsiteX5" fmla="*/ 546291 w 858013"/>
                  <a:gd name="connsiteY5" fmla="*/ 47007 h 563052"/>
                  <a:gd name="connsiteX6" fmla="*/ 242529 w 858013"/>
                  <a:gd name="connsiteY6" fmla="*/ 3165 h 563052"/>
                  <a:gd name="connsiteX7" fmla="*/ 56 w 858013"/>
                  <a:gd name="connsiteY7" fmla="*/ 139217 h 563052"/>
                  <a:gd name="connsiteX8" fmla="*/ 175838 w 858013"/>
                  <a:gd name="connsiteY8" fmla="*/ 239062 h 563052"/>
                  <a:gd name="connsiteX0" fmla="*/ 178722 w 858013"/>
                  <a:gd name="connsiteY0" fmla="*/ 475369 h 530438"/>
                  <a:gd name="connsiteX1" fmla="*/ 480407 w 858013"/>
                  <a:gd name="connsiteY1" fmla="*/ 530001 h 530438"/>
                  <a:gd name="connsiteX2" fmla="*/ 747284 w 858013"/>
                  <a:gd name="connsiteY2" fmla="*/ 455143 h 530438"/>
                  <a:gd name="connsiteX3" fmla="*/ 857808 w 858013"/>
                  <a:gd name="connsiteY3" fmla="*/ 294921 h 530438"/>
                  <a:gd name="connsiteX4" fmla="*/ 768171 w 858013"/>
                  <a:gd name="connsiteY4" fmla="*/ 116510 h 530438"/>
                  <a:gd name="connsiteX5" fmla="*/ 546291 w 858013"/>
                  <a:gd name="connsiteY5" fmla="*/ 14393 h 530438"/>
                  <a:gd name="connsiteX6" fmla="*/ 248907 w 858013"/>
                  <a:gd name="connsiteY6" fmla="*/ 8819 h 530438"/>
                  <a:gd name="connsiteX7" fmla="*/ 56 w 858013"/>
                  <a:gd name="connsiteY7" fmla="*/ 106603 h 530438"/>
                  <a:gd name="connsiteX8" fmla="*/ 175838 w 858013"/>
                  <a:gd name="connsiteY8" fmla="*/ 206448 h 530438"/>
                  <a:gd name="connsiteX0" fmla="*/ 178724 w 858015"/>
                  <a:gd name="connsiteY0" fmla="*/ 475369 h 530438"/>
                  <a:gd name="connsiteX1" fmla="*/ 480409 w 858015"/>
                  <a:gd name="connsiteY1" fmla="*/ 530001 h 530438"/>
                  <a:gd name="connsiteX2" fmla="*/ 747286 w 858015"/>
                  <a:gd name="connsiteY2" fmla="*/ 455143 h 530438"/>
                  <a:gd name="connsiteX3" fmla="*/ 857810 w 858015"/>
                  <a:gd name="connsiteY3" fmla="*/ 294921 h 530438"/>
                  <a:gd name="connsiteX4" fmla="*/ 768173 w 858015"/>
                  <a:gd name="connsiteY4" fmla="*/ 116510 h 530438"/>
                  <a:gd name="connsiteX5" fmla="*/ 546293 w 858015"/>
                  <a:gd name="connsiteY5" fmla="*/ 14393 h 530438"/>
                  <a:gd name="connsiteX6" fmla="*/ 248909 w 858015"/>
                  <a:gd name="connsiteY6" fmla="*/ 8819 h 530438"/>
                  <a:gd name="connsiteX7" fmla="*/ 58 w 858015"/>
                  <a:gd name="connsiteY7" fmla="*/ 106603 h 530438"/>
                  <a:gd name="connsiteX8" fmla="*/ 171588 w 858015"/>
                  <a:gd name="connsiteY8" fmla="*/ 346765 h 530438"/>
                  <a:gd name="connsiteX0" fmla="*/ 191472 w 870763"/>
                  <a:gd name="connsiteY0" fmla="*/ 482341 h 537410"/>
                  <a:gd name="connsiteX1" fmla="*/ 493157 w 870763"/>
                  <a:gd name="connsiteY1" fmla="*/ 536973 h 537410"/>
                  <a:gd name="connsiteX2" fmla="*/ 760034 w 870763"/>
                  <a:gd name="connsiteY2" fmla="*/ 462115 h 537410"/>
                  <a:gd name="connsiteX3" fmla="*/ 870558 w 870763"/>
                  <a:gd name="connsiteY3" fmla="*/ 301893 h 537410"/>
                  <a:gd name="connsiteX4" fmla="*/ 780921 w 870763"/>
                  <a:gd name="connsiteY4" fmla="*/ 123482 h 537410"/>
                  <a:gd name="connsiteX5" fmla="*/ 559041 w 870763"/>
                  <a:gd name="connsiteY5" fmla="*/ 21365 h 537410"/>
                  <a:gd name="connsiteX6" fmla="*/ 261657 w 870763"/>
                  <a:gd name="connsiteY6" fmla="*/ 15791 h 537410"/>
                  <a:gd name="connsiteX7" fmla="*/ 50 w 870763"/>
                  <a:gd name="connsiteY7" fmla="*/ 209246 h 537410"/>
                  <a:gd name="connsiteX8" fmla="*/ 184336 w 870763"/>
                  <a:gd name="connsiteY8" fmla="*/ 353737 h 537410"/>
                  <a:gd name="connsiteX0" fmla="*/ 191472 w 870763"/>
                  <a:gd name="connsiteY0" fmla="*/ 464172 h 519241"/>
                  <a:gd name="connsiteX1" fmla="*/ 493157 w 870763"/>
                  <a:gd name="connsiteY1" fmla="*/ 518804 h 519241"/>
                  <a:gd name="connsiteX2" fmla="*/ 760034 w 870763"/>
                  <a:gd name="connsiteY2" fmla="*/ 443946 h 519241"/>
                  <a:gd name="connsiteX3" fmla="*/ 870558 w 870763"/>
                  <a:gd name="connsiteY3" fmla="*/ 283724 h 519241"/>
                  <a:gd name="connsiteX4" fmla="*/ 780921 w 870763"/>
                  <a:gd name="connsiteY4" fmla="*/ 105313 h 519241"/>
                  <a:gd name="connsiteX5" fmla="*/ 559041 w 870763"/>
                  <a:gd name="connsiteY5" fmla="*/ 3196 h 519241"/>
                  <a:gd name="connsiteX6" fmla="*/ 287169 w 870763"/>
                  <a:gd name="connsiteY6" fmla="*/ 57151 h 519241"/>
                  <a:gd name="connsiteX7" fmla="*/ 50 w 870763"/>
                  <a:gd name="connsiteY7" fmla="*/ 191077 h 519241"/>
                  <a:gd name="connsiteX8" fmla="*/ 184336 w 870763"/>
                  <a:gd name="connsiteY8" fmla="*/ 335568 h 519241"/>
                  <a:gd name="connsiteX0" fmla="*/ 191472 w 870752"/>
                  <a:gd name="connsiteY0" fmla="*/ 410309 h 465378"/>
                  <a:gd name="connsiteX1" fmla="*/ 493157 w 870752"/>
                  <a:gd name="connsiteY1" fmla="*/ 464941 h 465378"/>
                  <a:gd name="connsiteX2" fmla="*/ 760034 w 870752"/>
                  <a:gd name="connsiteY2" fmla="*/ 390083 h 465378"/>
                  <a:gd name="connsiteX3" fmla="*/ 870558 w 870752"/>
                  <a:gd name="connsiteY3" fmla="*/ 229861 h 465378"/>
                  <a:gd name="connsiteX4" fmla="*/ 780921 w 870752"/>
                  <a:gd name="connsiteY4" fmla="*/ 51450 h 465378"/>
                  <a:gd name="connsiteX5" fmla="*/ 573923 w 870752"/>
                  <a:gd name="connsiteY5" fmla="*/ 45004 h 465378"/>
                  <a:gd name="connsiteX6" fmla="*/ 287169 w 870752"/>
                  <a:gd name="connsiteY6" fmla="*/ 3288 h 465378"/>
                  <a:gd name="connsiteX7" fmla="*/ 50 w 870752"/>
                  <a:gd name="connsiteY7" fmla="*/ 137214 h 465378"/>
                  <a:gd name="connsiteX8" fmla="*/ 184336 w 870752"/>
                  <a:gd name="connsiteY8" fmla="*/ 281705 h 465378"/>
                  <a:gd name="connsiteX0" fmla="*/ 191472 w 870618"/>
                  <a:gd name="connsiteY0" fmla="*/ 410309 h 465378"/>
                  <a:gd name="connsiteX1" fmla="*/ 493157 w 870618"/>
                  <a:gd name="connsiteY1" fmla="*/ 464941 h 465378"/>
                  <a:gd name="connsiteX2" fmla="*/ 760034 w 870618"/>
                  <a:gd name="connsiteY2" fmla="*/ 390083 h 465378"/>
                  <a:gd name="connsiteX3" fmla="*/ 870558 w 870618"/>
                  <a:gd name="connsiteY3" fmla="*/ 229861 h 465378"/>
                  <a:gd name="connsiteX4" fmla="*/ 772417 w 870618"/>
                  <a:gd name="connsiteY4" fmla="*/ 125860 h 465378"/>
                  <a:gd name="connsiteX5" fmla="*/ 573923 w 870618"/>
                  <a:gd name="connsiteY5" fmla="*/ 45004 h 465378"/>
                  <a:gd name="connsiteX6" fmla="*/ 287169 w 870618"/>
                  <a:gd name="connsiteY6" fmla="*/ 3288 h 465378"/>
                  <a:gd name="connsiteX7" fmla="*/ 50 w 870618"/>
                  <a:gd name="connsiteY7" fmla="*/ 137214 h 465378"/>
                  <a:gd name="connsiteX8" fmla="*/ 184336 w 870618"/>
                  <a:gd name="connsiteY8" fmla="*/ 281705 h 465378"/>
                  <a:gd name="connsiteX0" fmla="*/ 191472 w 870618"/>
                  <a:gd name="connsiteY0" fmla="*/ 410309 h 465378"/>
                  <a:gd name="connsiteX1" fmla="*/ 493157 w 870618"/>
                  <a:gd name="connsiteY1" fmla="*/ 464941 h 465378"/>
                  <a:gd name="connsiteX2" fmla="*/ 760034 w 870618"/>
                  <a:gd name="connsiteY2" fmla="*/ 390083 h 465378"/>
                  <a:gd name="connsiteX3" fmla="*/ 870558 w 870618"/>
                  <a:gd name="connsiteY3" fmla="*/ 263878 h 465378"/>
                  <a:gd name="connsiteX4" fmla="*/ 772417 w 870618"/>
                  <a:gd name="connsiteY4" fmla="*/ 125860 h 465378"/>
                  <a:gd name="connsiteX5" fmla="*/ 573923 w 870618"/>
                  <a:gd name="connsiteY5" fmla="*/ 45004 h 465378"/>
                  <a:gd name="connsiteX6" fmla="*/ 287169 w 870618"/>
                  <a:gd name="connsiteY6" fmla="*/ 3288 h 465378"/>
                  <a:gd name="connsiteX7" fmla="*/ 50 w 870618"/>
                  <a:gd name="connsiteY7" fmla="*/ 137214 h 465378"/>
                  <a:gd name="connsiteX8" fmla="*/ 184336 w 870618"/>
                  <a:gd name="connsiteY8" fmla="*/ 281705 h 465378"/>
                  <a:gd name="connsiteX0" fmla="*/ 191472 w 870618"/>
                  <a:gd name="connsiteY0" fmla="*/ 413828 h 468897"/>
                  <a:gd name="connsiteX1" fmla="*/ 493157 w 870618"/>
                  <a:gd name="connsiteY1" fmla="*/ 468460 h 468897"/>
                  <a:gd name="connsiteX2" fmla="*/ 760034 w 870618"/>
                  <a:gd name="connsiteY2" fmla="*/ 393602 h 468897"/>
                  <a:gd name="connsiteX3" fmla="*/ 870558 w 870618"/>
                  <a:gd name="connsiteY3" fmla="*/ 267397 h 468897"/>
                  <a:gd name="connsiteX4" fmla="*/ 772417 w 870618"/>
                  <a:gd name="connsiteY4" fmla="*/ 129379 h 468897"/>
                  <a:gd name="connsiteX5" fmla="*/ 578175 w 870618"/>
                  <a:gd name="connsiteY5" fmla="*/ 27263 h 468897"/>
                  <a:gd name="connsiteX6" fmla="*/ 287169 w 870618"/>
                  <a:gd name="connsiteY6" fmla="*/ 6807 h 468897"/>
                  <a:gd name="connsiteX7" fmla="*/ 50 w 870618"/>
                  <a:gd name="connsiteY7" fmla="*/ 140733 h 468897"/>
                  <a:gd name="connsiteX8" fmla="*/ 184336 w 870618"/>
                  <a:gd name="connsiteY8" fmla="*/ 285224 h 468897"/>
                  <a:gd name="connsiteX0" fmla="*/ 191472 w 870618"/>
                  <a:gd name="connsiteY0" fmla="*/ 414887 h 469956"/>
                  <a:gd name="connsiteX1" fmla="*/ 493157 w 870618"/>
                  <a:gd name="connsiteY1" fmla="*/ 469519 h 469956"/>
                  <a:gd name="connsiteX2" fmla="*/ 760034 w 870618"/>
                  <a:gd name="connsiteY2" fmla="*/ 394661 h 469956"/>
                  <a:gd name="connsiteX3" fmla="*/ 870558 w 870618"/>
                  <a:gd name="connsiteY3" fmla="*/ 268456 h 469956"/>
                  <a:gd name="connsiteX4" fmla="*/ 772417 w 870618"/>
                  <a:gd name="connsiteY4" fmla="*/ 130438 h 469956"/>
                  <a:gd name="connsiteX5" fmla="*/ 578175 w 870618"/>
                  <a:gd name="connsiteY5" fmla="*/ 28322 h 469956"/>
                  <a:gd name="connsiteX6" fmla="*/ 287169 w 870618"/>
                  <a:gd name="connsiteY6" fmla="*/ 7866 h 469956"/>
                  <a:gd name="connsiteX7" fmla="*/ 50 w 870618"/>
                  <a:gd name="connsiteY7" fmla="*/ 156674 h 469956"/>
                  <a:gd name="connsiteX8" fmla="*/ 184336 w 870618"/>
                  <a:gd name="connsiteY8" fmla="*/ 286283 h 469956"/>
                  <a:gd name="connsiteX0" fmla="*/ 191472 w 870618"/>
                  <a:gd name="connsiteY0" fmla="*/ 406553 h 461622"/>
                  <a:gd name="connsiteX1" fmla="*/ 493157 w 870618"/>
                  <a:gd name="connsiteY1" fmla="*/ 461185 h 461622"/>
                  <a:gd name="connsiteX2" fmla="*/ 760034 w 870618"/>
                  <a:gd name="connsiteY2" fmla="*/ 386327 h 461622"/>
                  <a:gd name="connsiteX3" fmla="*/ 870558 w 870618"/>
                  <a:gd name="connsiteY3" fmla="*/ 260122 h 461622"/>
                  <a:gd name="connsiteX4" fmla="*/ 772417 w 870618"/>
                  <a:gd name="connsiteY4" fmla="*/ 122104 h 461622"/>
                  <a:gd name="connsiteX5" fmla="*/ 578175 w 870618"/>
                  <a:gd name="connsiteY5" fmla="*/ 19988 h 461622"/>
                  <a:gd name="connsiteX6" fmla="*/ 287169 w 870618"/>
                  <a:gd name="connsiteY6" fmla="*/ 10162 h 461622"/>
                  <a:gd name="connsiteX7" fmla="*/ 50 w 870618"/>
                  <a:gd name="connsiteY7" fmla="*/ 148340 h 461622"/>
                  <a:gd name="connsiteX8" fmla="*/ 184336 w 870618"/>
                  <a:gd name="connsiteY8" fmla="*/ 277949 h 461622"/>
                  <a:gd name="connsiteX0" fmla="*/ 191472 w 870617"/>
                  <a:gd name="connsiteY0" fmla="*/ 404585 h 459654"/>
                  <a:gd name="connsiteX1" fmla="*/ 493157 w 870617"/>
                  <a:gd name="connsiteY1" fmla="*/ 459217 h 459654"/>
                  <a:gd name="connsiteX2" fmla="*/ 760034 w 870617"/>
                  <a:gd name="connsiteY2" fmla="*/ 384359 h 459654"/>
                  <a:gd name="connsiteX3" fmla="*/ 870558 w 870617"/>
                  <a:gd name="connsiteY3" fmla="*/ 258154 h 459654"/>
                  <a:gd name="connsiteX4" fmla="*/ 772417 w 870617"/>
                  <a:gd name="connsiteY4" fmla="*/ 120136 h 459654"/>
                  <a:gd name="connsiteX5" fmla="*/ 580301 w 870617"/>
                  <a:gd name="connsiteY5" fmla="*/ 24398 h 459654"/>
                  <a:gd name="connsiteX6" fmla="*/ 287169 w 870617"/>
                  <a:gd name="connsiteY6" fmla="*/ 8194 h 459654"/>
                  <a:gd name="connsiteX7" fmla="*/ 50 w 870617"/>
                  <a:gd name="connsiteY7" fmla="*/ 146372 h 459654"/>
                  <a:gd name="connsiteX8" fmla="*/ 184336 w 870617"/>
                  <a:gd name="connsiteY8" fmla="*/ 275981 h 459654"/>
                  <a:gd name="connsiteX0" fmla="*/ 191472 w 871659"/>
                  <a:gd name="connsiteY0" fmla="*/ 404585 h 459654"/>
                  <a:gd name="connsiteX1" fmla="*/ 493157 w 871659"/>
                  <a:gd name="connsiteY1" fmla="*/ 459217 h 459654"/>
                  <a:gd name="connsiteX2" fmla="*/ 760034 w 871659"/>
                  <a:gd name="connsiteY2" fmla="*/ 384359 h 459654"/>
                  <a:gd name="connsiteX3" fmla="*/ 870558 w 871659"/>
                  <a:gd name="connsiteY3" fmla="*/ 258154 h 459654"/>
                  <a:gd name="connsiteX4" fmla="*/ 802181 w 871659"/>
                  <a:gd name="connsiteY4" fmla="*/ 130766 h 459654"/>
                  <a:gd name="connsiteX5" fmla="*/ 580301 w 871659"/>
                  <a:gd name="connsiteY5" fmla="*/ 24398 h 459654"/>
                  <a:gd name="connsiteX6" fmla="*/ 287169 w 871659"/>
                  <a:gd name="connsiteY6" fmla="*/ 8194 h 459654"/>
                  <a:gd name="connsiteX7" fmla="*/ 50 w 871659"/>
                  <a:gd name="connsiteY7" fmla="*/ 146372 h 459654"/>
                  <a:gd name="connsiteX8" fmla="*/ 184336 w 871659"/>
                  <a:gd name="connsiteY8" fmla="*/ 275981 h 459654"/>
                  <a:gd name="connsiteX0" fmla="*/ 191472 w 843836"/>
                  <a:gd name="connsiteY0" fmla="*/ 404585 h 459654"/>
                  <a:gd name="connsiteX1" fmla="*/ 493157 w 843836"/>
                  <a:gd name="connsiteY1" fmla="*/ 459217 h 459654"/>
                  <a:gd name="connsiteX2" fmla="*/ 760034 w 843836"/>
                  <a:gd name="connsiteY2" fmla="*/ 384359 h 459654"/>
                  <a:gd name="connsiteX3" fmla="*/ 840794 w 843836"/>
                  <a:gd name="connsiteY3" fmla="*/ 258154 h 459654"/>
                  <a:gd name="connsiteX4" fmla="*/ 802181 w 843836"/>
                  <a:gd name="connsiteY4" fmla="*/ 130766 h 459654"/>
                  <a:gd name="connsiteX5" fmla="*/ 580301 w 843836"/>
                  <a:gd name="connsiteY5" fmla="*/ 24398 h 459654"/>
                  <a:gd name="connsiteX6" fmla="*/ 287169 w 843836"/>
                  <a:gd name="connsiteY6" fmla="*/ 8194 h 459654"/>
                  <a:gd name="connsiteX7" fmla="*/ 50 w 843836"/>
                  <a:gd name="connsiteY7" fmla="*/ 146372 h 459654"/>
                  <a:gd name="connsiteX8" fmla="*/ 184336 w 843836"/>
                  <a:gd name="connsiteY8" fmla="*/ 275981 h 459654"/>
                  <a:gd name="connsiteX0" fmla="*/ 191472 w 841090"/>
                  <a:gd name="connsiteY0" fmla="*/ 404585 h 459654"/>
                  <a:gd name="connsiteX1" fmla="*/ 493157 w 841090"/>
                  <a:gd name="connsiteY1" fmla="*/ 459217 h 459654"/>
                  <a:gd name="connsiteX2" fmla="*/ 760034 w 841090"/>
                  <a:gd name="connsiteY2" fmla="*/ 384359 h 459654"/>
                  <a:gd name="connsiteX3" fmla="*/ 840794 w 841090"/>
                  <a:gd name="connsiteY3" fmla="*/ 258154 h 459654"/>
                  <a:gd name="connsiteX4" fmla="*/ 778795 w 841090"/>
                  <a:gd name="connsiteY4" fmla="*/ 118010 h 459654"/>
                  <a:gd name="connsiteX5" fmla="*/ 580301 w 841090"/>
                  <a:gd name="connsiteY5" fmla="*/ 24398 h 459654"/>
                  <a:gd name="connsiteX6" fmla="*/ 287169 w 841090"/>
                  <a:gd name="connsiteY6" fmla="*/ 8194 h 459654"/>
                  <a:gd name="connsiteX7" fmla="*/ 50 w 841090"/>
                  <a:gd name="connsiteY7" fmla="*/ 146372 h 459654"/>
                  <a:gd name="connsiteX8" fmla="*/ 184336 w 841090"/>
                  <a:gd name="connsiteY8" fmla="*/ 275981 h 459654"/>
                  <a:gd name="connsiteX0" fmla="*/ 191472 w 841090"/>
                  <a:gd name="connsiteY0" fmla="*/ 398200 h 453269"/>
                  <a:gd name="connsiteX1" fmla="*/ 493157 w 841090"/>
                  <a:gd name="connsiteY1" fmla="*/ 452832 h 453269"/>
                  <a:gd name="connsiteX2" fmla="*/ 760034 w 841090"/>
                  <a:gd name="connsiteY2" fmla="*/ 377974 h 453269"/>
                  <a:gd name="connsiteX3" fmla="*/ 840794 w 841090"/>
                  <a:gd name="connsiteY3" fmla="*/ 251769 h 453269"/>
                  <a:gd name="connsiteX4" fmla="*/ 778795 w 841090"/>
                  <a:gd name="connsiteY4" fmla="*/ 111625 h 453269"/>
                  <a:gd name="connsiteX5" fmla="*/ 580301 w 841090"/>
                  <a:gd name="connsiteY5" fmla="*/ 18013 h 453269"/>
                  <a:gd name="connsiteX6" fmla="*/ 287169 w 841090"/>
                  <a:gd name="connsiteY6" fmla="*/ 1809 h 453269"/>
                  <a:gd name="connsiteX7" fmla="*/ 50 w 841090"/>
                  <a:gd name="connsiteY7" fmla="*/ 139987 h 453269"/>
                  <a:gd name="connsiteX8" fmla="*/ 184336 w 841090"/>
                  <a:gd name="connsiteY8" fmla="*/ 269596 h 453269"/>
                  <a:gd name="connsiteX0" fmla="*/ 191472 w 841090"/>
                  <a:gd name="connsiteY0" fmla="*/ 401803 h 456872"/>
                  <a:gd name="connsiteX1" fmla="*/ 493157 w 841090"/>
                  <a:gd name="connsiteY1" fmla="*/ 456435 h 456872"/>
                  <a:gd name="connsiteX2" fmla="*/ 760034 w 841090"/>
                  <a:gd name="connsiteY2" fmla="*/ 381577 h 456872"/>
                  <a:gd name="connsiteX3" fmla="*/ 840794 w 841090"/>
                  <a:gd name="connsiteY3" fmla="*/ 255372 h 456872"/>
                  <a:gd name="connsiteX4" fmla="*/ 778795 w 841090"/>
                  <a:gd name="connsiteY4" fmla="*/ 115228 h 456872"/>
                  <a:gd name="connsiteX5" fmla="*/ 580301 w 841090"/>
                  <a:gd name="connsiteY5" fmla="*/ 21616 h 456872"/>
                  <a:gd name="connsiteX6" fmla="*/ 287169 w 841090"/>
                  <a:gd name="connsiteY6" fmla="*/ 5412 h 456872"/>
                  <a:gd name="connsiteX7" fmla="*/ 50 w 841090"/>
                  <a:gd name="connsiteY7" fmla="*/ 143590 h 456872"/>
                  <a:gd name="connsiteX8" fmla="*/ 184336 w 841090"/>
                  <a:gd name="connsiteY8" fmla="*/ 273199 h 456872"/>
                  <a:gd name="connsiteX0" fmla="*/ 191494 w 841112"/>
                  <a:gd name="connsiteY0" fmla="*/ 401803 h 456872"/>
                  <a:gd name="connsiteX1" fmla="*/ 493179 w 841112"/>
                  <a:gd name="connsiteY1" fmla="*/ 456435 h 456872"/>
                  <a:gd name="connsiteX2" fmla="*/ 760056 w 841112"/>
                  <a:gd name="connsiteY2" fmla="*/ 381577 h 456872"/>
                  <a:gd name="connsiteX3" fmla="*/ 840816 w 841112"/>
                  <a:gd name="connsiteY3" fmla="*/ 255372 h 456872"/>
                  <a:gd name="connsiteX4" fmla="*/ 778817 w 841112"/>
                  <a:gd name="connsiteY4" fmla="*/ 115228 h 456872"/>
                  <a:gd name="connsiteX5" fmla="*/ 580323 w 841112"/>
                  <a:gd name="connsiteY5" fmla="*/ 21616 h 456872"/>
                  <a:gd name="connsiteX6" fmla="*/ 287191 w 841112"/>
                  <a:gd name="connsiteY6" fmla="*/ 5412 h 456872"/>
                  <a:gd name="connsiteX7" fmla="*/ 72 w 841112"/>
                  <a:gd name="connsiteY7" fmla="*/ 143590 h 456872"/>
                  <a:gd name="connsiteX8" fmla="*/ 156720 w 841112"/>
                  <a:gd name="connsiteY8" fmla="*/ 288081 h 456872"/>
                  <a:gd name="connsiteX0" fmla="*/ 195742 w 845360"/>
                  <a:gd name="connsiteY0" fmla="*/ 405672 h 460741"/>
                  <a:gd name="connsiteX1" fmla="*/ 497427 w 845360"/>
                  <a:gd name="connsiteY1" fmla="*/ 460304 h 460741"/>
                  <a:gd name="connsiteX2" fmla="*/ 764304 w 845360"/>
                  <a:gd name="connsiteY2" fmla="*/ 385446 h 460741"/>
                  <a:gd name="connsiteX3" fmla="*/ 845064 w 845360"/>
                  <a:gd name="connsiteY3" fmla="*/ 259241 h 460741"/>
                  <a:gd name="connsiteX4" fmla="*/ 783065 w 845360"/>
                  <a:gd name="connsiteY4" fmla="*/ 119097 h 460741"/>
                  <a:gd name="connsiteX5" fmla="*/ 584571 w 845360"/>
                  <a:gd name="connsiteY5" fmla="*/ 25485 h 460741"/>
                  <a:gd name="connsiteX6" fmla="*/ 291439 w 845360"/>
                  <a:gd name="connsiteY6" fmla="*/ 9281 h 460741"/>
                  <a:gd name="connsiteX7" fmla="*/ 68 w 845360"/>
                  <a:gd name="connsiteY7" fmla="*/ 162341 h 460741"/>
                  <a:gd name="connsiteX8" fmla="*/ 160968 w 845360"/>
                  <a:gd name="connsiteY8" fmla="*/ 291950 h 460741"/>
                  <a:gd name="connsiteX0" fmla="*/ 195742 w 845360"/>
                  <a:gd name="connsiteY0" fmla="*/ 396418 h 451487"/>
                  <a:gd name="connsiteX1" fmla="*/ 497427 w 845360"/>
                  <a:gd name="connsiteY1" fmla="*/ 451050 h 451487"/>
                  <a:gd name="connsiteX2" fmla="*/ 764304 w 845360"/>
                  <a:gd name="connsiteY2" fmla="*/ 376192 h 451487"/>
                  <a:gd name="connsiteX3" fmla="*/ 845064 w 845360"/>
                  <a:gd name="connsiteY3" fmla="*/ 249987 h 451487"/>
                  <a:gd name="connsiteX4" fmla="*/ 783065 w 845360"/>
                  <a:gd name="connsiteY4" fmla="*/ 109843 h 451487"/>
                  <a:gd name="connsiteX5" fmla="*/ 584571 w 845360"/>
                  <a:gd name="connsiteY5" fmla="*/ 16231 h 451487"/>
                  <a:gd name="connsiteX6" fmla="*/ 293565 w 845360"/>
                  <a:gd name="connsiteY6" fmla="*/ 12783 h 451487"/>
                  <a:gd name="connsiteX7" fmla="*/ 68 w 845360"/>
                  <a:gd name="connsiteY7" fmla="*/ 153087 h 451487"/>
                  <a:gd name="connsiteX8" fmla="*/ 160968 w 845360"/>
                  <a:gd name="connsiteY8" fmla="*/ 282696 h 451487"/>
                  <a:gd name="connsiteX0" fmla="*/ 195742 w 845356"/>
                  <a:gd name="connsiteY0" fmla="*/ 391985 h 447054"/>
                  <a:gd name="connsiteX1" fmla="*/ 497427 w 845356"/>
                  <a:gd name="connsiteY1" fmla="*/ 446617 h 447054"/>
                  <a:gd name="connsiteX2" fmla="*/ 764304 w 845356"/>
                  <a:gd name="connsiteY2" fmla="*/ 371759 h 447054"/>
                  <a:gd name="connsiteX3" fmla="*/ 845064 w 845356"/>
                  <a:gd name="connsiteY3" fmla="*/ 245554 h 447054"/>
                  <a:gd name="connsiteX4" fmla="*/ 783065 w 845356"/>
                  <a:gd name="connsiteY4" fmla="*/ 105410 h 447054"/>
                  <a:gd name="connsiteX5" fmla="*/ 586697 w 845356"/>
                  <a:gd name="connsiteY5" fmla="*/ 24554 h 447054"/>
                  <a:gd name="connsiteX6" fmla="*/ 293565 w 845356"/>
                  <a:gd name="connsiteY6" fmla="*/ 8350 h 447054"/>
                  <a:gd name="connsiteX7" fmla="*/ 68 w 845356"/>
                  <a:gd name="connsiteY7" fmla="*/ 148654 h 447054"/>
                  <a:gd name="connsiteX8" fmla="*/ 160968 w 845356"/>
                  <a:gd name="connsiteY8" fmla="*/ 278263 h 447054"/>
                  <a:gd name="connsiteX0" fmla="*/ 157474 w 845356"/>
                  <a:gd name="connsiteY0" fmla="*/ 381355 h 446689"/>
                  <a:gd name="connsiteX1" fmla="*/ 497427 w 845356"/>
                  <a:gd name="connsiteY1" fmla="*/ 446617 h 446689"/>
                  <a:gd name="connsiteX2" fmla="*/ 764304 w 845356"/>
                  <a:gd name="connsiteY2" fmla="*/ 371759 h 446689"/>
                  <a:gd name="connsiteX3" fmla="*/ 845064 w 845356"/>
                  <a:gd name="connsiteY3" fmla="*/ 245554 h 446689"/>
                  <a:gd name="connsiteX4" fmla="*/ 783065 w 845356"/>
                  <a:gd name="connsiteY4" fmla="*/ 105410 h 446689"/>
                  <a:gd name="connsiteX5" fmla="*/ 586697 w 845356"/>
                  <a:gd name="connsiteY5" fmla="*/ 24554 h 446689"/>
                  <a:gd name="connsiteX6" fmla="*/ 293565 w 845356"/>
                  <a:gd name="connsiteY6" fmla="*/ 8350 h 446689"/>
                  <a:gd name="connsiteX7" fmla="*/ 68 w 845356"/>
                  <a:gd name="connsiteY7" fmla="*/ 148654 h 446689"/>
                  <a:gd name="connsiteX8" fmla="*/ 160968 w 845356"/>
                  <a:gd name="connsiteY8" fmla="*/ 278263 h 446689"/>
                  <a:gd name="connsiteX0" fmla="*/ 157474 w 845356"/>
                  <a:gd name="connsiteY0" fmla="*/ 381355 h 446672"/>
                  <a:gd name="connsiteX1" fmla="*/ 497427 w 845356"/>
                  <a:gd name="connsiteY1" fmla="*/ 446617 h 446672"/>
                  <a:gd name="connsiteX2" fmla="*/ 764304 w 845356"/>
                  <a:gd name="connsiteY2" fmla="*/ 371759 h 446672"/>
                  <a:gd name="connsiteX3" fmla="*/ 845064 w 845356"/>
                  <a:gd name="connsiteY3" fmla="*/ 245554 h 446672"/>
                  <a:gd name="connsiteX4" fmla="*/ 783065 w 845356"/>
                  <a:gd name="connsiteY4" fmla="*/ 105410 h 446672"/>
                  <a:gd name="connsiteX5" fmla="*/ 586697 w 845356"/>
                  <a:gd name="connsiteY5" fmla="*/ 24554 h 446672"/>
                  <a:gd name="connsiteX6" fmla="*/ 293565 w 845356"/>
                  <a:gd name="connsiteY6" fmla="*/ 8350 h 446672"/>
                  <a:gd name="connsiteX7" fmla="*/ 68 w 845356"/>
                  <a:gd name="connsiteY7" fmla="*/ 148654 h 446672"/>
                  <a:gd name="connsiteX8" fmla="*/ 160968 w 845356"/>
                  <a:gd name="connsiteY8" fmla="*/ 278263 h 446672"/>
                  <a:gd name="connsiteX0" fmla="*/ 157474 w 845356"/>
                  <a:gd name="connsiteY0" fmla="*/ 381355 h 440306"/>
                  <a:gd name="connsiteX1" fmla="*/ 501679 w 845356"/>
                  <a:gd name="connsiteY1" fmla="*/ 440239 h 440306"/>
                  <a:gd name="connsiteX2" fmla="*/ 764304 w 845356"/>
                  <a:gd name="connsiteY2" fmla="*/ 371759 h 440306"/>
                  <a:gd name="connsiteX3" fmla="*/ 845064 w 845356"/>
                  <a:gd name="connsiteY3" fmla="*/ 245554 h 440306"/>
                  <a:gd name="connsiteX4" fmla="*/ 783065 w 845356"/>
                  <a:gd name="connsiteY4" fmla="*/ 105410 h 440306"/>
                  <a:gd name="connsiteX5" fmla="*/ 586697 w 845356"/>
                  <a:gd name="connsiteY5" fmla="*/ 24554 h 440306"/>
                  <a:gd name="connsiteX6" fmla="*/ 293565 w 845356"/>
                  <a:gd name="connsiteY6" fmla="*/ 8350 h 440306"/>
                  <a:gd name="connsiteX7" fmla="*/ 68 w 845356"/>
                  <a:gd name="connsiteY7" fmla="*/ 148654 h 440306"/>
                  <a:gd name="connsiteX8" fmla="*/ 160968 w 845356"/>
                  <a:gd name="connsiteY8" fmla="*/ 278263 h 440306"/>
                  <a:gd name="connsiteX0" fmla="*/ 157474 w 845356"/>
                  <a:gd name="connsiteY0" fmla="*/ 381355 h 415145"/>
                  <a:gd name="connsiteX1" fmla="*/ 501679 w 845356"/>
                  <a:gd name="connsiteY1" fmla="*/ 414727 h 415145"/>
                  <a:gd name="connsiteX2" fmla="*/ 764304 w 845356"/>
                  <a:gd name="connsiteY2" fmla="*/ 371759 h 415145"/>
                  <a:gd name="connsiteX3" fmla="*/ 845064 w 845356"/>
                  <a:gd name="connsiteY3" fmla="*/ 245554 h 415145"/>
                  <a:gd name="connsiteX4" fmla="*/ 783065 w 845356"/>
                  <a:gd name="connsiteY4" fmla="*/ 105410 h 415145"/>
                  <a:gd name="connsiteX5" fmla="*/ 586697 w 845356"/>
                  <a:gd name="connsiteY5" fmla="*/ 24554 h 415145"/>
                  <a:gd name="connsiteX6" fmla="*/ 293565 w 845356"/>
                  <a:gd name="connsiteY6" fmla="*/ 8350 h 415145"/>
                  <a:gd name="connsiteX7" fmla="*/ 68 w 845356"/>
                  <a:gd name="connsiteY7" fmla="*/ 148654 h 415145"/>
                  <a:gd name="connsiteX8" fmla="*/ 160968 w 845356"/>
                  <a:gd name="connsiteY8" fmla="*/ 278263 h 415145"/>
                  <a:gd name="connsiteX0" fmla="*/ 157474 w 845299"/>
                  <a:gd name="connsiteY0" fmla="*/ 381355 h 417463"/>
                  <a:gd name="connsiteX1" fmla="*/ 501679 w 845299"/>
                  <a:gd name="connsiteY1" fmla="*/ 414727 h 417463"/>
                  <a:gd name="connsiteX2" fmla="*/ 766430 w 845299"/>
                  <a:gd name="connsiteY2" fmla="*/ 335617 h 417463"/>
                  <a:gd name="connsiteX3" fmla="*/ 845064 w 845299"/>
                  <a:gd name="connsiteY3" fmla="*/ 245554 h 417463"/>
                  <a:gd name="connsiteX4" fmla="*/ 783065 w 845299"/>
                  <a:gd name="connsiteY4" fmla="*/ 105410 h 417463"/>
                  <a:gd name="connsiteX5" fmla="*/ 586697 w 845299"/>
                  <a:gd name="connsiteY5" fmla="*/ 24554 h 417463"/>
                  <a:gd name="connsiteX6" fmla="*/ 293565 w 845299"/>
                  <a:gd name="connsiteY6" fmla="*/ 8350 h 417463"/>
                  <a:gd name="connsiteX7" fmla="*/ 68 w 845299"/>
                  <a:gd name="connsiteY7" fmla="*/ 148654 h 417463"/>
                  <a:gd name="connsiteX8" fmla="*/ 160968 w 845299"/>
                  <a:gd name="connsiteY8" fmla="*/ 278263 h 417463"/>
                  <a:gd name="connsiteX0" fmla="*/ 157474 w 845299"/>
                  <a:gd name="connsiteY0" fmla="*/ 381355 h 417463"/>
                  <a:gd name="connsiteX1" fmla="*/ 501679 w 845299"/>
                  <a:gd name="connsiteY1" fmla="*/ 414727 h 417463"/>
                  <a:gd name="connsiteX2" fmla="*/ 766430 w 845299"/>
                  <a:gd name="connsiteY2" fmla="*/ 335617 h 417463"/>
                  <a:gd name="connsiteX3" fmla="*/ 845064 w 845299"/>
                  <a:gd name="connsiteY3" fmla="*/ 228546 h 417463"/>
                  <a:gd name="connsiteX4" fmla="*/ 783065 w 845299"/>
                  <a:gd name="connsiteY4" fmla="*/ 105410 h 417463"/>
                  <a:gd name="connsiteX5" fmla="*/ 586697 w 845299"/>
                  <a:gd name="connsiteY5" fmla="*/ 24554 h 417463"/>
                  <a:gd name="connsiteX6" fmla="*/ 293565 w 845299"/>
                  <a:gd name="connsiteY6" fmla="*/ 8350 h 417463"/>
                  <a:gd name="connsiteX7" fmla="*/ 68 w 845299"/>
                  <a:gd name="connsiteY7" fmla="*/ 148654 h 417463"/>
                  <a:gd name="connsiteX8" fmla="*/ 160968 w 845299"/>
                  <a:gd name="connsiteY8" fmla="*/ 278263 h 417463"/>
                  <a:gd name="connsiteX0" fmla="*/ 157474 w 845131"/>
                  <a:gd name="connsiteY0" fmla="*/ 381355 h 417463"/>
                  <a:gd name="connsiteX1" fmla="*/ 501679 w 845131"/>
                  <a:gd name="connsiteY1" fmla="*/ 414727 h 417463"/>
                  <a:gd name="connsiteX2" fmla="*/ 766430 w 845131"/>
                  <a:gd name="connsiteY2" fmla="*/ 335617 h 417463"/>
                  <a:gd name="connsiteX3" fmla="*/ 845064 w 845131"/>
                  <a:gd name="connsiteY3" fmla="*/ 228546 h 417463"/>
                  <a:gd name="connsiteX4" fmla="*/ 757553 w 845131"/>
                  <a:gd name="connsiteY4" fmla="*/ 96906 h 417463"/>
                  <a:gd name="connsiteX5" fmla="*/ 586697 w 845131"/>
                  <a:gd name="connsiteY5" fmla="*/ 24554 h 417463"/>
                  <a:gd name="connsiteX6" fmla="*/ 293565 w 845131"/>
                  <a:gd name="connsiteY6" fmla="*/ 8350 h 417463"/>
                  <a:gd name="connsiteX7" fmla="*/ 68 w 845131"/>
                  <a:gd name="connsiteY7" fmla="*/ 148654 h 417463"/>
                  <a:gd name="connsiteX8" fmla="*/ 160968 w 845131"/>
                  <a:gd name="connsiteY8" fmla="*/ 278263 h 417463"/>
                  <a:gd name="connsiteX0" fmla="*/ 157474 w 845131"/>
                  <a:gd name="connsiteY0" fmla="*/ 384084 h 420192"/>
                  <a:gd name="connsiteX1" fmla="*/ 501679 w 845131"/>
                  <a:gd name="connsiteY1" fmla="*/ 417456 h 420192"/>
                  <a:gd name="connsiteX2" fmla="*/ 766430 w 845131"/>
                  <a:gd name="connsiteY2" fmla="*/ 338346 h 420192"/>
                  <a:gd name="connsiteX3" fmla="*/ 845064 w 845131"/>
                  <a:gd name="connsiteY3" fmla="*/ 231275 h 420192"/>
                  <a:gd name="connsiteX4" fmla="*/ 757553 w 845131"/>
                  <a:gd name="connsiteY4" fmla="*/ 99635 h 420192"/>
                  <a:gd name="connsiteX5" fmla="*/ 586697 w 845131"/>
                  <a:gd name="connsiteY5" fmla="*/ 18779 h 420192"/>
                  <a:gd name="connsiteX6" fmla="*/ 293565 w 845131"/>
                  <a:gd name="connsiteY6" fmla="*/ 11079 h 420192"/>
                  <a:gd name="connsiteX7" fmla="*/ 68 w 845131"/>
                  <a:gd name="connsiteY7" fmla="*/ 151383 h 420192"/>
                  <a:gd name="connsiteX8" fmla="*/ 160968 w 845131"/>
                  <a:gd name="connsiteY8" fmla="*/ 280992 h 420192"/>
                  <a:gd name="connsiteX0" fmla="*/ 157474 w 845131"/>
                  <a:gd name="connsiteY0" fmla="*/ 384084 h 420192"/>
                  <a:gd name="connsiteX1" fmla="*/ 501679 w 845131"/>
                  <a:gd name="connsiteY1" fmla="*/ 417456 h 420192"/>
                  <a:gd name="connsiteX2" fmla="*/ 766430 w 845131"/>
                  <a:gd name="connsiteY2" fmla="*/ 338346 h 420192"/>
                  <a:gd name="connsiteX3" fmla="*/ 845064 w 845131"/>
                  <a:gd name="connsiteY3" fmla="*/ 231275 h 420192"/>
                  <a:gd name="connsiteX4" fmla="*/ 757553 w 845131"/>
                  <a:gd name="connsiteY4" fmla="*/ 99635 h 420192"/>
                  <a:gd name="connsiteX5" fmla="*/ 586697 w 845131"/>
                  <a:gd name="connsiteY5" fmla="*/ 18779 h 420192"/>
                  <a:gd name="connsiteX6" fmla="*/ 251045 w 845131"/>
                  <a:gd name="connsiteY6" fmla="*/ 11079 h 420192"/>
                  <a:gd name="connsiteX7" fmla="*/ 68 w 845131"/>
                  <a:gd name="connsiteY7" fmla="*/ 151383 h 420192"/>
                  <a:gd name="connsiteX8" fmla="*/ 160968 w 845131"/>
                  <a:gd name="connsiteY8" fmla="*/ 280992 h 420192"/>
                  <a:gd name="connsiteX0" fmla="*/ 157474 w 845403"/>
                  <a:gd name="connsiteY0" fmla="*/ 384084 h 420192"/>
                  <a:gd name="connsiteX1" fmla="*/ 501679 w 845403"/>
                  <a:gd name="connsiteY1" fmla="*/ 417456 h 420192"/>
                  <a:gd name="connsiteX2" fmla="*/ 766430 w 845403"/>
                  <a:gd name="connsiteY2" fmla="*/ 338346 h 420192"/>
                  <a:gd name="connsiteX3" fmla="*/ 845064 w 845403"/>
                  <a:gd name="connsiteY3" fmla="*/ 231275 h 420192"/>
                  <a:gd name="connsiteX4" fmla="*/ 744797 w 845403"/>
                  <a:gd name="connsiteY4" fmla="*/ 97510 h 420192"/>
                  <a:gd name="connsiteX5" fmla="*/ 586697 w 845403"/>
                  <a:gd name="connsiteY5" fmla="*/ 18779 h 420192"/>
                  <a:gd name="connsiteX6" fmla="*/ 251045 w 845403"/>
                  <a:gd name="connsiteY6" fmla="*/ 11079 h 420192"/>
                  <a:gd name="connsiteX7" fmla="*/ 68 w 845403"/>
                  <a:gd name="connsiteY7" fmla="*/ 151383 h 420192"/>
                  <a:gd name="connsiteX8" fmla="*/ 160968 w 845403"/>
                  <a:gd name="connsiteY8" fmla="*/ 280992 h 420192"/>
                  <a:gd name="connsiteX0" fmla="*/ 157474 w 845403"/>
                  <a:gd name="connsiteY0" fmla="*/ 384084 h 420192"/>
                  <a:gd name="connsiteX1" fmla="*/ 501679 w 845403"/>
                  <a:gd name="connsiteY1" fmla="*/ 417456 h 420192"/>
                  <a:gd name="connsiteX2" fmla="*/ 766430 w 845403"/>
                  <a:gd name="connsiteY2" fmla="*/ 338346 h 420192"/>
                  <a:gd name="connsiteX3" fmla="*/ 845064 w 845403"/>
                  <a:gd name="connsiteY3" fmla="*/ 210015 h 420192"/>
                  <a:gd name="connsiteX4" fmla="*/ 744797 w 845403"/>
                  <a:gd name="connsiteY4" fmla="*/ 97510 h 420192"/>
                  <a:gd name="connsiteX5" fmla="*/ 586697 w 845403"/>
                  <a:gd name="connsiteY5" fmla="*/ 18779 h 420192"/>
                  <a:gd name="connsiteX6" fmla="*/ 251045 w 845403"/>
                  <a:gd name="connsiteY6" fmla="*/ 11079 h 420192"/>
                  <a:gd name="connsiteX7" fmla="*/ 68 w 845403"/>
                  <a:gd name="connsiteY7" fmla="*/ 151383 h 420192"/>
                  <a:gd name="connsiteX8" fmla="*/ 160968 w 845403"/>
                  <a:gd name="connsiteY8" fmla="*/ 280992 h 420192"/>
                  <a:gd name="connsiteX0" fmla="*/ 157474 w 845403"/>
                  <a:gd name="connsiteY0" fmla="*/ 380790 h 416898"/>
                  <a:gd name="connsiteX1" fmla="*/ 501679 w 845403"/>
                  <a:gd name="connsiteY1" fmla="*/ 414162 h 416898"/>
                  <a:gd name="connsiteX2" fmla="*/ 766430 w 845403"/>
                  <a:gd name="connsiteY2" fmla="*/ 335052 h 416898"/>
                  <a:gd name="connsiteX3" fmla="*/ 845064 w 845403"/>
                  <a:gd name="connsiteY3" fmla="*/ 206721 h 416898"/>
                  <a:gd name="connsiteX4" fmla="*/ 744797 w 845403"/>
                  <a:gd name="connsiteY4" fmla="*/ 94216 h 416898"/>
                  <a:gd name="connsiteX5" fmla="*/ 578193 w 845403"/>
                  <a:gd name="connsiteY5" fmla="*/ 26115 h 416898"/>
                  <a:gd name="connsiteX6" fmla="*/ 251045 w 845403"/>
                  <a:gd name="connsiteY6" fmla="*/ 7785 h 416898"/>
                  <a:gd name="connsiteX7" fmla="*/ 68 w 845403"/>
                  <a:gd name="connsiteY7" fmla="*/ 148089 h 416898"/>
                  <a:gd name="connsiteX8" fmla="*/ 160968 w 845403"/>
                  <a:gd name="connsiteY8" fmla="*/ 277698 h 416898"/>
                  <a:gd name="connsiteX0" fmla="*/ 157474 w 845403"/>
                  <a:gd name="connsiteY0" fmla="*/ 375768 h 411876"/>
                  <a:gd name="connsiteX1" fmla="*/ 501679 w 845403"/>
                  <a:gd name="connsiteY1" fmla="*/ 409140 h 411876"/>
                  <a:gd name="connsiteX2" fmla="*/ 766430 w 845403"/>
                  <a:gd name="connsiteY2" fmla="*/ 330030 h 411876"/>
                  <a:gd name="connsiteX3" fmla="*/ 845064 w 845403"/>
                  <a:gd name="connsiteY3" fmla="*/ 201699 h 411876"/>
                  <a:gd name="connsiteX4" fmla="*/ 744797 w 845403"/>
                  <a:gd name="connsiteY4" fmla="*/ 89194 h 411876"/>
                  <a:gd name="connsiteX5" fmla="*/ 578193 w 845403"/>
                  <a:gd name="connsiteY5" fmla="*/ 21093 h 411876"/>
                  <a:gd name="connsiteX6" fmla="*/ 246793 w 845403"/>
                  <a:gd name="connsiteY6" fmla="*/ 9141 h 411876"/>
                  <a:gd name="connsiteX7" fmla="*/ 68 w 845403"/>
                  <a:gd name="connsiteY7" fmla="*/ 143067 h 411876"/>
                  <a:gd name="connsiteX8" fmla="*/ 160968 w 845403"/>
                  <a:gd name="connsiteY8" fmla="*/ 272676 h 411876"/>
                  <a:gd name="connsiteX0" fmla="*/ 155351 w 843280"/>
                  <a:gd name="connsiteY0" fmla="*/ 374509 h 410617"/>
                  <a:gd name="connsiteX1" fmla="*/ 499556 w 843280"/>
                  <a:gd name="connsiteY1" fmla="*/ 407881 h 410617"/>
                  <a:gd name="connsiteX2" fmla="*/ 764307 w 843280"/>
                  <a:gd name="connsiteY2" fmla="*/ 328771 h 410617"/>
                  <a:gd name="connsiteX3" fmla="*/ 842941 w 843280"/>
                  <a:gd name="connsiteY3" fmla="*/ 200440 h 410617"/>
                  <a:gd name="connsiteX4" fmla="*/ 742674 w 843280"/>
                  <a:gd name="connsiteY4" fmla="*/ 87935 h 410617"/>
                  <a:gd name="connsiteX5" fmla="*/ 576070 w 843280"/>
                  <a:gd name="connsiteY5" fmla="*/ 19834 h 410617"/>
                  <a:gd name="connsiteX6" fmla="*/ 244670 w 843280"/>
                  <a:gd name="connsiteY6" fmla="*/ 7882 h 410617"/>
                  <a:gd name="connsiteX7" fmla="*/ 71 w 843280"/>
                  <a:gd name="connsiteY7" fmla="*/ 124800 h 410617"/>
                  <a:gd name="connsiteX8" fmla="*/ 158845 w 843280"/>
                  <a:gd name="connsiteY8" fmla="*/ 271417 h 410617"/>
                  <a:gd name="connsiteX0" fmla="*/ 155355 w 843284"/>
                  <a:gd name="connsiteY0" fmla="*/ 374509 h 410617"/>
                  <a:gd name="connsiteX1" fmla="*/ 499560 w 843284"/>
                  <a:gd name="connsiteY1" fmla="*/ 407881 h 410617"/>
                  <a:gd name="connsiteX2" fmla="*/ 764311 w 843284"/>
                  <a:gd name="connsiteY2" fmla="*/ 328771 h 410617"/>
                  <a:gd name="connsiteX3" fmla="*/ 842945 w 843284"/>
                  <a:gd name="connsiteY3" fmla="*/ 200440 h 410617"/>
                  <a:gd name="connsiteX4" fmla="*/ 742678 w 843284"/>
                  <a:gd name="connsiteY4" fmla="*/ 87935 h 410617"/>
                  <a:gd name="connsiteX5" fmla="*/ 576074 w 843284"/>
                  <a:gd name="connsiteY5" fmla="*/ 19834 h 410617"/>
                  <a:gd name="connsiteX6" fmla="*/ 244674 w 843284"/>
                  <a:gd name="connsiteY6" fmla="*/ 7882 h 410617"/>
                  <a:gd name="connsiteX7" fmla="*/ 75 w 843284"/>
                  <a:gd name="connsiteY7" fmla="*/ 124800 h 410617"/>
                  <a:gd name="connsiteX8" fmla="*/ 154597 w 843284"/>
                  <a:gd name="connsiteY8" fmla="*/ 256535 h 410617"/>
                  <a:gd name="connsiteX0" fmla="*/ 155355 w 843284"/>
                  <a:gd name="connsiteY0" fmla="*/ 377832 h 413940"/>
                  <a:gd name="connsiteX1" fmla="*/ 499560 w 843284"/>
                  <a:gd name="connsiteY1" fmla="*/ 411204 h 413940"/>
                  <a:gd name="connsiteX2" fmla="*/ 764311 w 843284"/>
                  <a:gd name="connsiteY2" fmla="*/ 332094 h 413940"/>
                  <a:gd name="connsiteX3" fmla="*/ 842945 w 843284"/>
                  <a:gd name="connsiteY3" fmla="*/ 203763 h 413940"/>
                  <a:gd name="connsiteX4" fmla="*/ 742678 w 843284"/>
                  <a:gd name="connsiteY4" fmla="*/ 91258 h 413940"/>
                  <a:gd name="connsiteX5" fmla="*/ 576074 w 843284"/>
                  <a:gd name="connsiteY5" fmla="*/ 23157 h 413940"/>
                  <a:gd name="connsiteX6" fmla="*/ 206406 w 843284"/>
                  <a:gd name="connsiteY6" fmla="*/ 6953 h 413940"/>
                  <a:gd name="connsiteX7" fmla="*/ 75 w 843284"/>
                  <a:gd name="connsiteY7" fmla="*/ 128123 h 413940"/>
                  <a:gd name="connsiteX8" fmla="*/ 154597 w 843284"/>
                  <a:gd name="connsiteY8" fmla="*/ 259858 h 413940"/>
                  <a:gd name="connsiteX0" fmla="*/ 155355 w 843284"/>
                  <a:gd name="connsiteY0" fmla="*/ 380053 h 416161"/>
                  <a:gd name="connsiteX1" fmla="*/ 499560 w 843284"/>
                  <a:gd name="connsiteY1" fmla="*/ 413425 h 416161"/>
                  <a:gd name="connsiteX2" fmla="*/ 764311 w 843284"/>
                  <a:gd name="connsiteY2" fmla="*/ 334315 h 416161"/>
                  <a:gd name="connsiteX3" fmla="*/ 842945 w 843284"/>
                  <a:gd name="connsiteY3" fmla="*/ 205984 h 416161"/>
                  <a:gd name="connsiteX4" fmla="*/ 742678 w 843284"/>
                  <a:gd name="connsiteY4" fmla="*/ 93479 h 416161"/>
                  <a:gd name="connsiteX5" fmla="*/ 576074 w 843284"/>
                  <a:gd name="connsiteY5" fmla="*/ 25378 h 416161"/>
                  <a:gd name="connsiteX6" fmla="*/ 206406 w 843284"/>
                  <a:gd name="connsiteY6" fmla="*/ 9174 h 416161"/>
                  <a:gd name="connsiteX7" fmla="*/ 75 w 843284"/>
                  <a:gd name="connsiteY7" fmla="*/ 130344 h 416161"/>
                  <a:gd name="connsiteX8" fmla="*/ 154597 w 843284"/>
                  <a:gd name="connsiteY8" fmla="*/ 262079 h 416161"/>
                  <a:gd name="connsiteX0" fmla="*/ 155355 w 843284"/>
                  <a:gd name="connsiteY0" fmla="*/ 379545 h 415653"/>
                  <a:gd name="connsiteX1" fmla="*/ 499560 w 843284"/>
                  <a:gd name="connsiteY1" fmla="*/ 412917 h 415653"/>
                  <a:gd name="connsiteX2" fmla="*/ 764311 w 843284"/>
                  <a:gd name="connsiteY2" fmla="*/ 333807 h 415653"/>
                  <a:gd name="connsiteX3" fmla="*/ 842945 w 843284"/>
                  <a:gd name="connsiteY3" fmla="*/ 205476 h 415653"/>
                  <a:gd name="connsiteX4" fmla="*/ 742678 w 843284"/>
                  <a:gd name="connsiteY4" fmla="*/ 92971 h 415653"/>
                  <a:gd name="connsiteX5" fmla="*/ 576074 w 843284"/>
                  <a:gd name="connsiteY5" fmla="*/ 24870 h 415653"/>
                  <a:gd name="connsiteX6" fmla="*/ 206406 w 843284"/>
                  <a:gd name="connsiteY6" fmla="*/ 8666 h 415653"/>
                  <a:gd name="connsiteX7" fmla="*/ 75 w 843284"/>
                  <a:gd name="connsiteY7" fmla="*/ 129836 h 415653"/>
                  <a:gd name="connsiteX8" fmla="*/ 154597 w 843284"/>
                  <a:gd name="connsiteY8" fmla="*/ 261571 h 415653"/>
                  <a:gd name="connsiteX0" fmla="*/ 155355 w 843284"/>
                  <a:gd name="connsiteY0" fmla="*/ 379545 h 415653"/>
                  <a:gd name="connsiteX1" fmla="*/ 499560 w 843284"/>
                  <a:gd name="connsiteY1" fmla="*/ 412917 h 415653"/>
                  <a:gd name="connsiteX2" fmla="*/ 764311 w 843284"/>
                  <a:gd name="connsiteY2" fmla="*/ 333807 h 415653"/>
                  <a:gd name="connsiteX3" fmla="*/ 842945 w 843284"/>
                  <a:gd name="connsiteY3" fmla="*/ 211589 h 415653"/>
                  <a:gd name="connsiteX4" fmla="*/ 742678 w 843284"/>
                  <a:gd name="connsiteY4" fmla="*/ 92971 h 415653"/>
                  <a:gd name="connsiteX5" fmla="*/ 576074 w 843284"/>
                  <a:gd name="connsiteY5" fmla="*/ 24870 h 415653"/>
                  <a:gd name="connsiteX6" fmla="*/ 206406 w 843284"/>
                  <a:gd name="connsiteY6" fmla="*/ 8666 h 415653"/>
                  <a:gd name="connsiteX7" fmla="*/ 75 w 843284"/>
                  <a:gd name="connsiteY7" fmla="*/ 129836 h 415653"/>
                  <a:gd name="connsiteX8" fmla="*/ 154597 w 843284"/>
                  <a:gd name="connsiteY8" fmla="*/ 261571 h 415653"/>
                  <a:gd name="connsiteX0" fmla="*/ 155355 w 842947"/>
                  <a:gd name="connsiteY0" fmla="*/ 379545 h 415653"/>
                  <a:gd name="connsiteX1" fmla="*/ 499560 w 842947"/>
                  <a:gd name="connsiteY1" fmla="*/ 412917 h 415653"/>
                  <a:gd name="connsiteX2" fmla="*/ 764311 w 842947"/>
                  <a:gd name="connsiteY2" fmla="*/ 333807 h 415653"/>
                  <a:gd name="connsiteX3" fmla="*/ 842945 w 842947"/>
                  <a:gd name="connsiteY3" fmla="*/ 211589 h 415653"/>
                  <a:gd name="connsiteX4" fmla="*/ 742678 w 842947"/>
                  <a:gd name="connsiteY4" fmla="*/ 92971 h 415653"/>
                  <a:gd name="connsiteX5" fmla="*/ 576074 w 842947"/>
                  <a:gd name="connsiteY5" fmla="*/ 24870 h 415653"/>
                  <a:gd name="connsiteX6" fmla="*/ 206406 w 842947"/>
                  <a:gd name="connsiteY6" fmla="*/ 8666 h 415653"/>
                  <a:gd name="connsiteX7" fmla="*/ 75 w 842947"/>
                  <a:gd name="connsiteY7" fmla="*/ 129836 h 415653"/>
                  <a:gd name="connsiteX8" fmla="*/ 154597 w 842947"/>
                  <a:gd name="connsiteY8" fmla="*/ 261571 h 415653"/>
                  <a:gd name="connsiteX0" fmla="*/ 155355 w 842947"/>
                  <a:gd name="connsiteY0" fmla="*/ 379545 h 415653"/>
                  <a:gd name="connsiteX1" fmla="*/ 499560 w 842947"/>
                  <a:gd name="connsiteY1" fmla="*/ 412917 h 415653"/>
                  <a:gd name="connsiteX2" fmla="*/ 764311 w 842947"/>
                  <a:gd name="connsiteY2" fmla="*/ 333807 h 415653"/>
                  <a:gd name="connsiteX3" fmla="*/ 842945 w 842947"/>
                  <a:gd name="connsiteY3" fmla="*/ 211589 h 415653"/>
                  <a:gd name="connsiteX4" fmla="*/ 742678 w 842947"/>
                  <a:gd name="connsiteY4" fmla="*/ 92971 h 415653"/>
                  <a:gd name="connsiteX5" fmla="*/ 576074 w 842947"/>
                  <a:gd name="connsiteY5" fmla="*/ 24870 h 415653"/>
                  <a:gd name="connsiteX6" fmla="*/ 206406 w 842947"/>
                  <a:gd name="connsiteY6" fmla="*/ 8666 h 415653"/>
                  <a:gd name="connsiteX7" fmla="*/ 75 w 842947"/>
                  <a:gd name="connsiteY7" fmla="*/ 129836 h 415653"/>
                  <a:gd name="connsiteX8" fmla="*/ 154597 w 842947"/>
                  <a:gd name="connsiteY8" fmla="*/ 261571 h 41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947" h="415653">
                    <a:moveTo>
                      <a:pt x="155355" y="379545"/>
                    </a:moveTo>
                    <a:cubicBezTo>
                      <a:pt x="247480" y="413112"/>
                      <a:pt x="398067" y="420540"/>
                      <a:pt x="499560" y="412917"/>
                    </a:cubicBezTo>
                    <a:cubicBezTo>
                      <a:pt x="601053" y="405294"/>
                      <a:pt x="707080" y="367362"/>
                      <a:pt x="764311" y="333807"/>
                    </a:cubicBezTo>
                    <a:cubicBezTo>
                      <a:pt x="821542" y="300252"/>
                      <a:pt x="842475" y="263953"/>
                      <a:pt x="842945" y="211589"/>
                    </a:cubicBezTo>
                    <a:cubicBezTo>
                      <a:pt x="843415" y="159225"/>
                      <a:pt x="787157" y="124091"/>
                      <a:pt x="742678" y="92971"/>
                    </a:cubicBezTo>
                    <a:cubicBezTo>
                      <a:pt x="698199" y="61851"/>
                      <a:pt x="664514" y="53672"/>
                      <a:pt x="576074" y="24870"/>
                    </a:cubicBezTo>
                    <a:cubicBezTo>
                      <a:pt x="497654" y="1986"/>
                      <a:pt x="302406" y="-8828"/>
                      <a:pt x="206406" y="8666"/>
                    </a:cubicBezTo>
                    <a:cubicBezTo>
                      <a:pt x="110406" y="26160"/>
                      <a:pt x="2536" y="61674"/>
                      <a:pt x="75" y="129836"/>
                    </a:cubicBezTo>
                    <a:cubicBezTo>
                      <a:pt x="-2386" y="197998"/>
                      <a:pt x="55743" y="252450"/>
                      <a:pt x="154597" y="261571"/>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22" name="グループ化 121"/>
            <p:cNvGrpSpPr/>
            <p:nvPr/>
          </p:nvGrpSpPr>
          <p:grpSpPr>
            <a:xfrm>
              <a:off x="3712743" y="3802670"/>
              <a:ext cx="1578198" cy="990850"/>
              <a:chOff x="1882005" y="4671606"/>
              <a:chExt cx="1578198" cy="990850"/>
            </a:xfrm>
          </p:grpSpPr>
          <p:sp>
            <p:nvSpPr>
              <p:cNvPr id="123" name="円/楕円 122"/>
              <p:cNvSpPr>
                <a:spLocks noChangeAspect="1"/>
              </p:cNvSpPr>
              <p:nvPr/>
            </p:nvSpPr>
            <p:spPr>
              <a:xfrm>
                <a:off x="2124000" y="5544000"/>
                <a:ext cx="108013" cy="108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フリーフォーム 123"/>
              <p:cNvSpPr/>
              <p:nvPr/>
            </p:nvSpPr>
            <p:spPr>
              <a:xfrm>
                <a:off x="1882005" y="4885184"/>
                <a:ext cx="1576320" cy="777272"/>
              </a:xfrm>
              <a:custGeom>
                <a:avLst/>
                <a:gdLst>
                  <a:gd name="connsiteX0" fmla="*/ 209525 w 896742"/>
                  <a:gd name="connsiteY0" fmla="*/ 346891 h 407764"/>
                  <a:gd name="connsiteX1" fmla="*/ 435477 w 896742"/>
                  <a:gd name="connsiteY1" fmla="*/ 406909 h 407764"/>
                  <a:gd name="connsiteX2" fmla="*/ 756753 w 896742"/>
                  <a:gd name="connsiteY2" fmla="*/ 371604 h 407764"/>
                  <a:gd name="connsiteX3" fmla="*/ 890912 w 896742"/>
                  <a:gd name="connsiteY3" fmla="*/ 233915 h 407764"/>
                  <a:gd name="connsiteX4" fmla="*/ 580228 w 896742"/>
                  <a:gd name="connsiteY4" fmla="*/ 22085 h 407764"/>
                  <a:gd name="connsiteX5" fmla="*/ 145976 w 896742"/>
                  <a:gd name="connsiteY5" fmla="*/ 22085 h 407764"/>
                  <a:gd name="connsiteX6" fmla="*/ 1226 w 896742"/>
                  <a:gd name="connsiteY6" fmla="*/ 159774 h 407764"/>
                  <a:gd name="connsiteX7" fmla="*/ 209525 w 896742"/>
                  <a:gd name="connsiteY7" fmla="*/ 209201 h 407764"/>
                  <a:gd name="connsiteX0" fmla="*/ 209525 w 896447"/>
                  <a:gd name="connsiteY0" fmla="*/ 346891 h 407764"/>
                  <a:gd name="connsiteX1" fmla="*/ 474313 w 896447"/>
                  <a:gd name="connsiteY1" fmla="*/ 406909 h 407764"/>
                  <a:gd name="connsiteX2" fmla="*/ 756753 w 896447"/>
                  <a:gd name="connsiteY2" fmla="*/ 371604 h 407764"/>
                  <a:gd name="connsiteX3" fmla="*/ 890912 w 896447"/>
                  <a:gd name="connsiteY3" fmla="*/ 233915 h 407764"/>
                  <a:gd name="connsiteX4" fmla="*/ 580228 w 896447"/>
                  <a:gd name="connsiteY4" fmla="*/ 22085 h 407764"/>
                  <a:gd name="connsiteX5" fmla="*/ 145976 w 896447"/>
                  <a:gd name="connsiteY5" fmla="*/ 22085 h 407764"/>
                  <a:gd name="connsiteX6" fmla="*/ 1226 w 896447"/>
                  <a:gd name="connsiteY6" fmla="*/ 159774 h 407764"/>
                  <a:gd name="connsiteX7" fmla="*/ 209525 w 896447"/>
                  <a:gd name="connsiteY7" fmla="*/ 209201 h 407764"/>
                  <a:gd name="connsiteX0" fmla="*/ 209525 w 901448"/>
                  <a:gd name="connsiteY0" fmla="*/ 346891 h 407246"/>
                  <a:gd name="connsiteX1" fmla="*/ 474313 w 901448"/>
                  <a:gd name="connsiteY1" fmla="*/ 406909 h 407246"/>
                  <a:gd name="connsiteX2" fmla="*/ 795588 w 901448"/>
                  <a:gd name="connsiteY2" fmla="*/ 364543 h 407246"/>
                  <a:gd name="connsiteX3" fmla="*/ 890912 w 901448"/>
                  <a:gd name="connsiteY3" fmla="*/ 233915 h 407246"/>
                  <a:gd name="connsiteX4" fmla="*/ 580228 w 901448"/>
                  <a:gd name="connsiteY4" fmla="*/ 22085 h 407246"/>
                  <a:gd name="connsiteX5" fmla="*/ 145976 w 901448"/>
                  <a:gd name="connsiteY5" fmla="*/ 22085 h 407246"/>
                  <a:gd name="connsiteX6" fmla="*/ 1226 w 901448"/>
                  <a:gd name="connsiteY6" fmla="*/ 159774 h 407246"/>
                  <a:gd name="connsiteX7" fmla="*/ 209525 w 901448"/>
                  <a:gd name="connsiteY7" fmla="*/ 209201 h 407246"/>
                  <a:gd name="connsiteX0" fmla="*/ 209525 w 904669"/>
                  <a:gd name="connsiteY0" fmla="*/ 343824 h 404365"/>
                  <a:gd name="connsiteX1" fmla="*/ 474313 w 904669"/>
                  <a:gd name="connsiteY1" fmla="*/ 403842 h 404365"/>
                  <a:gd name="connsiteX2" fmla="*/ 795588 w 904669"/>
                  <a:gd name="connsiteY2" fmla="*/ 361476 h 404365"/>
                  <a:gd name="connsiteX3" fmla="*/ 894443 w 904669"/>
                  <a:gd name="connsiteY3" fmla="*/ 184952 h 404365"/>
                  <a:gd name="connsiteX4" fmla="*/ 580228 w 904669"/>
                  <a:gd name="connsiteY4" fmla="*/ 19018 h 404365"/>
                  <a:gd name="connsiteX5" fmla="*/ 145976 w 904669"/>
                  <a:gd name="connsiteY5" fmla="*/ 19018 h 404365"/>
                  <a:gd name="connsiteX6" fmla="*/ 1226 w 904669"/>
                  <a:gd name="connsiteY6" fmla="*/ 156707 h 404365"/>
                  <a:gd name="connsiteX7" fmla="*/ 209525 w 904669"/>
                  <a:gd name="connsiteY7" fmla="*/ 206134 h 404365"/>
                  <a:gd name="connsiteX0" fmla="*/ 209506 w 905100"/>
                  <a:gd name="connsiteY0" fmla="*/ 367332 h 427873"/>
                  <a:gd name="connsiteX1" fmla="*/ 474294 w 905100"/>
                  <a:gd name="connsiteY1" fmla="*/ 427350 h 427873"/>
                  <a:gd name="connsiteX2" fmla="*/ 795569 w 905100"/>
                  <a:gd name="connsiteY2" fmla="*/ 384984 h 427873"/>
                  <a:gd name="connsiteX3" fmla="*/ 894424 w 905100"/>
                  <a:gd name="connsiteY3" fmla="*/ 208460 h 427873"/>
                  <a:gd name="connsiteX4" fmla="*/ 573148 w 905100"/>
                  <a:gd name="connsiteY4" fmla="*/ 10751 h 427873"/>
                  <a:gd name="connsiteX5" fmla="*/ 145957 w 905100"/>
                  <a:gd name="connsiteY5" fmla="*/ 42526 h 427873"/>
                  <a:gd name="connsiteX6" fmla="*/ 1207 w 905100"/>
                  <a:gd name="connsiteY6" fmla="*/ 180215 h 427873"/>
                  <a:gd name="connsiteX7" fmla="*/ 209506 w 905100"/>
                  <a:gd name="connsiteY7" fmla="*/ 229642 h 427873"/>
                  <a:gd name="connsiteX0" fmla="*/ 209506 w 905100"/>
                  <a:gd name="connsiteY0" fmla="*/ 365047 h 425850"/>
                  <a:gd name="connsiteX1" fmla="*/ 474294 w 905100"/>
                  <a:gd name="connsiteY1" fmla="*/ 425065 h 425850"/>
                  <a:gd name="connsiteX2" fmla="*/ 795569 w 905100"/>
                  <a:gd name="connsiteY2" fmla="*/ 382699 h 425850"/>
                  <a:gd name="connsiteX3" fmla="*/ 894424 w 905100"/>
                  <a:gd name="connsiteY3" fmla="*/ 174401 h 425850"/>
                  <a:gd name="connsiteX4" fmla="*/ 573148 w 905100"/>
                  <a:gd name="connsiteY4" fmla="*/ 8466 h 425850"/>
                  <a:gd name="connsiteX5" fmla="*/ 145957 w 905100"/>
                  <a:gd name="connsiteY5" fmla="*/ 40241 h 425850"/>
                  <a:gd name="connsiteX6" fmla="*/ 1207 w 905100"/>
                  <a:gd name="connsiteY6" fmla="*/ 177930 h 425850"/>
                  <a:gd name="connsiteX7" fmla="*/ 209506 w 905100"/>
                  <a:gd name="connsiteY7" fmla="*/ 227357 h 425850"/>
                  <a:gd name="connsiteX0" fmla="*/ 209506 w 905100"/>
                  <a:gd name="connsiteY0" fmla="*/ 370690 h 431493"/>
                  <a:gd name="connsiteX1" fmla="*/ 474294 w 905100"/>
                  <a:gd name="connsiteY1" fmla="*/ 430708 h 431493"/>
                  <a:gd name="connsiteX2" fmla="*/ 795569 w 905100"/>
                  <a:gd name="connsiteY2" fmla="*/ 388342 h 431493"/>
                  <a:gd name="connsiteX3" fmla="*/ 894424 w 905100"/>
                  <a:gd name="connsiteY3" fmla="*/ 180044 h 431493"/>
                  <a:gd name="connsiteX4" fmla="*/ 573148 w 905100"/>
                  <a:gd name="connsiteY4" fmla="*/ 14109 h 431493"/>
                  <a:gd name="connsiteX5" fmla="*/ 145957 w 905100"/>
                  <a:gd name="connsiteY5" fmla="*/ 28232 h 431493"/>
                  <a:gd name="connsiteX6" fmla="*/ 1207 w 905100"/>
                  <a:gd name="connsiteY6" fmla="*/ 183573 h 431493"/>
                  <a:gd name="connsiteX7" fmla="*/ 209506 w 905100"/>
                  <a:gd name="connsiteY7" fmla="*/ 233000 h 431493"/>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231337 h 429830"/>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199562 h 429830"/>
                  <a:gd name="connsiteX0" fmla="*/ 209505 w 905099"/>
                  <a:gd name="connsiteY0" fmla="*/ 367249 h 428052"/>
                  <a:gd name="connsiteX1" fmla="*/ 474293 w 905099"/>
                  <a:gd name="connsiteY1" fmla="*/ 427267 h 428052"/>
                  <a:gd name="connsiteX2" fmla="*/ 795568 w 905099"/>
                  <a:gd name="connsiteY2" fmla="*/ 384901 h 428052"/>
                  <a:gd name="connsiteX3" fmla="*/ 894423 w 905099"/>
                  <a:gd name="connsiteY3" fmla="*/ 176603 h 428052"/>
                  <a:gd name="connsiteX4" fmla="*/ 573147 w 905099"/>
                  <a:gd name="connsiteY4" fmla="*/ 10668 h 428052"/>
                  <a:gd name="connsiteX5" fmla="*/ 145956 w 905099"/>
                  <a:gd name="connsiteY5" fmla="*/ 24791 h 428052"/>
                  <a:gd name="connsiteX6" fmla="*/ 1207 w 905099"/>
                  <a:gd name="connsiteY6" fmla="*/ 91870 h 428052"/>
                  <a:gd name="connsiteX7" fmla="*/ 209505 w 905099"/>
                  <a:gd name="connsiteY7" fmla="*/ 197784 h 428052"/>
                  <a:gd name="connsiteX0" fmla="*/ 208942 w 904536"/>
                  <a:gd name="connsiteY0" fmla="*/ 385251 h 446054"/>
                  <a:gd name="connsiteX1" fmla="*/ 473730 w 904536"/>
                  <a:gd name="connsiteY1" fmla="*/ 445269 h 446054"/>
                  <a:gd name="connsiteX2" fmla="*/ 795005 w 904536"/>
                  <a:gd name="connsiteY2" fmla="*/ 402903 h 446054"/>
                  <a:gd name="connsiteX3" fmla="*/ 893860 w 904536"/>
                  <a:gd name="connsiteY3" fmla="*/ 194605 h 446054"/>
                  <a:gd name="connsiteX4" fmla="*/ 572584 w 904536"/>
                  <a:gd name="connsiteY4" fmla="*/ 28670 h 446054"/>
                  <a:gd name="connsiteX5" fmla="*/ 159515 w 904536"/>
                  <a:gd name="connsiteY5" fmla="*/ 7488 h 446054"/>
                  <a:gd name="connsiteX6" fmla="*/ 644 w 904536"/>
                  <a:gd name="connsiteY6" fmla="*/ 109872 h 446054"/>
                  <a:gd name="connsiteX7" fmla="*/ 208942 w 904536"/>
                  <a:gd name="connsiteY7" fmla="*/ 215786 h 446054"/>
                  <a:gd name="connsiteX0" fmla="*/ 208951 w 904095"/>
                  <a:gd name="connsiteY0" fmla="*/ 396229 h 457032"/>
                  <a:gd name="connsiteX1" fmla="*/ 473739 w 904095"/>
                  <a:gd name="connsiteY1" fmla="*/ 456247 h 457032"/>
                  <a:gd name="connsiteX2" fmla="*/ 795014 w 904095"/>
                  <a:gd name="connsiteY2" fmla="*/ 413881 h 457032"/>
                  <a:gd name="connsiteX3" fmla="*/ 893869 w 904095"/>
                  <a:gd name="connsiteY3" fmla="*/ 205583 h 457032"/>
                  <a:gd name="connsiteX4" fmla="*/ 579654 w 904095"/>
                  <a:gd name="connsiteY4" fmla="*/ 18465 h 457032"/>
                  <a:gd name="connsiteX5" fmla="*/ 159524 w 904095"/>
                  <a:gd name="connsiteY5" fmla="*/ 18466 h 457032"/>
                  <a:gd name="connsiteX6" fmla="*/ 653 w 904095"/>
                  <a:gd name="connsiteY6" fmla="*/ 120850 h 457032"/>
                  <a:gd name="connsiteX7" fmla="*/ 208951 w 904095"/>
                  <a:gd name="connsiteY7" fmla="*/ 226764 h 457032"/>
                  <a:gd name="connsiteX0" fmla="*/ 208951 w 885071"/>
                  <a:gd name="connsiteY0" fmla="*/ 395006 h 456041"/>
                  <a:gd name="connsiteX1" fmla="*/ 473739 w 885071"/>
                  <a:gd name="connsiteY1" fmla="*/ 455024 h 456041"/>
                  <a:gd name="connsiteX2" fmla="*/ 795014 w 885071"/>
                  <a:gd name="connsiteY2" fmla="*/ 412658 h 456041"/>
                  <a:gd name="connsiteX3" fmla="*/ 872686 w 885071"/>
                  <a:gd name="connsiteY3" fmla="*/ 186708 h 456041"/>
                  <a:gd name="connsiteX4" fmla="*/ 579654 w 885071"/>
                  <a:gd name="connsiteY4" fmla="*/ 17242 h 456041"/>
                  <a:gd name="connsiteX5" fmla="*/ 159524 w 885071"/>
                  <a:gd name="connsiteY5" fmla="*/ 17243 h 456041"/>
                  <a:gd name="connsiteX6" fmla="*/ 653 w 885071"/>
                  <a:gd name="connsiteY6" fmla="*/ 119627 h 456041"/>
                  <a:gd name="connsiteX7" fmla="*/ 208951 w 885071"/>
                  <a:gd name="connsiteY7" fmla="*/ 225541 h 456041"/>
                  <a:gd name="connsiteX0" fmla="*/ 208951 w 883011"/>
                  <a:gd name="connsiteY0" fmla="*/ 395006 h 456041"/>
                  <a:gd name="connsiteX1" fmla="*/ 473739 w 883011"/>
                  <a:gd name="connsiteY1" fmla="*/ 455024 h 456041"/>
                  <a:gd name="connsiteX2" fmla="*/ 784423 w 883011"/>
                  <a:gd name="connsiteY2" fmla="*/ 412658 h 456041"/>
                  <a:gd name="connsiteX3" fmla="*/ 872686 w 883011"/>
                  <a:gd name="connsiteY3" fmla="*/ 186708 h 456041"/>
                  <a:gd name="connsiteX4" fmla="*/ 579654 w 883011"/>
                  <a:gd name="connsiteY4" fmla="*/ 17242 h 456041"/>
                  <a:gd name="connsiteX5" fmla="*/ 159524 w 883011"/>
                  <a:gd name="connsiteY5" fmla="*/ 17243 h 456041"/>
                  <a:gd name="connsiteX6" fmla="*/ 653 w 883011"/>
                  <a:gd name="connsiteY6" fmla="*/ 119627 h 456041"/>
                  <a:gd name="connsiteX7" fmla="*/ 208951 w 883011"/>
                  <a:gd name="connsiteY7" fmla="*/ 225541 h 456041"/>
                  <a:gd name="connsiteX0" fmla="*/ 187954 w 862014"/>
                  <a:gd name="connsiteY0" fmla="*/ 393711 h 454746"/>
                  <a:gd name="connsiteX1" fmla="*/ 452742 w 862014"/>
                  <a:gd name="connsiteY1" fmla="*/ 453729 h 454746"/>
                  <a:gd name="connsiteX2" fmla="*/ 763426 w 862014"/>
                  <a:gd name="connsiteY2" fmla="*/ 411363 h 454746"/>
                  <a:gd name="connsiteX3" fmla="*/ 851689 w 862014"/>
                  <a:gd name="connsiteY3" fmla="*/ 185413 h 454746"/>
                  <a:gd name="connsiteX4" fmla="*/ 558657 w 862014"/>
                  <a:gd name="connsiteY4" fmla="*/ 15947 h 454746"/>
                  <a:gd name="connsiteX5" fmla="*/ 138527 w 862014"/>
                  <a:gd name="connsiteY5" fmla="*/ 15948 h 454746"/>
                  <a:gd name="connsiteX6" fmla="*/ 839 w 862014"/>
                  <a:gd name="connsiteY6" fmla="*/ 93618 h 454746"/>
                  <a:gd name="connsiteX7" fmla="*/ 187954 w 862014"/>
                  <a:gd name="connsiteY7" fmla="*/ 224246 h 454746"/>
                  <a:gd name="connsiteX0" fmla="*/ 187745 w 861805"/>
                  <a:gd name="connsiteY0" fmla="*/ 393711 h 454746"/>
                  <a:gd name="connsiteX1" fmla="*/ 452533 w 861805"/>
                  <a:gd name="connsiteY1" fmla="*/ 453729 h 454746"/>
                  <a:gd name="connsiteX2" fmla="*/ 763217 w 861805"/>
                  <a:gd name="connsiteY2" fmla="*/ 411363 h 454746"/>
                  <a:gd name="connsiteX3" fmla="*/ 851480 w 861805"/>
                  <a:gd name="connsiteY3" fmla="*/ 185413 h 454746"/>
                  <a:gd name="connsiteX4" fmla="*/ 558448 w 861805"/>
                  <a:gd name="connsiteY4" fmla="*/ 15947 h 454746"/>
                  <a:gd name="connsiteX5" fmla="*/ 138318 w 861805"/>
                  <a:gd name="connsiteY5" fmla="*/ 15948 h 454746"/>
                  <a:gd name="connsiteX6" fmla="*/ 630 w 861805"/>
                  <a:gd name="connsiteY6" fmla="*/ 93618 h 454746"/>
                  <a:gd name="connsiteX7" fmla="*/ 187745 w 861805"/>
                  <a:gd name="connsiteY7" fmla="*/ 224246 h 454746"/>
                  <a:gd name="connsiteX0" fmla="*/ 187160 w 861220"/>
                  <a:gd name="connsiteY0" fmla="*/ 393711 h 454746"/>
                  <a:gd name="connsiteX1" fmla="*/ 451948 w 861220"/>
                  <a:gd name="connsiteY1" fmla="*/ 453729 h 454746"/>
                  <a:gd name="connsiteX2" fmla="*/ 762632 w 861220"/>
                  <a:gd name="connsiteY2" fmla="*/ 411363 h 454746"/>
                  <a:gd name="connsiteX3" fmla="*/ 850895 w 861220"/>
                  <a:gd name="connsiteY3" fmla="*/ 185413 h 454746"/>
                  <a:gd name="connsiteX4" fmla="*/ 557863 w 861220"/>
                  <a:gd name="connsiteY4" fmla="*/ 15947 h 454746"/>
                  <a:gd name="connsiteX5" fmla="*/ 137733 w 861220"/>
                  <a:gd name="connsiteY5" fmla="*/ 15948 h 454746"/>
                  <a:gd name="connsiteX6" fmla="*/ 45 w 861220"/>
                  <a:gd name="connsiteY6" fmla="*/ 93618 h 454746"/>
                  <a:gd name="connsiteX7" fmla="*/ 187160 w 861220"/>
                  <a:gd name="connsiteY7" fmla="*/ 224246 h 454746"/>
                  <a:gd name="connsiteX0" fmla="*/ 187811 w 861871"/>
                  <a:gd name="connsiteY0" fmla="*/ 409016 h 470051"/>
                  <a:gd name="connsiteX1" fmla="*/ 452599 w 861871"/>
                  <a:gd name="connsiteY1" fmla="*/ 469034 h 470051"/>
                  <a:gd name="connsiteX2" fmla="*/ 763283 w 861871"/>
                  <a:gd name="connsiteY2" fmla="*/ 426668 h 470051"/>
                  <a:gd name="connsiteX3" fmla="*/ 851546 w 861871"/>
                  <a:gd name="connsiteY3" fmla="*/ 200718 h 470051"/>
                  <a:gd name="connsiteX4" fmla="*/ 558514 w 861871"/>
                  <a:gd name="connsiteY4" fmla="*/ 31252 h 470051"/>
                  <a:gd name="connsiteX5" fmla="*/ 141915 w 861871"/>
                  <a:gd name="connsiteY5" fmla="*/ 6539 h 470051"/>
                  <a:gd name="connsiteX6" fmla="*/ 696 w 861871"/>
                  <a:gd name="connsiteY6" fmla="*/ 108923 h 470051"/>
                  <a:gd name="connsiteX7" fmla="*/ 187811 w 861871"/>
                  <a:gd name="connsiteY7" fmla="*/ 239551 h 470051"/>
                  <a:gd name="connsiteX0" fmla="*/ 187817 w 861647"/>
                  <a:gd name="connsiteY0" fmla="*/ 419172 h 480207"/>
                  <a:gd name="connsiteX1" fmla="*/ 452605 w 861647"/>
                  <a:gd name="connsiteY1" fmla="*/ 479190 h 480207"/>
                  <a:gd name="connsiteX2" fmla="*/ 763289 w 861647"/>
                  <a:gd name="connsiteY2" fmla="*/ 436824 h 480207"/>
                  <a:gd name="connsiteX3" fmla="*/ 851552 w 861647"/>
                  <a:gd name="connsiteY3" fmla="*/ 210874 h 480207"/>
                  <a:gd name="connsiteX4" fmla="*/ 562051 w 861647"/>
                  <a:gd name="connsiteY4" fmla="*/ 20225 h 480207"/>
                  <a:gd name="connsiteX5" fmla="*/ 141921 w 861647"/>
                  <a:gd name="connsiteY5" fmla="*/ 16695 h 480207"/>
                  <a:gd name="connsiteX6" fmla="*/ 702 w 861647"/>
                  <a:gd name="connsiteY6" fmla="*/ 119079 h 480207"/>
                  <a:gd name="connsiteX7" fmla="*/ 187817 w 861647"/>
                  <a:gd name="connsiteY7" fmla="*/ 249707 h 480207"/>
                  <a:gd name="connsiteX0" fmla="*/ 187817 w 861647"/>
                  <a:gd name="connsiteY0" fmla="*/ 427515 h 488550"/>
                  <a:gd name="connsiteX1" fmla="*/ 452605 w 861647"/>
                  <a:gd name="connsiteY1" fmla="*/ 487533 h 488550"/>
                  <a:gd name="connsiteX2" fmla="*/ 763289 w 861647"/>
                  <a:gd name="connsiteY2" fmla="*/ 445167 h 488550"/>
                  <a:gd name="connsiteX3" fmla="*/ 851552 w 861647"/>
                  <a:gd name="connsiteY3" fmla="*/ 219217 h 488550"/>
                  <a:gd name="connsiteX4" fmla="*/ 562051 w 861647"/>
                  <a:gd name="connsiteY4" fmla="*/ 28568 h 488550"/>
                  <a:gd name="connsiteX5" fmla="*/ 141921 w 861647"/>
                  <a:gd name="connsiteY5" fmla="*/ 10916 h 488550"/>
                  <a:gd name="connsiteX6" fmla="*/ 702 w 861647"/>
                  <a:gd name="connsiteY6" fmla="*/ 127422 h 488550"/>
                  <a:gd name="connsiteX7" fmla="*/ 187817 w 861647"/>
                  <a:gd name="connsiteY7" fmla="*/ 258050 h 488550"/>
                  <a:gd name="connsiteX0" fmla="*/ 187817 w 861647"/>
                  <a:gd name="connsiteY0" fmla="*/ 426018 h 487053"/>
                  <a:gd name="connsiteX1" fmla="*/ 452605 w 861647"/>
                  <a:gd name="connsiteY1" fmla="*/ 486036 h 487053"/>
                  <a:gd name="connsiteX2" fmla="*/ 763289 w 861647"/>
                  <a:gd name="connsiteY2" fmla="*/ 443670 h 487053"/>
                  <a:gd name="connsiteX3" fmla="*/ 851552 w 861647"/>
                  <a:gd name="connsiteY3" fmla="*/ 217720 h 487053"/>
                  <a:gd name="connsiteX4" fmla="*/ 562051 w 861647"/>
                  <a:gd name="connsiteY4" fmla="*/ 27071 h 487053"/>
                  <a:gd name="connsiteX5" fmla="*/ 141921 w 861647"/>
                  <a:gd name="connsiteY5" fmla="*/ 9419 h 487053"/>
                  <a:gd name="connsiteX6" fmla="*/ 702 w 861647"/>
                  <a:gd name="connsiteY6" fmla="*/ 104742 h 487053"/>
                  <a:gd name="connsiteX7" fmla="*/ 187817 w 861647"/>
                  <a:gd name="connsiteY7" fmla="*/ 256553 h 487053"/>
                  <a:gd name="connsiteX0" fmla="*/ 177337 w 851167"/>
                  <a:gd name="connsiteY0" fmla="*/ 427766 h 488801"/>
                  <a:gd name="connsiteX1" fmla="*/ 442125 w 851167"/>
                  <a:gd name="connsiteY1" fmla="*/ 487784 h 488801"/>
                  <a:gd name="connsiteX2" fmla="*/ 752809 w 851167"/>
                  <a:gd name="connsiteY2" fmla="*/ 445418 h 488801"/>
                  <a:gd name="connsiteX3" fmla="*/ 841072 w 851167"/>
                  <a:gd name="connsiteY3" fmla="*/ 219468 h 488801"/>
                  <a:gd name="connsiteX4" fmla="*/ 551571 w 851167"/>
                  <a:gd name="connsiteY4" fmla="*/ 28819 h 488801"/>
                  <a:gd name="connsiteX5" fmla="*/ 131441 w 851167"/>
                  <a:gd name="connsiteY5" fmla="*/ 11167 h 488801"/>
                  <a:gd name="connsiteX6" fmla="*/ 814 w 851167"/>
                  <a:gd name="connsiteY6" fmla="*/ 131203 h 488801"/>
                  <a:gd name="connsiteX7" fmla="*/ 177337 w 851167"/>
                  <a:gd name="connsiteY7" fmla="*/ 258301 h 488801"/>
                  <a:gd name="connsiteX0" fmla="*/ 177337 w 847980"/>
                  <a:gd name="connsiteY0" fmla="*/ 427592 h 488683"/>
                  <a:gd name="connsiteX1" fmla="*/ 442125 w 847980"/>
                  <a:gd name="connsiteY1" fmla="*/ 487610 h 488683"/>
                  <a:gd name="connsiteX2" fmla="*/ 752809 w 847980"/>
                  <a:gd name="connsiteY2" fmla="*/ 445244 h 488683"/>
                  <a:gd name="connsiteX3" fmla="*/ 837541 w 847980"/>
                  <a:gd name="connsiteY3" fmla="*/ 215764 h 488683"/>
                  <a:gd name="connsiteX4" fmla="*/ 551571 w 847980"/>
                  <a:gd name="connsiteY4" fmla="*/ 28645 h 488683"/>
                  <a:gd name="connsiteX5" fmla="*/ 131441 w 847980"/>
                  <a:gd name="connsiteY5" fmla="*/ 10993 h 488683"/>
                  <a:gd name="connsiteX6" fmla="*/ 814 w 847980"/>
                  <a:gd name="connsiteY6" fmla="*/ 131029 h 488683"/>
                  <a:gd name="connsiteX7" fmla="*/ 177337 w 847980"/>
                  <a:gd name="connsiteY7" fmla="*/ 258127 h 488683"/>
                  <a:gd name="connsiteX0" fmla="*/ 177337 w 845661"/>
                  <a:gd name="connsiteY0" fmla="*/ 427592 h 488187"/>
                  <a:gd name="connsiteX1" fmla="*/ 442125 w 845661"/>
                  <a:gd name="connsiteY1" fmla="*/ 487610 h 488187"/>
                  <a:gd name="connsiteX2" fmla="*/ 738687 w 845661"/>
                  <a:gd name="connsiteY2" fmla="*/ 441714 h 488187"/>
                  <a:gd name="connsiteX3" fmla="*/ 837541 w 845661"/>
                  <a:gd name="connsiteY3" fmla="*/ 215764 h 488187"/>
                  <a:gd name="connsiteX4" fmla="*/ 551571 w 845661"/>
                  <a:gd name="connsiteY4" fmla="*/ 28645 h 488187"/>
                  <a:gd name="connsiteX5" fmla="*/ 131441 w 845661"/>
                  <a:gd name="connsiteY5" fmla="*/ 10993 h 488187"/>
                  <a:gd name="connsiteX6" fmla="*/ 814 w 845661"/>
                  <a:gd name="connsiteY6" fmla="*/ 131029 h 488187"/>
                  <a:gd name="connsiteX7" fmla="*/ 177337 w 845661"/>
                  <a:gd name="connsiteY7" fmla="*/ 258127 h 488187"/>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22822 h 488806"/>
                  <a:gd name="connsiteX0" fmla="*/ 170371 w 841124"/>
                  <a:gd name="connsiteY0" fmla="*/ 425836 h 487050"/>
                  <a:gd name="connsiteX1" fmla="*/ 435159 w 841124"/>
                  <a:gd name="connsiteY1" fmla="*/ 485854 h 487050"/>
                  <a:gd name="connsiteX2" fmla="*/ 731721 w 841124"/>
                  <a:gd name="connsiteY2" fmla="*/ 439958 h 487050"/>
                  <a:gd name="connsiteX3" fmla="*/ 830575 w 841124"/>
                  <a:gd name="connsiteY3" fmla="*/ 214008 h 487050"/>
                  <a:gd name="connsiteX4" fmla="*/ 544605 w 841124"/>
                  <a:gd name="connsiteY4" fmla="*/ 26889 h 487050"/>
                  <a:gd name="connsiteX5" fmla="*/ 124475 w 841124"/>
                  <a:gd name="connsiteY5" fmla="*/ 9237 h 487050"/>
                  <a:gd name="connsiteX6" fmla="*/ 909 w 841124"/>
                  <a:gd name="connsiteY6" fmla="*/ 104560 h 487050"/>
                  <a:gd name="connsiteX7" fmla="*/ 170371 w 841124"/>
                  <a:gd name="connsiteY7" fmla="*/ 221066 h 487050"/>
                  <a:gd name="connsiteX0" fmla="*/ 169741 w 840494"/>
                  <a:gd name="connsiteY0" fmla="*/ 442474 h 503688"/>
                  <a:gd name="connsiteX1" fmla="*/ 434529 w 840494"/>
                  <a:gd name="connsiteY1" fmla="*/ 502492 h 503688"/>
                  <a:gd name="connsiteX2" fmla="*/ 731091 w 840494"/>
                  <a:gd name="connsiteY2" fmla="*/ 456596 h 503688"/>
                  <a:gd name="connsiteX3" fmla="*/ 829945 w 840494"/>
                  <a:gd name="connsiteY3" fmla="*/ 230646 h 503688"/>
                  <a:gd name="connsiteX4" fmla="*/ 543975 w 840494"/>
                  <a:gd name="connsiteY4" fmla="*/ 43527 h 503688"/>
                  <a:gd name="connsiteX5" fmla="*/ 141497 w 840494"/>
                  <a:gd name="connsiteY5" fmla="*/ 4692 h 503688"/>
                  <a:gd name="connsiteX6" fmla="*/ 279 w 840494"/>
                  <a:gd name="connsiteY6" fmla="*/ 121198 h 503688"/>
                  <a:gd name="connsiteX7" fmla="*/ 169741 w 840494"/>
                  <a:gd name="connsiteY7" fmla="*/ 237704 h 503688"/>
                  <a:gd name="connsiteX0" fmla="*/ 169477 w 840230"/>
                  <a:gd name="connsiteY0" fmla="*/ 448771 h 509985"/>
                  <a:gd name="connsiteX1" fmla="*/ 434265 w 840230"/>
                  <a:gd name="connsiteY1" fmla="*/ 508789 h 509985"/>
                  <a:gd name="connsiteX2" fmla="*/ 730827 w 840230"/>
                  <a:gd name="connsiteY2" fmla="*/ 462893 h 509985"/>
                  <a:gd name="connsiteX3" fmla="*/ 829681 w 840230"/>
                  <a:gd name="connsiteY3" fmla="*/ 236943 h 509985"/>
                  <a:gd name="connsiteX4" fmla="*/ 543711 w 840230"/>
                  <a:gd name="connsiteY4" fmla="*/ 49824 h 509985"/>
                  <a:gd name="connsiteX5" fmla="*/ 176538 w 840230"/>
                  <a:gd name="connsiteY5" fmla="*/ 3928 h 509985"/>
                  <a:gd name="connsiteX6" fmla="*/ 15 w 840230"/>
                  <a:gd name="connsiteY6" fmla="*/ 127495 h 509985"/>
                  <a:gd name="connsiteX7" fmla="*/ 169477 w 840230"/>
                  <a:gd name="connsiteY7" fmla="*/ 244001 h 509985"/>
                  <a:gd name="connsiteX0" fmla="*/ 169559 w 840312"/>
                  <a:gd name="connsiteY0" fmla="*/ 455264 h 516478"/>
                  <a:gd name="connsiteX1" fmla="*/ 434347 w 840312"/>
                  <a:gd name="connsiteY1" fmla="*/ 515282 h 516478"/>
                  <a:gd name="connsiteX2" fmla="*/ 730909 w 840312"/>
                  <a:gd name="connsiteY2" fmla="*/ 469386 h 516478"/>
                  <a:gd name="connsiteX3" fmla="*/ 829763 w 840312"/>
                  <a:gd name="connsiteY3" fmla="*/ 243436 h 516478"/>
                  <a:gd name="connsiteX4" fmla="*/ 543793 w 840312"/>
                  <a:gd name="connsiteY4" fmla="*/ 56317 h 516478"/>
                  <a:gd name="connsiteX5" fmla="*/ 151907 w 840312"/>
                  <a:gd name="connsiteY5" fmla="*/ 3360 h 516478"/>
                  <a:gd name="connsiteX6" fmla="*/ 97 w 840312"/>
                  <a:gd name="connsiteY6" fmla="*/ 133988 h 516478"/>
                  <a:gd name="connsiteX7" fmla="*/ 169559 w 840312"/>
                  <a:gd name="connsiteY7" fmla="*/ 250494 h 516478"/>
                  <a:gd name="connsiteX0" fmla="*/ 169563 w 839123"/>
                  <a:gd name="connsiteY0" fmla="*/ 455803 h 517017"/>
                  <a:gd name="connsiteX1" fmla="*/ 434351 w 839123"/>
                  <a:gd name="connsiteY1" fmla="*/ 515821 h 517017"/>
                  <a:gd name="connsiteX2" fmla="*/ 730913 w 839123"/>
                  <a:gd name="connsiteY2" fmla="*/ 469925 h 517017"/>
                  <a:gd name="connsiteX3" fmla="*/ 829767 w 839123"/>
                  <a:gd name="connsiteY3" fmla="*/ 243975 h 517017"/>
                  <a:gd name="connsiteX4" fmla="*/ 561450 w 839123"/>
                  <a:gd name="connsiteY4" fmla="*/ 53326 h 517017"/>
                  <a:gd name="connsiteX5" fmla="*/ 151911 w 839123"/>
                  <a:gd name="connsiteY5" fmla="*/ 3899 h 517017"/>
                  <a:gd name="connsiteX6" fmla="*/ 101 w 839123"/>
                  <a:gd name="connsiteY6" fmla="*/ 134527 h 517017"/>
                  <a:gd name="connsiteX7" fmla="*/ 169563 w 839123"/>
                  <a:gd name="connsiteY7" fmla="*/ 251033 h 517017"/>
                  <a:gd name="connsiteX0" fmla="*/ 169563 w 836542"/>
                  <a:gd name="connsiteY0" fmla="*/ 455803 h 519788"/>
                  <a:gd name="connsiteX1" fmla="*/ 459065 w 836542"/>
                  <a:gd name="connsiteY1" fmla="*/ 519351 h 519788"/>
                  <a:gd name="connsiteX2" fmla="*/ 730913 w 836542"/>
                  <a:gd name="connsiteY2" fmla="*/ 469925 h 519788"/>
                  <a:gd name="connsiteX3" fmla="*/ 829767 w 836542"/>
                  <a:gd name="connsiteY3" fmla="*/ 243975 h 519788"/>
                  <a:gd name="connsiteX4" fmla="*/ 561450 w 836542"/>
                  <a:gd name="connsiteY4" fmla="*/ 53326 h 519788"/>
                  <a:gd name="connsiteX5" fmla="*/ 151911 w 836542"/>
                  <a:gd name="connsiteY5" fmla="*/ 3899 h 519788"/>
                  <a:gd name="connsiteX6" fmla="*/ 101 w 836542"/>
                  <a:gd name="connsiteY6" fmla="*/ 134527 h 519788"/>
                  <a:gd name="connsiteX7" fmla="*/ 169563 w 836542"/>
                  <a:gd name="connsiteY7" fmla="*/ 251033 h 519788"/>
                  <a:gd name="connsiteX0" fmla="*/ 169563 w 836096"/>
                  <a:gd name="connsiteY0" fmla="*/ 455803 h 519444"/>
                  <a:gd name="connsiteX1" fmla="*/ 459065 w 836096"/>
                  <a:gd name="connsiteY1" fmla="*/ 519351 h 519444"/>
                  <a:gd name="connsiteX2" fmla="*/ 727383 w 836096"/>
                  <a:gd name="connsiteY2" fmla="*/ 445212 h 519444"/>
                  <a:gd name="connsiteX3" fmla="*/ 829767 w 836096"/>
                  <a:gd name="connsiteY3" fmla="*/ 243975 h 519444"/>
                  <a:gd name="connsiteX4" fmla="*/ 561450 w 836096"/>
                  <a:gd name="connsiteY4" fmla="*/ 53326 h 519444"/>
                  <a:gd name="connsiteX5" fmla="*/ 151911 w 836096"/>
                  <a:gd name="connsiteY5" fmla="*/ 3899 h 519444"/>
                  <a:gd name="connsiteX6" fmla="*/ 101 w 836096"/>
                  <a:gd name="connsiteY6" fmla="*/ 134527 h 519444"/>
                  <a:gd name="connsiteX7" fmla="*/ 169563 w 836096"/>
                  <a:gd name="connsiteY7" fmla="*/ 251033 h 519444"/>
                  <a:gd name="connsiteX0" fmla="*/ 169563 w 822874"/>
                  <a:gd name="connsiteY0" fmla="*/ 455451 h 519092"/>
                  <a:gd name="connsiteX1" fmla="*/ 459065 w 822874"/>
                  <a:gd name="connsiteY1" fmla="*/ 518999 h 519092"/>
                  <a:gd name="connsiteX2" fmla="*/ 727383 w 822874"/>
                  <a:gd name="connsiteY2" fmla="*/ 444860 h 519092"/>
                  <a:gd name="connsiteX3" fmla="*/ 815645 w 822874"/>
                  <a:gd name="connsiteY3" fmla="*/ 218909 h 519092"/>
                  <a:gd name="connsiteX4" fmla="*/ 561450 w 822874"/>
                  <a:gd name="connsiteY4" fmla="*/ 52974 h 519092"/>
                  <a:gd name="connsiteX5" fmla="*/ 151911 w 822874"/>
                  <a:gd name="connsiteY5" fmla="*/ 3547 h 519092"/>
                  <a:gd name="connsiteX6" fmla="*/ 101 w 822874"/>
                  <a:gd name="connsiteY6" fmla="*/ 134175 h 519092"/>
                  <a:gd name="connsiteX7" fmla="*/ 169563 w 822874"/>
                  <a:gd name="connsiteY7" fmla="*/ 250681 h 519092"/>
                  <a:gd name="connsiteX0" fmla="*/ 169561 w 823734"/>
                  <a:gd name="connsiteY0" fmla="*/ 458161 h 521802"/>
                  <a:gd name="connsiteX1" fmla="*/ 459063 w 823734"/>
                  <a:gd name="connsiteY1" fmla="*/ 521709 h 521802"/>
                  <a:gd name="connsiteX2" fmla="*/ 727381 w 823734"/>
                  <a:gd name="connsiteY2" fmla="*/ 447570 h 521802"/>
                  <a:gd name="connsiteX3" fmla="*/ 815643 w 823734"/>
                  <a:gd name="connsiteY3" fmla="*/ 221619 h 521802"/>
                  <a:gd name="connsiteX4" fmla="*/ 547326 w 823734"/>
                  <a:gd name="connsiteY4" fmla="*/ 41562 h 521802"/>
                  <a:gd name="connsiteX5" fmla="*/ 151909 w 823734"/>
                  <a:gd name="connsiteY5" fmla="*/ 6257 h 521802"/>
                  <a:gd name="connsiteX6" fmla="*/ 99 w 823734"/>
                  <a:gd name="connsiteY6" fmla="*/ 136885 h 521802"/>
                  <a:gd name="connsiteX7" fmla="*/ 169561 w 823734"/>
                  <a:gd name="connsiteY7" fmla="*/ 253391 h 521802"/>
                  <a:gd name="connsiteX0" fmla="*/ 169561 w 823734"/>
                  <a:gd name="connsiteY0" fmla="*/ 461346 h 524987"/>
                  <a:gd name="connsiteX1" fmla="*/ 459063 w 823734"/>
                  <a:gd name="connsiteY1" fmla="*/ 524894 h 524987"/>
                  <a:gd name="connsiteX2" fmla="*/ 727381 w 823734"/>
                  <a:gd name="connsiteY2" fmla="*/ 450755 h 524987"/>
                  <a:gd name="connsiteX3" fmla="*/ 815643 w 823734"/>
                  <a:gd name="connsiteY3" fmla="*/ 224804 h 524987"/>
                  <a:gd name="connsiteX4" fmla="*/ 547326 w 823734"/>
                  <a:gd name="connsiteY4" fmla="*/ 34156 h 524987"/>
                  <a:gd name="connsiteX5" fmla="*/ 151909 w 823734"/>
                  <a:gd name="connsiteY5" fmla="*/ 9442 h 524987"/>
                  <a:gd name="connsiteX6" fmla="*/ 99 w 823734"/>
                  <a:gd name="connsiteY6" fmla="*/ 140070 h 524987"/>
                  <a:gd name="connsiteX7" fmla="*/ 169561 w 823734"/>
                  <a:gd name="connsiteY7" fmla="*/ 256576 h 524987"/>
                  <a:gd name="connsiteX0" fmla="*/ 169561 w 823734"/>
                  <a:gd name="connsiteY0" fmla="*/ 460304 h 523945"/>
                  <a:gd name="connsiteX1" fmla="*/ 459063 w 823734"/>
                  <a:gd name="connsiteY1" fmla="*/ 523852 h 523945"/>
                  <a:gd name="connsiteX2" fmla="*/ 727381 w 823734"/>
                  <a:gd name="connsiteY2" fmla="*/ 449713 h 523945"/>
                  <a:gd name="connsiteX3" fmla="*/ 815643 w 823734"/>
                  <a:gd name="connsiteY3" fmla="*/ 223762 h 523945"/>
                  <a:gd name="connsiteX4" fmla="*/ 547326 w 823734"/>
                  <a:gd name="connsiteY4" fmla="*/ 33114 h 523945"/>
                  <a:gd name="connsiteX5" fmla="*/ 151909 w 823734"/>
                  <a:gd name="connsiteY5" fmla="*/ 8400 h 523945"/>
                  <a:gd name="connsiteX6" fmla="*/ 99 w 823734"/>
                  <a:gd name="connsiteY6" fmla="*/ 124906 h 523945"/>
                  <a:gd name="connsiteX7" fmla="*/ 169561 w 823734"/>
                  <a:gd name="connsiteY7" fmla="*/ 255534 h 523945"/>
                  <a:gd name="connsiteX0" fmla="*/ 169561 w 823684"/>
                  <a:gd name="connsiteY0" fmla="*/ 460304 h 513419"/>
                  <a:gd name="connsiteX1" fmla="*/ 462593 w 823684"/>
                  <a:gd name="connsiteY1" fmla="*/ 513261 h 513419"/>
                  <a:gd name="connsiteX2" fmla="*/ 727381 w 823684"/>
                  <a:gd name="connsiteY2" fmla="*/ 449713 h 513419"/>
                  <a:gd name="connsiteX3" fmla="*/ 815643 w 823684"/>
                  <a:gd name="connsiteY3" fmla="*/ 223762 h 513419"/>
                  <a:gd name="connsiteX4" fmla="*/ 547326 w 823684"/>
                  <a:gd name="connsiteY4" fmla="*/ 33114 h 513419"/>
                  <a:gd name="connsiteX5" fmla="*/ 151909 w 823684"/>
                  <a:gd name="connsiteY5" fmla="*/ 8400 h 513419"/>
                  <a:gd name="connsiteX6" fmla="*/ 99 w 823684"/>
                  <a:gd name="connsiteY6" fmla="*/ 124906 h 513419"/>
                  <a:gd name="connsiteX7" fmla="*/ 169561 w 823684"/>
                  <a:gd name="connsiteY7" fmla="*/ 255534 h 513419"/>
                  <a:gd name="connsiteX0" fmla="*/ 169561 w 823684"/>
                  <a:gd name="connsiteY0" fmla="*/ 460304 h 527465"/>
                  <a:gd name="connsiteX1" fmla="*/ 462593 w 823684"/>
                  <a:gd name="connsiteY1" fmla="*/ 527383 h 527465"/>
                  <a:gd name="connsiteX2" fmla="*/ 727381 w 823684"/>
                  <a:gd name="connsiteY2" fmla="*/ 449713 h 527465"/>
                  <a:gd name="connsiteX3" fmla="*/ 815643 w 823684"/>
                  <a:gd name="connsiteY3" fmla="*/ 223762 h 527465"/>
                  <a:gd name="connsiteX4" fmla="*/ 547326 w 823684"/>
                  <a:gd name="connsiteY4" fmla="*/ 33114 h 527465"/>
                  <a:gd name="connsiteX5" fmla="*/ 151909 w 823684"/>
                  <a:gd name="connsiteY5" fmla="*/ 8400 h 527465"/>
                  <a:gd name="connsiteX6" fmla="*/ 99 w 823684"/>
                  <a:gd name="connsiteY6" fmla="*/ 124906 h 527465"/>
                  <a:gd name="connsiteX7" fmla="*/ 169561 w 823684"/>
                  <a:gd name="connsiteY7" fmla="*/ 255534 h 527465"/>
                  <a:gd name="connsiteX0" fmla="*/ 169561 w 813983"/>
                  <a:gd name="connsiteY0" fmla="*/ 459751 h 526912"/>
                  <a:gd name="connsiteX1" fmla="*/ 462593 w 813983"/>
                  <a:gd name="connsiteY1" fmla="*/ 526830 h 526912"/>
                  <a:gd name="connsiteX2" fmla="*/ 727381 w 813983"/>
                  <a:gd name="connsiteY2" fmla="*/ 449160 h 526912"/>
                  <a:gd name="connsiteX3" fmla="*/ 805052 w 813983"/>
                  <a:gd name="connsiteY3" fmla="*/ 209087 h 526912"/>
                  <a:gd name="connsiteX4" fmla="*/ 547326 w 813983"/>
                  <a:gd name="connsiteY4" fmla="*/ 32561 h 526912"/>
                  <a:gd name="connsiteX5" fmla="*/ 151909 w 813983"/>
                  <a:gd name="connsiteY5" fmla="*/ 7847 h 526912"/>
                  <a:gd name="connsiteX6" fmla="*/ 99 w 813983"/>
                  <a:gd name="connsiteY6" fmla="*/ 124353 h 526912"/>
                  <a:gd name="connsiteX7" fmla="*/ 169561 w 813983"/>
                  <a:gd name="connsiteY7" fmla="*/ 254981 h 526912"/>
                  <a:gd name="connsiteX0" fmla="*/ 169561 w 823685"/>
                  <a:gd name="connsiteY0" fmla="*/ 460303 h 527464"/>
                  <a:gd name="connsiteX1" fmla="*/ 462593 w 823685"/>
                  <a:gd name="connsiteY1" fmla="*/ 527382 h 527464"/>
                  <a:gd name="connsiteX2" fmla="*/ 727381 w 823685"/>
                  <a:gd name="connsiteY2" fmla="*/ 449712 h 527464"/>
                  <a:gd name="connsiteX3" fmla="*/ 815644 w 823685"/>
                  <a:gd name="connsiteY3" fmla="*/ 223761 h 527464"/>
                  <a:gd name="connsiteX4" fmla="*/ 547326 w 823685"/>
                  <a:gd name="connsiteY4" fmla="*/ 33113 h 527464"/>
                  <a:gd name="connsiteX5" fmla="*/ 151909 w 823685"/>
                  <a:gd name="connsiteY5" fmla="*/ 8399 h 527464"/>
                  <a:gd name="connsiteX6" fmla="*/ 99 w 823685"/>
                  <a:gd name="connsiteY6" fmla="*/ 124905 h 527464"/>
                  <a:gd name="connsiteX7" fmla="*/ 169561 w 823685"/>
                  <a:gd name="connsiteY7" fmla="*/ 255533 h 527464"/>
                  <a:gd name="connsiteX0" fmla="*/ 169561 w 826348"/>
                  <a:gd name="connsiteY0" fmla="*/ 460303 h 527464"/>
                  <a:gd name="connsiteX1" fmla="*/ 462593 w 826348"/>
                  <a:gd name="connsiteY1" fmla="*/ 527382 h 527464"/>
                  <a:gd name="connsiteX2" fmla="*/ 727381 w 826348"/>
                  <a:gd name="connsiteY2" fmla="*/ 449712 h 527464"/>
                  <a:gd name="connsiteX3" fmla="*/ 815644 w 826348"/>
                  <a:gd name="connsiteY3" fmla="*/ 223761 h 527464"/>
                  <a:gd name="connsiteX4" fmla="*/ 547326 w 826348"/>
                  <a:gd name="connsiteY4" fmla="*/ 33113 h 527464"/>
                  <a:gd name="connsiteX5" fmla="*/ 151909 w 826348"/>
                  <a:gd name="connsiteY5" fmla="*/ 8399 h 527464"/>
                  <a:gd name="connsiteX6" fmla="*/ 99 w 826348"/>
                  <a:gd name="connsiteY6" fmla="*/ 124905 h 527464"/>
                  <a:gd name="connsiteX7" fmla="*/ 169561 w 826348"/>
                  <a:gd name="connsiteY7" fmla="*/ 255533 h 527464"/>
                  <a:gd name="connsiteX0" fmla="*/ 169561 w 816174"/>
                  <a:gd name="connsiteY0" fmla="*/ 460303 h 527464"/>
                  <a:gd name="connsiteX1" fmla="*/ 462593 w 816174"/>
                  <a:gd name="connsiteY1" fmla="*/ 527382 h 527464"/>
                  <a:gd name="connsiteX2" fmla="*/ 727381 w 816174"/>
                  <a:gd name="connsiteY2" fmla="*/ 449712 h 527464"/>
                  <a:gd name="connsiteX3" fmla="*/ 815644 w 816174"/>
                  <a:gd name="connsiteY3" fmla="*/ 223761 h 527464"/>
                  <a:gd name="connsiteX4" fmla="*/ 547326 w 816174"/>
                  <a:gd name="connsiteY4" fmla="*/ 33113 h 527464"/>
                  <a:gd name="connsiteX5" fmla="*/ 151909 w 816174"/>
                  <a:gd name="connsiteY5" fmla="*/ 8399 h 527464"/>
                  <a:gd name="connsiteX6" fmla="*/ 99 w 816174"/>
                  <a:gd name="connsiteY6" fmla="*/ 124905 h 527464"/>
                  <a:gd name="connsiteX7" fmla="*/ 169561 w 816174"/>
                  <a:gd name="connsiteY7" fmla="*/ 255533 h 527464"/>
                  <a:gd name="connsiteX0" fmla="*/ 169561 w 825003"/>
                  <a:gd name="connsiteY0" fmla="*/ 460303 h 527464"/>
                  <a:gd name="connsiteX1" fmla="*/ 462593 w 825003"/>
                  <a:gd name="connsiteY1" fmla="*/ 527382 h 527464"/>
                  <a:gd name="connsiteX2" fmla="*/ 727381 w 825003"/>
                  <a:gd name="connsiteY2" fmla="*/ 449712 h 527464"/>
                  <a:gd name="connsiteX3" fmla="*/ 815644 w 825003"/>
                  <a:gd name="connsiteY3" fmla="*/ 223761 h 527464"/>
                  <a:gd name="connsiteX4" fmla="*/ 547326 w 825003"/>
                  <a:gd name="connsiteY4" fmla="*/ 33113 h 527464"/>
                  <a:gd name="connsiteX5" fmla="*/ 151909 w 825003"/>
                  <a:gd name="connsiteY5" fmla="*/ 8399 h 527464"/>
                  <a:gd name="connsiteX6" fmla="*/ 99 w 825003"/>
                  <a:gd name="connsiteY6" fmla="*/ 124905 h 527464"/>
                  <a:gd name="connsiteX7" fmla="*/ 169561 w 825003"/>
                  <a:gd name="connsiteY7" fmla="*/ 255533 h 527464"/>
                  <a:gd name="connsiteX0" fmla="*/ 169561 w 815370"/>
                  <a:gd name="connsiteY0" fmla="*/ 460447 h 527608"/>
                  <a:gd name="connsiteX1" fmla="*/ 462593 w 815370"/>
                  <a:gd name="connsiteY1" fmla="*/ 527526 h 527608"/>
                  <a:gd name="connsiteX2" fmla="*/ 727381 w 815370"/>
                  <a:gd name="connsiteY2" fmla="*/ 449856 h 527608"/>
                  <a:gd name="connsiteX3" fmla="*/ 805053 w 815370"/>
                  <a:gd name="connsiteY3" fmla="*/ 227436 h 527608"/>
                  <a:gd name="connsiteX4" fmla="*/ 547326 w 815370"/>
                  <a:gd name="connsiteY4" fmla="*/ 33257 h 527608"/>
                  <a:gd name="connsiteX5" fmla="*/ 151909 w 815370"/>
                  <a:gd name="connsiteY5" fmla="*/ 8543 h 527608"/>
                  <a:gd name="connsiteX6" fmla="*/ 99 w 815370"/>
                  <a:gd name="connsiteY6" fmla="*/ 125049 h 527608"/>
                  <a:gd name="connsiteX7" fmla="*/ 169561 w 815370"/>
                  <a:gd name="connsiteY7" fmla="*/ 255677 h 527608"/>
                  <a:gd name="connsiteX0" fmla="*/ 169561 w 812309"/>
                  <a:gd name="connsiteY0" fmla="*/ 460447 h 527913"/>
                  <a:gd name="connsiteX1" fmla="*/ 462593 w 812309"/>
                  <a:gd name="connsiteY1" fmla="*/ 527526 h 527913"/>
                  <a:gd name="connsiteX2" fmla="*/ 716789 w 812309"/>
                  <a:gd name="connsiteY2" fmla="*/ 435734 h 527913"/>
                  <a:gd name="connsiteX3" fmla="*/ 805053 w 812309"/>
                  <a:gd name="connsiteY3" fmla="*/ 227436 h 527913"/>
                  <a:gd name="connsiteX4" fmla="*/ 547326 w 812309"/>
                  <a:gd name="connsiteY4" fmla="*/ 33257 h 527913"/>
                  <a:gd name="connsiteX5" fmla="*/ 151909 w 812309"/>
                  <a:gd name="connsiteY5" fmla="*/ 8543 h 527913"/>
                  <a:gd name="connsiteX6" fmla="*/ 99 w 812309"/>
                  <a:gd name="connsiteY6" fmla="*/ 125049 h 527913"/>
                  <a:gd name="connsiteX7" fmla="*/ 169561 w 812309"/>
                  <a:gd name="connsiteY7" fmla="*/ 255677 h 527913"/>
                  <a:gd name="connsiteX0" fmla="*/ 169561 w 814620"/>
                  <a:gd name="connsiteY0" fmla="*/ 460447 h 527535"/>
                  <a:gd name="connsiteX1" fmla="*/ 462593 w 814620"/>
                  <a:gd name="connsiteY1" fmla="*/ 527526 h 527535"/>
                  <a:gd name="connsiteX2" fmla="*/ 730911 w 814620"/>
                  <a:gd name="connsiteY2" fmla="*/ 456917 h 527535"/>
                  <a:gd name="connsiteX3" fmla="*/ 805053 w 814620"/>
                  <a:gd name="connsiteY3" fmla="*/ 227436 h 527535"/>
                  <a:gd name="connsiteX4" fmla="*/ 547326 w 814620"/>
                  <a:gd name="connsiteY4" fmla="*/ 33257 h 527535"/>
                  <a:gd name="connsiteX5" fmla="*/ 151909 w 814620"/>
                  <a:gd name="connsiteY5" fmla="*/ 8543 h 527535"/>
                  <a:gd name="connsiteX6" fmla="*/ 99 w 814620"/>
                  <a:gd name="connsiteY6" fmla="*/ 125049 h 527535"/>
                  <a:gd name="connsiteX7" fmla="*/ 169561 w 814620"/>
                  <a:gd name="connsiteY7" fmla="*/ 255677 h 527535"/>
                  <a:gd name="connsiteX0" fmla="*/ 169561 w 813388"/>
                  <a:gd name="connsiteY0" fmla="*/ 460447 h 527737"/>
                  <a:gd name="connsiteX1" fmla="*/ 462593 w 813388"/>
                  <a:gd name="connsiteY1" fmla="*/ 527526 h 527737"/>
                  <a:gd name="connsiteX2" fmla="*/ 723850 w 813388"/>
                  <a:gd name="connsiteY2" fmla="*/ 442795 h 527737"/>
                  <a:gd name="connsiteX3" fmla="*/ 805053 w 813388"/>
                  <a:gd name="connsiteY3" fmla="*/ 227436 h 527737"/>
                  <a:gd name="connsiteX4" fmla="*/ 547326 w 813388"/>
                  <a:gd name="connsiteY4" fmla="*/ 33257 h 527737"/>
                  <a:gd name="connsiteX5" fmla="*/ 151909 w 813388"/>
                  <a:gd name="connsiteY5" fmla="*/ 8543 h 527737"/>
                  <a:gd name="connsiteX6" fmla="*/ 99 w 813388"/>
                  <a:gd name="connsiteY6" fmla="*/ 125049 h 527737"/>
                  <a:gd name="connsiteX7" fmla="*/ 169561 w 813388"/>
                  <a:gd name="connsiteY7" fmla="*/ 255677 h 527737"/>
                  <a:gd name="connsiteX0" fmla="*/ 169561 w 812943"/>
                  <a:gd name="connsiteY0" fmla="*/ 471065 h 538355"/>
                  <a:gd name="connsiteX1" fmla="*/ 462593 w 812943"/>
                  <a:gd name="connsiteY1" fmla="*/ 538144 h 538355"/>
                  <a:gd name="connsiteX2" fmla="*/ 723850 w 812943"/>
                  <a:gd name="connsiteY2" fmla="*/ 453413 h 538355"/>
                  <a:gd name="connsiteX3" fmla="*/ 805053 w 812943"/>
                  <a:gd name="connsiteY3" fmla="*/ 238054 h 538355"/>
                  <a:gd name="connsiteX4" fmla="*/ 554387 w 812943"/>
                  <a:gd name="connsiteY4" fmla="*/ 22692 h 538355"/>
                  <a:gd name="connsiteX5" fmla="*/ 151909 w 812943"/>
                  <a:gd name="connsiteY5" fmla="*/ 19161 h 538355"/>
                  <a:gd name="connsiteX6" fmla="*/ 99 w 812943"/>
                  <a:gd name="connsiteY6" fmla="*/ 135667 h 538355"/>
                  <a:gd name="connsiteX7" fmla="*/ 169561 w 812943"/>
                  <a:gd name="connsiteY7" fmla="*/ 266295 h 538355"/>
                  <a:gd name="connsiteX0" fmla="*/ 169562 w 812723"/>
                  <a:gd name="connsiteY0" fmla="*/ 461823 h 529113"/>
                  <a:gd name="connsiteX1" fmla="*/ 462594 w 812723"/>
                  <a:gd name="connsiteY1" fmla="*/ 528902 h 529113"/>
                  <a:gd name="connsiteX2" fmla="*/ 723851 w 812723"/>
                  <a:gd name="connsiteY2" fmla="*/ 444171 h 529113"/>
                  <a:gd name="connsiteX3" fmla="*/ 805054 w 812723"/>
                  <a:gd name="connsiteY3" fmla="*/ 228812 h 529113"/>
                  <a:gd name="connsiteX4" fmla="*/ 557918 w 812723"/>
                  <a:gd name="connsiteY4" fmla="*/ 31103 h 529113"/>
                  <a:gd name="connsiteX5" fmla="*/ 151910 w 812723"/>
                  <a:gd name="connsiteY5" fmla="*/ 9919 h 529113"/>
                  <a:gd name="connsiteX6" fmla="*/ 100 w 812723"/>
                  <a:gd name="connsiteY6" fmla="*/ 126425 h 529113"/>
                  <a:gd name="connsiteX7" fmla="*/ 169562 w 812723"/>
                  <a:gd name="connsiteY7" fmla="*/ 257053 h 529113"/>
                  <a:gd name="connsiteX0" fmla="*/ 169562 w 812723"/>
                  <a:gd name="connsiteY0" fmla="*/ 478685 h 545975"/>
                  <a:gd name="connsiteX1" fmla="*/ 462594 w 812723"/>
                  <a:gd name="connsiteY1" fmla="*/ 545764 h 545975"/>
                  <a:gd name="connsiteX2" fmla="*/ 723851 w 812723"/>
                  <a:gd name="connsiteY2" fmla="*/ 461033 h 545975"/>
                  <a:gd name="connsiteX3" fmla="*/ 805054 w 812723"/>
                  <a:gd name="connsiteY3" fmla="*/ 245674 h 545975"/>
                  <a:gd name="connsiteX4" fmla="*/ 557918 w 812723"/>
                  <a:gd name="connsiteY4" fmla="*/ 47965 h 545975"/>
                  <a:gd name="connsiteX5" fmla="*/ 151910 w 812723"/>
                  <a:gd name="connsiteY5" fmla="*/ 26781 h 545975"/>
                  <a:gd name="connsiteX6" fmla="*/ 100 w 812723"/>
                  <a:gd name="connsiteY6" fmla="*/ 143287 h 545975"/>
                  <a:gd name="connsiteX7" fmla="*/ 169562 w 812723"/>
                  <a:gd name="connsiteY7" fmla="*/ 273915 h 545975"/>
                  <a:gd name="connsiteX0" fmla="*/ 169562 w 812723"/>
                  <a:gd name="connsiteY0" fmla="*/ 465114 h 532404"/>
                  <a:gd name="connsiteX1" fmla="*/ 462594 w 812723"/>
                  <a:gd name="connsiteY1" fmla="*/ 532193 h 532404"/>
                  <a:gd name="connsiteX2" fmla="*/ 723851 w 812723"/>
                  <a:gd name="connsiteY2" fmla="*/ 447462 h 532404"/>
                  <a:gd name="connsiteX3" fmla="*/ 805054 w 812723"/>
                  <a:gd name="connsiteY3" fmla="*/ 232103 h 532404"/>
                  <a:gd name="connsiteX4" fmla="*/ 557918 w 812723"/>
                  <a:gd name="connsiteY4" fmla="*/ 34394 h 532404"/>
                  <a:gd name="connsiteX5" fmla="*/ 151910 w 812723"/>
                  <a:gd name="connsiteY5" fmla="*/ 13210 h 532404"/>
                  <a:gd name="connsiteX6" fmla="*/ 100 w 812723"/>
                  <a:gd name="connsiteY6" fmla="*/ 129716 h 532404"/>
                  <a:gd name="connsiteX7" fmla="*/ 169562 w 812723"/>
                  <a:gd name="connsiteY7" fmla="*/ 260344 h 532404"/>
                  <a:gd name="connsiteX0" fmla="*/ 169562 w 812723"/>
                  <a:gd name="connsiteY0" fmla="*/ 460016 h 527306"/>
                  <a:gd name="connsiteX1" fmla="*/ 462594 w 812723"/>
                  <a:gd name="connsiteY1" fmla="*/ 527095 h 527306"/>
                  <a:gd name="connsiteX2" fmla="*/ 723851 w 812723"/>
                  <a:gd name="connsiteY2" fmla="*/ 442364 h 527306"/>
                  <a:gd name="connsiteX3" fmla="*/ 805054 w 812723"/>
                  <a:gd name="connsiteY3" fmla="*/ 227005 h 527306"/>
                  <a:gd name="connsiteX4" fmla="*/ 557918 w 812723"/>
                  <a:gd name="connsiteY4" fmla="*/ 29296 h 527306"/>
                  <a:gd name="connsiteX5" fmla="*/ 151910 w 812723"/>
                  <a:gd name="connsiteY5" fmla="*/ 8112 h 527306"/>
                  <a:gd name="connsiteX6" fmla="*/ 100 w 812723"/>
                  <a:gd name="connsiteY6" fmla="*/ 124618 h 527306"/>
                  <a:gd name="connsiteX7" fmla="*/ 169562 w 812723"/>
                  <a:gd name="connsiteY7" fmla="*/ 255246 h 527306"/>
                  <a:gd name="connsiteX0" fmla="*/ 169563 w 812504"/>
                  <a:gd name="connsiteY0" fmla="*/ 456297 h 523587"/>
                  <a:gd name="connsiteX1" fmla="*/ 462595 w 812504"/>
                  <a:gd name="connsiteY1" fmla="*/ 523376 h 523587"/>
                  <a:gd name="connsiteX2" fmla="*/ 723852 w 812504"/>
                  <a:gd name="connsiteY2" fmla="*/ 438645 h 523587"/>
                  <a:gd name="connsiteX3" fmla="*/ 805055 w 812504"/>
                  <a:gd name="connsiteY3" fmla="*/ 223286 h 523587"/>
                  <a:gd name="connsiteX4" fmla="*/ 561449 w 812504"/>
                  <a:gd name="connsiteY4" fmla="*/ 39699 h 523587"/>
                  <a:gd name="connsiteX5" fmla="*/ 151911 w 812504"/>
                  <a:gd name="connsiteY5" fmla="*/ 4393 h 523587"/>
                  <a:gd name="connsiteX6" fmla="*/ 101 w 812504"/>
                  <a:gd name="connsiteY6" fmla="*/ 120899 h 523587"/>
                  <a:gd name="connsiteX7" fmla="*/ 169563 w 812504"/>
                  <a:gd name="connsiteY7" fmla="*/ 251527 h 523587"/>
                  <a:gd name="connsiteX0" fmla="*/ 169564 w 812285"/>
                  <a:gd name="connsiteY0" fmla="*/ 458877 h 526167"/>
                  <a:gd name="connsiteX1" fmla="*/ 462596 w 812285"/>
                  <a:gd name="connsiteY1" fmla="*/ 525956 h 526167"/>
                  <a:gd name="connsiteX2" fmla="*/ 723853 w 812285"/>
                  <a:gd name="connsiteY2" fmla="*/ 441225 h 526167"/>
                  <a:gd name="connsiteX3" fmla="*/ 805056 w 812285"/>
                  <a:gd name="connsiteY3" fmla="*/ 225866 h 526167"/>
                  <a:gd name="connsiteX4" fmla="*/ 564981 w 812285"/>
                  <a:gd name="connsiteY4" fmla="*/ 31688 h 526167"/>
                  <a:gd name="connsiteX5" fmla="*/ 151912 w 812285"/>
                  <a:gd name="connsiteY5" fmla="*/ 6973 h 526167"/>
                  <a:gd name="connsiteX6" fmla="*/ 102 w 812285"/>
                  <a:gd name="connsiteY6" fmla="*/ 123479 h 526167"/>
                  <a:gd name="connsiteX7" fmla="*/ 169564 w 812285"/>
                  <a:gd name="connsiteY7" fmla="*/ 254107 h 526167"/>
                  <a:gd name="connsiteX0" fmla="*/ 169723 w 812444"/>
                  <a:gd name="connsiteY0" fmla="*/ 478074 h 545364"/>
                  <a:gd name="connsiteX1" fmla="*/ 462755 w 812444"/>
                  <a:gd name="connsiteY1" fmla="*/ 545153 h 545364"/>
                  <a:gd name="connsiteX2" fmla="*/ 724012 w 812444"/>
                  <a:gd name="connsiteY2" fmla="*/ 460422 h 545364"/>
                  <a:gd name="connsiteX3" fmla="*/ 805215 w 812444"/>
                  <a:gd name="connsiteY3" fmla="*/ 245063 h 545364"/>
                  <a:gd name="connsiteX4" fmla="*/ 565140 w 812444"/>
                  <a:gd name="connsiteY4" fmla="*/ 50885 h 545364"/>
                  <a:gd name="connsiteX5" fmla="*/ 201498 w 812444"/>
                  <a:gd name="connsiteY5" fmla="*/ 4987 h 545364"/>
                  <a:gd name="connsiteX6" fmla="*/ 261 w 812444"/>
                  <a:gd name="connsiteY6" fmla="*/ 142676 h 545364"/>
                  <a:gd name="connsiteX7" fmla="*/ 169723 w 812444"/>
                  <a:gd name="connsiteY7" fmla="*/ 273304 h 545364"/>
                  <a:gd name="connsiteX0" fmla="*/ 169548 w 812269"/>
                  <a:gd name="connsiteY0" fmla="*/ 478074 h 545364"/>
                  <a:gd name="connsiteX1" fmla="*/ 462580 w 812269"/>
                  <a:gd name="connsiteY1" fmla="*/ 545153 h 545364"/>
                  <a:gd name="connsiteX2" fmla="*/ 723837 w 812269"/>
                  <a:gd name="connsiteY2" fmla="*/ 460422 h 545364"/>
                  <a:gd name="connsiteX3" fmla="*/ 805040 w 812269"/>
                  <a:gd name="connsiteY3" fmla="*/ 245063 h 545364"/>
                  <a:gd name="connsiteX4" fmla="*/ 564965 w 812269"/>
                  <a:gd name="connsiteY4" fmla="*/ 50885 h 545364"/>
                  <a:gd name="connsiteX5" fmla="*/ 187201 w 812269"/>
                  <a:gd name="connsiteY5" fmla="*/ 4987 h 545364"/>
                  <a:gd name="connsiteX6" fmla="*/ 86 w 812269"/>
                  <a:gd name="connsiteY6" fmla="*/ 142676 h 545364"/>
                  <a:gd name="connsiteX7" fmla="*/ 169548 w 812269"/>
                  <a:gd name="connsiteY7" fmla="*/ 273304 h 545364"/>
                  <a:gd name="connsiteX0" fmla="*/ 166021 w 808742"/>
                  <a:gd name="connsiteY0" fmla="*/ 475999 h 543289"/>
                  <a:gd name="connsiteX1" fmla="*/ 459053 w 808742"/>
                  <a:gd name="connsiteY1" fmla="*/ 543078 h 543289"/>
                  <a:gd name="connsiteX2" fmla="*/ 720310 w 808742"/>
                  <a:gd name="connsiteY2" fmla="*/ 458347 h 543289"/>
                  <a:gd name="connsiteX3" fmla="*/ 801513 w 808742"/>
                  <a:gd name="connsiteY3" fmla="*/ 242988 h 543289"/>
                  <a:gd name="connsiteX4" fmla="*/ 561438 w 808742"/>
                  <a:gd name="connsiteY4" fmla="*/ 48810 h 543289"/>
                  <a:gd name="connsiteX5" fmla="*/ 183674 w 808742"/>
                  <a:gd name="connsiteY5" fmla="*/ 2912 h 543289"/>
                  <a:gd name="connsiteX6" fmla="*/ 90 w 808742"/>
                  <a:gd name="connsiteY6" fmla="*/ 108826 h 543289"/>
                  <a:gd name="connsiteX7" fmla="*/ 166021 w 808742"/>
                  <a:gd name="connsiteY7" fmla="*/ 271229 h 543289"/>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71678 h 543738"/>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36373 h 543738"/>
                  <a:gd name="connsiteX0" fmla="*/ 171599 w 814320"/>
                  <a:gd name="connsiteY0" fmla="*/ 476448 h 543738"/>
                  <a:gd name="connsiteX1" fmla="*/ 464631 w 814320"/>
                  <a:gd name="connsiteY1" fmla="*/ 543527 h 543738"/>
                  <a:gd name="connsiteX2" fmla="*/ 725888 w 814320"/>
                  <a:gd name="connsiteY2" fmla="*/ 458796 h 543738"/>
                  <a:gd name="connsiteX3" fmla="*/ 807091 w 814320"/>
                  <a:gd name="connsiteY3" fmla="*/ 243437 h 543738"/>
                  <a:gd name="connsiteX4" fmla="*/ 567016 w 814320"/>
                  <a:gd name="connsiteY4" fmla="*/ 49259 h 543738"/>
                  <a:gd name="connsiteX5" fmla="*/ 189252 w 814320"/>
                  <a:gd name="connsiteY5" fmla="*/ 3361 h 543738"/>
                  <a:gd name="connsiteX6" fmla="*/ 2138 w 814320"/>
                  <a:gd name="connsiteY6" fmla="*/ 116336 h 543738"/>
                  <a:gd name="connsiteX7" fmla="*/ 171599 w 814320"/>
                  <a:gd name="connsiteY7" fmla="*/ 236373 h 543738"/>
                  <a:gd name="connsiteX0" fmla="*/ 169841 w 812562"/>
                  <a:gd name="connsiteY0" fmla="*/ 476448 h 543738"/>
                  <a:gd name="connsiteX1" fmla="*/ 462873 w 812562"/>
                  <a:gd name="connsiteY1" fmla="*/ 543527 h 543738"/>
                  <a:gd name="connsiteX2" fmla="*/ 724130 w 812562"/>
                  <a:gd name="connsiteY2" fmla="*/ 458796 h 543738"/>
                  <a:gd name="connsiteX3" fmla="*/ 805333 w 812562"/>
                  <a:gd name="connsiteY3" fmla="*/ 243437 h 543738"/>
                  <a:gd name="connsiteX4" fmla="*/ 565258 w 812562"/>
                  <a:gd name="connsiteY4" fmla="*/ 49259 h 543738"/>
                  <a:gd name="connsiteX5" fmla="*/ 187494 w 812562"/>
                  <a:gd name="connsiteY5" fmla="*/ 3361 h 543738"/>
                  <a:gd name="connsiteX6" fmla="*/ 380 w 812562"/>
                  <a:gd name="connsiteY6" fmla="*/ 116336 h 543738"/>
                  <a:gd name="connsiteX7" fmla="*/ 169841 w 812562"/>
                  <a:gd name="connsiteY7" fmla="*/ 236373 h 543738"/>
                  <a:gd name="connsiteX0" fmla="*/ 169841 w 834129"/>
                  <a:gd name="connsiteY0" fmla="*/ 476448 h 543738"/>
                  <a:gd name="connsiteX1" fmla="*/ 462873 w 834129"/>
                  <a:gd name="connsiteY1" fmla="*/ 543527 h 543738"/>
                  <a:gd name="connsiteX2" fmla="*/ 724130 w 834129"/>
                  <a:gd name="connsiteY2" fmla="*/ 458796 h 543738"/>
                  <a:gd name="connsiteX3" fmla="*/ 828357 w 834129"/>
                  <a:gd name="connsiteY3" fmla="*/ 243437 h 543738"/>
                  <a:gd name="connsiteX4" fmla="*/ 565258 w 834129"/>
                  <a:gd name="connsiteY4" fmla="*/ 49259 h 543738"/>
                  <a:gd name="connsiteX5" fmla="*/ 187494 w 834129"/>
                  <a:gd name="connsiteY5" fmla="*/ 3361 h 543738"/>
                  <a:gd name="connsiteX6" fmla="*/ 380 w 834129"/>
                  <a:gd name="connsiteY6" fmla="*/ 116336 h 543738"/>
                  <a:gd name="connsiteX7" fmla="*/ 169841 w 834129"/>
                  <a:gd name="connsiteY7" fmla="*/ 236373 h 543738"/>
                  <a:gd name="connsiteX0" fmla="*/ 169841 w 833084"/>
                  <a:gd name="connsiteY0" fmla="*/ 476448 h 543738"/>
                  <a:gd name="connsiteX1" fmla="*/ 462873 w 833084"/>
                  <a:gd name="connsiteY1" fmla="*/ 543527 h 543738"/>
                  <a:gd name="connsiteX2" fmla="*/ 724130 w 833084"/>
                  <a:gd name="connsiteY2" fmla="*/ 458796 h 543738"/>
                  <a:gd name="connsiteX3" fmla="*/ 828357 w 833084"/>
                  <a:gd name="connsiteY3" fmla="*/ 243437 h 543738"/>
                  <a:gd name="connsiteX4" fmla="*/ 565258 w 833084"/>
                  <a:gd name="connsiteY4" fmla="*/ 49259 h 543738"/>
                  <a:gd name="connsiteX5" fmla="*/ 187494 w 833084"/>
                  <a:gd name="connsiteY5" fmla="*/ 3361 h 543738"/>
                  <a:gd name="connsiteX6" fmla="*/ 380 w 833084"/>
                  <a:gd name="connsiteY6" fmla="*/ 116336 h 543738"/>
                  <a:gd name="connsiteX7" fmla="*/ 169841 w 833084"/>
                  <a:gd name="connsiteY7" fmla="*/ 236373 h 543738"/>
                  <a:gd name="connsiteX0" fmla="*/ 169841 w 832092"/>
                  <a:gd name="connsiteY0" fmla="*/ 476448 h 543738"/>
                  <a:gd name="connsiteX1" fmla="*/ 462873 w 832092"/>
                  <a:gd name="connsiteY1" fmla="*/ 543527 h 543738"/>
                  <a:gd name="connsiteX2" fmla="*/ 724130 w 832092"/>
                  <a:gd name="connsiteY2" fmla="*/ 458796 h 543738"/>
                  <a:gd name="connsiteX3" fmla="*/ 828357 w 832092"/>
                  <a:gd name="connsiteY3" fmla="*/ 243437 h 543738"/>
                  <a:gd name="connsiteX4" fmla="*/ 565258 w 832092"/>
                  <a:gd name="connsiteY4" fmla="*/ 49259 h 543738"/>
                  <a:gd name="connsiteX5" fmla="*/ 187494 w 832092"/>
                  <a:gd name="connsiteY5" fmla="*/ 3361 h 543738"/>
                  <a:gd name="connsiteX6" fmla="*/ 380 w 832092"/>
                  <a:gd name="connsiteY6" fmla="*/ 116336 h 543738"/>
                  <a:gd name="connsiteX7" fmla="*/ 169841 w 832092"/>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28967"/>
                  <a:gd name="connsiteY0" fmla="*/ 476448 h 543738"/>
                  <a:gd name="connsiteX1" fmla="*/ 462873 w 828967"/>
                  <a:gd name="connsiteY1" fmla="*/ 543527 h 543738"/>
                  <a:gd name="connsiteX2" fmla="*/ 724130 w 828967"/>
                  <a:gd name="connsiteY2" fmla="*/ 458796 h 543738"/>
                  <a:gd name="connsiteX3" fmla="*/ 828357 w 828967"/>
                  <a:gd name="connsiteY3" fmla="*/ 243437 h 543738"/>
                  <a:gd name="connsiteX4" fmla="*/ 565258 w 828967"/>
                  <a:gd name="connsiteY4" fmla="*/ 49259 h 543738"/>
                  <a:gd name="connsiteX5" fmla="*/ 187494 w 828967"/>
                  <a:gd name="connsiteY5" fmla="*/ 3361 h 543738"/>
                  <a:gd name="connsiteX6" fmla="*/ 380 w 828967"/>
                  <a:gd name="connsiteY6" fmla="*/ 116336 h 543738"/>
                  <a:gd name="connsiteX7" fmla="*/ 169841 w 828967"/>
                  <a:gd name="connsiteY7" fmla="*/ 236373 h 543738"/>
                  <a:gd name="connsiteX0" fmla="*/ 169841 w 828357"/>
                  <a:gd name="connsiteY0" fmla="*/ 476448 h 543738"/>
                  <a:gd name="connsiteX1" fmla="*/ 462873 w 828357"/>
                  <a:gd name="connsiteY1" fmla="*/ 543527 h 543738"/>
                  <a:gd name="connsiteX2" fmla="*/ 724130 w 828357"/>
                  <a:gd name="connsiteY2" fmla="*/ 458796 h 543738"/>
                  <a:gd name="connsiteX3" fmla="*/ 828357 w 828357"/>
                  <a:gd name="connsiteY3" fmla="*/ 243437 h 543738"/>
                  <a:gd name="connsiteX4" fmla="*/ 565258 w 828357"/>
                  <a:gd name="connsiteY4" fmla="*/ 49259 h 543738"/>
                  <a:gd name="connsiteX5" fmla="*/ 187494 w 828357"/>
                  <a:gd name="connsiteY5" fmla="*/ 3361 h 543738"/>
                  <a:gd name="connsiteX6" fmla="*/ 380 w 828357"/>
                  <a:gd name="connsiteY6" fmla="*/ 116336 h 543738"/>
                  <a:gd name="connsiteX7" fmla="*/ 169841 w 828357"/>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31165"/>
                  <a:gd name="connsiteY0" fmla="*/ 476448 h 543738"/>
                  <a:gd name="connsiteX1" fmla="*/ 462873 w 831165"/>
                  <a:gd name="connsiteY1" fmla="*/ 543527 h 543738"/>
                  <a:gd name="connsiteX2" fmla="*/ 724130 w 831165"/>
                  <a:gd name="connsiteY2" fmla="*/ 458796 h 543738"/>
                  <a:gd name="connsiteX3" fmla="*/ 828357 w 831165"/>
                  <a:gd name="connsiteY3" fmla="*/ 243437 h 543738"/>
                  <a:gd name="connsiteX4" fmla="*/ 565258 w 831165"/>
                  <a:gd name="connsiteY4" fmla="*/ 49259 h 543738"/>
                  <a:gd name="connsiteX5" fmla="*/ 187494 w 831165"/>
                  <a:gd name="connsiteY5" fmla="*/ 3361 h 543738"/>
                  <a:gd name="connsiteX6" fmla="*/ 380 w 831165"/>
                  <a:gd name="connsiteY6" fmla="*/ 116336 h 543738"/>
                  <a:gd name="connsiteX7" fmla="*/ 169841 w 831165"/>
                  <a:gd name="connsiteY7" fmla="*/ 236373 h 543738"/>
                  <a:gd name="connsiteX0" fmla="*/ 169841 w 846101"/>
                  <a:gd name="connsiteY0" fmla="*/ 476448 h 543738"/>
                  <a:gd name="connsiteX1" fmla="*/ 462873 w 846101"/>
                  <a:gd name="connsiteY1" fmla="*/ 543527 h 543738"/>
                  <a:gd name="connsiteX2" fmla="*/ 724130 w 846101"/>
                  <a:gd name="connsiteY2" fmla="*/ 458796 h 543738"/>
                  <a:gd name="connsiteX3" fmla="*/ 843699 w 846101"/>
                  <a:gd name="connsiteY3" fmla="*/ 243437 h 543738"/>
                  <a:gd name="connsiteX4" fmla="*/ 565258 w 846101"/>
                  <a:gd name="connsiteY4" fmla="*/ 49259 h 543738"/>
                  <a:gd name="connsiteX5" fmla="*/ 187494 w 846101"/>
                  <a:gd name="connsiteY5" fmla="*/ 3361 h 543738"/>
                  <a:gd name="connsiteX6" fmla="*/ 380 w 846101"/>
                  <a:gd name="connsiteY6" fmla="*/ 116336 h 543738"/>
                  <a:gd name="connsiteX7" fmla="*/ 169841 w 846101"/>
                  <a:gd name="connsiteY7" fmla="*/ 236373 h 543738"/>
                  <a:gd name="connsiteX0" fmla="*/ 169841 w 855113"/>
                  <a:gd name="connsiteY0" fmla="*/ 476946 h 544236"/>
                  <a:gd name="connsiteX1" fmla="*/ 462873 w 855113"/>
                  <a:gd name="connsiteY1" fmla="*/ 544025 h 544236"/>
                  <a:gd name="connsiteX2" fmla="*/ 724130 w 855113"/>
                  <a:gd name="connsiteY2" fmla="*/ 459294 h 544236"/>
                  <a:gd name="connsiteX3" fmla="*/ 852904 w 855113"/>
                  <a:gd name="connsiteY3" fmla="*/ 271551 h 544236"/>
                  <a:gd name="connsiteX4" fmla="*/ 565258 w 855113"/>
                  <a:gd name="connsiteY4" fmla="*/ 49757 h 544236"/>
                  <a:gd name="connsiteX5" fmla="*/ 187494 w 855113"/>
                  <a:gd name="connsiteY5" fmla="*/ 3859 h 544236"/>
                  <a:gd name="connsiteX6" fmla="*/ 380 w 855113"/>
                  <a:gd name="connsiteY6" fmla="*/ 116834 h 544236"/>
                  <a:gd name="connsiteX7" fmla="*/ 169841 w 855113"/>
                  <a:gd name="connsiteY7" fmla="*/ 236871 h 544236"/>
                  <a:gd name="connsiteX0" fmla="*/ 169841 w 852105"/>
                  <a:gd name="connsiteY0" fmla="*/ 477008 h 544298"/>
                  <a:gd name="connsiteX1" fmla="*/ 462873 w 852105"/>
                  <a:gd name="connsiteY1" fmla="*/ 544087 h 544298"/>
                  <a:gd name="connsiteX2" fmla="*/ 724130 w 852105"/>
                  <a:gd name="connsiteY2" fmla="*/ 459356 h 544298"/>
                  <a:gd name="connsiteX3" fmla="*/ 849835 w 852105"/>
                  <a:gd name="connsiteY3" fmla="*/ 274682 h 544298"/>
                  <a:gd name="connsiteX4" fmla="*/ 565258 w 852105"/>
                  <a:gd name="connsiteY4" fmla="*/ 49819 h 544298"/>
                  <a:gd name="connsiteX5" fmla="*/ 187494 w 852105"/>
                  <a:gd name="connsiteY5" fmla="*/ 3921 h 544298"/>
                  <a:gd name="connsiteX6" fmla="*/ 380 w 852105"/>
                  <a:gd name="connsiteY6" fmla="*/ 116896 h 544298"/>
                  <a:gd name="connsiteX7" fmla="*/ 169841 w 852105"/>
                  <a:gd name="connsiteY7" fmla="*/ 236933 h 544298"/>
                  <a:gd name="connsiteX0" fmla="*/ 179008 w 861272"/>
                  <a:gd name="connsiteY0" fmla="*/ 477008 h 544298"/>
                  <a:gd name="connsiteX1" fmla="*/ 472040 w 861272"/>
                  <a:gd name="connsiteY1" fmla="*/ 544087 h 544298"/>
                  <a:gd name="connsiteX2" fmla="*/ 733297 w 861272"/>
                  <a:gd name="connsiteY2" fmla="*/ 459356 h 544298"/>
                  <a:gd name="connsiteX3" fmla="*/ 859002 w 861272"/>
                  <a:gd name="connsiteY3" fmla="*/ 274682 h 544298"/>
                  <a:gd name="connsiteX4" fmla="*/ 574425 w 861272"/>
                  <a:gd name="connsiteY4" fmla="*/ 49819 h 544298"/>
                  <a:gd name="connsiteX5" fmla="*/ 196661 w 861272"/>
                  <a:gd name="connsiteY5" fmla="*/ 3921 h 544298"/>
                  <a:gd name="connsiteX6" fmla="*/ 342 w 861272"/>
                  <a:gd name="connsiteY6" fmla="*/ 116896 h 544298"/>
                  <a:gd name="connsiteX7" fmla="*/ 179008 w 861272"/>
                  <a:gd name="connsiteY7" fmla="*/ 236933 h 544298"/>
                  <a:gd name="connsiteX0" fmla="*/ 179008 w 861239"/>
                  <a:gd name="connsiteY0" fmla="*/ 477008 h 530049"/>
                  <a:gd name="connsiteX1" fmla="*/ 480693 w 861239"/>
                  <a:gd name="connsiteY1" fmla="*/ 529664 h 530049"/>
                  <a:gd name="connsiteX2" fmla="*/ 733297 w 861239"/>
                  <a:gd name="connsiteY2" fmla="*/ 459356 h 530049"/>
                  <a:gd name="connsiteX3" fmla="*/ 859002 w 861239"/>
                  <a:gd name="connsiteY3" fmla="*/ 274682 h 530049"/>
                  <a:gd name="connsiteX4" fmla="*/ 574425 w 861239"/>
                  <a:gd name="connsiteY4" fmla="*/ 49819 h 530049"/>
                  <a:gd name="connsiteX5" fmla="*/ 196661 w 861239"/>
                  <a:gd name="connsiteY5" fmla="*/ 3921 h 530049"/>
                  <a:gd name="connsiteX6" fmla="*/ 342 w 861239"/>
                  <a:gd name="connsiteY6" fmla="*/ 116896 h 530049"/>
                  <a:gd name="connsiteX7" fmla="*/ 179008 w 861239"/>
                  <a:gd name="connsiteY7" fmla="*/ 236933 h 530049"/>
                  <a:gd name="connsiteX0" fmla="*/ 179008 w 864054"/>
                  <a:gd name="connsiteY0" fmla="*/ 477008 h 531092"/>
                  <a:gd name="connsiteX1" fmla="*/ 480693 w 864054"/>
                  <a:gd name="connsiteY1" fmla="*/ 529664 h 531092"/>
                  <a:gd name="connsiteX2" fmla="*/ 736181 w 864054"/>
                  <a:gd name="connsiteY2" fmla="*/ 436280 h 531092"/>
                  <a:gd name="connsiteX3" fmla="*/ 859002 w 864054"/>
                  <a:gd name="connsiteY3" fmla="*/ 274682 h 531092"/>
                  <a:gd name="connsiteX4" fmla="*/ 574425 w 864054"/>
                  <a:gd name="connsiteY4" fmla="*/ 49819 h 531092"/>
                  <a:gd name="connsiteX5" fmla="*/ 196661 w 864054"/>
                  <a:gd name="connsiteY5" fmla="*/ 3921 h 531092"/>
                  <a:gd name="connsiteX6" fmla="*/ 342 w 864054"/>
                  <a:gd name="connsiteY6" fmla="*/ 116896 h 531092"/>
                  <a:gd name="connsiteX7" fmla="*/ 179008 w 864054"/>
                  <a:gd name="connsiteY7" fmla="*/ 236933 h 531092"/>
                  <a:gd name="connsiteX0" fmla="*/ 179008 w 864332"/>
                  <a:gd name="connsiteY0" fmla="*/ 477008 h 530397"/>
                  <a:gd name="connsiteX1" fmla="*/ 480693 w 864332"/>
                  <a:gd name="connsiteY1" fmla="*/ 529664 h 530397"/>
                  <a:gd name="connsiteX2" fmla="*/ 739066 w 864332"/>
                  <a:gd name="connsiteY2" fmla="*/ 450703 h 530397"/>
                  <a:gd name="connsiteX3" fmla="*/ 859002 w 864332"/>
                  <a:gd name="connsiteY3" fmla="*/ 274682 h 530397"/>
                  <a:gd name="connsiteX4" fmla="*/ 574425 w 864332"/>
                  <a:gd name="connsiteY4" fmla="*/ 49819 h 530397"/>
                  <a:gd name="connsiteX5" fmla="*/ 196661 w 864332"/>
                  <a:gd name="connsiteY5" fmla="*/ 3921 h 530397"/>
                  <a:gd name="connsiteX6" fmla="*/ 342 w 864332"/>
                  <a:gd name="connsiteY6" fmla="*/ 116896 h 530397"/>
                  <a:gd name="connsiteX7" fmla="*/ 179008 w 864332"/>
                  <a:gd name="connsiteY7" fmla="*/ 236933 h 530397"/>
                  <a:gd name="connsiteX0" fmla="*/ 179008 w 864332"/>
                  <a:gd name="connsiteY0" fmla="*/ 476386 h 529775"/>
                  <a:gd name="connsiteX1" fmla="*/ 480693 w 864332"/>
                  <a:gd name="connsiteY1" fmla="*/ 529042 h 529775"/>
                  <a:gd name="connsiteX2" fmla="*/ 739066 w 864332"/>
                  <a:gd name="connsiteY2" fmla="*/ 450081 h 529775"/>
                  <a:gd name="connsiteX3" fmla="*/ 859002 w 864332"/>
                  <a:gd name="connsiteY3" fmla="*/ 239445 h 529775"/>
                  <a:gd name="connsiteX4" fmla="*/ 574425 w 864332"/>
                  <a:gd name="connsiteY4" fmla="*/ 49197 h 529775"/>
                  <a:gd name="connsiteX5" fmla="*/ 196661 w 864332"/>
                  <a:gd name="connsiteY5" fmla="*/ 3299 h 529775"/>
                  <a:gd name="connsiteX6" fmla="*/ 342 w 864332"/>
                  <a:gd name="connsiteY6" fmla="*/ 116274 h 529775"/>
                  <a:gd name="connsiteX7" fmla="*/ 179008 w 864332"/>
                  <a:gd name="connsiteY7" fmla="*/ 236311 h 529775"/>
                  <a:gd name="connsiteX0" fmla="*/ 179008 w 864188"/>
                  <a:gd name="connsiteY0" fmla="*/ 480677 h 534066"/>
                  <a:gd name="connsiteX1" fmla="*/ 480693 w 864188"/>
                  <a:gd name="connsiteY1" fmla="*/ 533333 h 534066"/>
                  <a:gd name="connsiteX2" fmla="*/ 739066 w 864188"/>
                  <a:gd name="connsiteY2" fmla="*/ 454372 h 534066"/>
                  <a:gd name="connsiteX3" fmla="*/ 859002 w 864188"/>
                  <a:gd name="connsiteY3" fmla="*/ 243736 h 534066"/>
                  <a:gd name="connsiteX4" fmla="*/ 577310 w 864188"/>
                  <a:gd name="connsiteY4" fmla="*/ 36180 h 534066"/>
                  <a:gd name="connsiteX5" fmla="*/ 196661 w 864188"/>
                  <a:gd name="connsiteY5" fmla="*/ 7590 h 534066"/>
                  <a:gd name="connsiteX6" fmla="*/ 342 w 864188"/>
                  <a:gd name="connsiteY6" fmla="*/ 120565 h 534066"/>
                  <a:gd name="connsiteX7" fmla="*/ 179008 w 864188"/>
                  <a:gd name="connsiteY7" fmla="*/ 240602 h 534066"/>
                  <a:gd name="connsiteX0" fmla="*/ 179008 w 863347"/>
                  <a:gd name="connsiteY0" fmla="*/ 480677 h 534066"/>
                  <a:gd name="connsiteX1" fmla="*/ 480693 w 863347"/>
                  <a:gd name="connsiteY1" fmla="*/ 533333 h 534066"/>
                  <a:gd name="connsiteX2" fmla="*/ 739066 w 863347"/>
                  <a:gd name="connsiteY2" fmla="*/ 454372 h 534066"/>
                  <a:gd name="connsiteX3" fmla="*/ 859002 w 863347"/>
                  <a:gd name="connsiteY3" fmla="*/ 243736 h 534066"/>
                  <a:gd name="connsiteX4" fmla="*/ 577310 w 863347"/>
                  <a:gd name="connsiteY4" fmla="*/ 36180 h 534066"/>
                  <a:gd name="connsiteX5" fmla="*/ 196661 w 863347"/>
                  <a:gd name="connsiteY5" fmla="*/ 7590 h 534066"/>
                  <a:gd name="connsiteX6" fmla="*/ 342 w 863347"/>
                  <a:gd name="connsiteY6" fmla="*/ 120565 h 534066"/>
                  <a:gd name="connsiteX7" fmla="*/ 179008 w 863347"/>
                  <a:gd name="connsiteY7" fmla="*/ 240602 h 534066"/>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77310 w 860566"/>
                  <a:gd name="connsiteY4" fmla="*/ 36180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706"/>
                  <a:gd name="connsiteY0" fmla="*/ 485514 h 538903"/>
                  <a:gd name="connsiteX1" fmla="*/ 480693 w 860706"/>
                  <a:gd name="connsiteY1" fmla="*/ 538170 h 538903"/>
                  <a:gd name="connsiteX2" fmla="*/ 739066 w 860706"/>
                  <a:gd name="connsiteY2" fmla="*/ 459209 h 538903"/>
                  <a:gd name="connsiteX3" fmla="*/ 856117 w 860706"/>
                  <a:gd name="connsiteY3" fmla="*/ 248573 h 538903"/>
                  <a:gd name="connsiteX4" fmla="*/ 591732 w 860706"/>
                  <a:gd name="connsiteY4" fmla="*/ 29479 h 538903"/>
                  <a:gd name="connsiteX5" fmla="*/ 196661 w 860706"/>
                  <a:gd name="connsiteY5" fmla="*/ 12427 h 538903"/>
                  <a:gd name="connsiteX6" fmla="*/ 342 w 860706"/>
                  <a:gd name="connsiteY6" fmla="*/ 125402 h 538903"/>
                  <a:gd name="connsiteX7" fmla="*/ 179008 w 860706"/>
                  <a:gd name="connsiteY7" fmla="*/ 245439 h 538903"/>
                  <a:gd name="connsiteX0" fmla="*/ 179008 w 860706"/>
                  <a:gd name="connsiteY0" fmla="*/ 482053 h 535442"/>
                  <a:gd name="connsiteX1" fmla="*/ 480693 w 860706"/>
                  <a:gd name="connsiteY1" fmla="*/ 534709 h 535442"/>
                  <a:gd name="connsiteX2" fmla="*/ 739066 w 860706"/>
                  <a:gd name="connsiteY2" fmla="*/ 455748 h 535442"/>
                  <a:gd name="connsiteX3" fmla="*/ 856117 w 860706"/>
                  <a:gd name="connsiteY3" fmla="*/ 245112 h 535442"/>
                  <a:gd name="connsiteX4" fmla="*/ 591732 w 860706"/>
                  <a:gd name="connsiteY4" fmla="*/ 26018 h 535442"/>
                  <a:gd name="connsiteX5" fmla="*/ 196661 w 860706"/>
                  <a:gd name="connsiteY5" fmla="*/ 8966 h 535442"/>
                  <a:gd name="connsiteX6" fmla="*/ 342 w 860706"/>
                  <a:gd name="connsiteY6" fmla="*/ 121941 h 535442"/>
                  <a:gd name="connsiteX7" fmla="*/ 179008 w 860706"/>
                  <a:gd name="connsiteY7" fmla="*/ 241978 h 535442"/>
                  <a:gd name="connsiteX0" fmla="*/ 179008 w 860706"/>
                  <a:gd name="connsiteY0" fmla="*/ 479219 h 532608"/>
                  <a:gd name="connsiteX1" fmla="*/ 480693 w 860706"/>
                  <a:gd name="connsiteY1" fmla="*/ 531875 h 532608"/>
                  <a:gd name="connsiteX2" fmla="*/ 739066 w 860706"/>
                  <a:gd name="connsiteY2" fmla="*/ 452914 h 532608"/>
                  <a:gd name="connsiteX3" fmla="*/ 856117 w 860706"/>
                  <a:gd name="connsiteY3" fmla="*/ 242278 h 532608"/>
                  <a:gd name="connsiteX4" fmla="*/ 591732 w 860706"/>
                  <a:gd name="connsiteY4" fmla="*/ 31837 h 532608"/>
                  <a:gd name="connsiteX5" fmla="*/ 196661 w 860706"/>
                  <a:gd name="connsiteY5" fmla="*/ 6132 h 532608"/>
                  <a:gd name="connsiteX6" fmla="*/ 342 w 860706"/>
                  <a:gd name="connsiteY6" fmla="*/ 119107 h 532608"/>
                  <a:gd name="connsiteX7" fmla="*/ 179008 w 860706"/>
                  <a:gd name="connsiteY7" fmla="*/ 239144 h 532608"/>
                  <a:gd name="connsiteX0" fmla="*/ 179008 w 860706"/>
                  <a:gd name="connsiteY0" fmla="*/ 482497 h 535886"/>
                  <a:gd name="connsiteX1" fmla="*/ 480693 w 860706"/>
                  <a:gd name="connsiteY1" fmla="*/ 535153 h 535886"/>
                  <a:gd name="connsiteX2" fmla="*/ 739066 w 860706"/>
                  <a:gd name="connsiteY2" fmla="*/ 456192 h 535886"/>
                  <a:gd name="connsiteX3" fmla="*/ 856117 w 860706"/>
                  <a:gd name="connsiteY3" fmla="*/ 245556 h 535886"/>
                  <a:gd name="connsiteX4" fmla="*/ 591732 w 860706"/>
                  <a:gd name="connsiteY4" fmla="*/ 35115 h 535886"/>
                  <a:gd name="connsiteX5" fmla="*/ 196661 w 860706"/>
                  <a:gd name="connsiteY5" fmla="*/ 9410 h 535886"/>
                  <a:gd name="connsiteX6" fmla="*/ 342 w 860706"/>
                  <a:gd name="connsiteY6" fmla="*/ 122385 h 535886"/>
                  <a:gd name="connsiteX7" fmla="*/ 179008 w 860706"/>
                  <a:gd name="connsiteY7" fmla="*/ 242422 h 535886"/>
                  <a:gd name="connsiteX0" fmla="*/ 179008 w 860566"/>
                  <a:gd name="connsiteY0" fmla="*/ 491363 h 544752"/>
                  <a:gd name="connsiteX1" fmla="*/ 480693 w 860566"/>
                  <a:gd name="connsiteY1" fmla="*/ 544019 h 544752"/>
                  <a:gd name="connsiteX2" fmla="*/ 739066 w 860566"/>
                  <a:gd name="connsiteY2" fmla="*/ 465058 h 544752"/>
                  <a:gd name="connsiteX3" fmla="*/ 856117 w 860566"/>
                  <a:gd name="connsiteY3" fmla="*/ 254422 h 544752"/>
                  <a:gd name="connsiteX4" fmla="*/ 594616 w 860566"/>
                  <a:gd name="connsiteY4" fmla="*/ 26674 h 544752"/>
                  <a:gd name="connsiteX5" fmla="*/ 196661 w 860566"/>
                  <a:gd name="connsiteY5" fmla="*/ 18276 h 544752"/>
                  <a:gd name="connsiteX6" fmla="*/ 342 w 860566"/>
                  <a:gd name="connsiteY6" fmla="*/ 131251 h 544752"/>
                  <a:gd name="connsiteX7" fmla="*/ 179008 w 860566"/>
                  <a:gd name="connsiteY7" fmla="*/ 251288 h 544752"/>
                  <a:gd name="connsiteX0" fmla="*/ 179008 w 860566"/>
                  <a:gd name="connsiteY0" fmla="*/ 484044 h 537433"/>
                  <a:gd name="connsiteX1" fmla="*/ 480693 w 860566"/>
                  <a:gd name="connsiteY1" fmla="*/ 536700 h 537433"/>
                  <a:gd name="connsiteX2" fmla="*/ 739066 w 860566"/>
                  <a:gd name="connsiteY2" fmla="*/ 457739 h 537433"/>
                  <a:gd name="connsiteX3" fmla="*/ 856117 w 860566"/>
                  <a:gd name="connsiteY3" fmla="*/ 247103 h 537433"/>
                  <a:gd name="connsiteX4" fmla="*/ 594616 w 860566"/>
                  <a:gd name="connsiteY4" fmla="*/ 19355 h 537433"/>
                  <a:gd name="connsiteX5" fmla="*/ 196661 w 860566"/>
                  <a:gd name="connsiteY5" fmla="*/ 10957 h 537433"/>
                  <a:gd name="connsiteX6" fmla="*/ 342 w 860566"/>
                  <a:gd name="connsiteY6" fmla="*/ 123932 h 537433"/>
                  <a:gd name="connsiteX7" fmla="*/ 179008 w 860566"/>
                  <a:gd name="connsiteY7" fmla="*/ 243969 h 537433"/>
                  <a:gd name="connsiteX0" fmla="*/ 179008 w 860566"/>
                  <a:gd name="connsiteY0" fmla="*/ 477695 h 531084"/>
                  <a:gd name="connsiteX1" fmla="*/ 480693 w 860566"/>
                  <a:gd name="connsiteY1" fmla="*/ 530351 h 531084"/>
                  <a:gd name="connsiteX2" fmla="*/ 739066 w 860566"/>
                  <a:gd name="connsiteY2" fmla="*/ 451390 h 531084"/>
                  <a:gd name="connsiteX3" fmla="*/ 856117 w 860566"/>
                  <a:gd name="connsiteY3" fmla="*/ 240754 h 531084"/>
                  <a:gd name="connsiteX4" fmla="*/ 594616 w 860566"/>
                  <a:gd name="connsiteY4" fmla="*/ 33197 h 531084"/>
                  <a:gd name="connsiteX5" fmla="*/ 196661 w 860566"/>
                  <a:gd name="connsiteY5" fmla="*/ 4608 h 531084"/>
                  <a:gd name="connsiteX6" fmla="*/ 342 w 860566"/>
                  <a:gd name="connsiteY6" fmla="*/ 117583 h 531084"/>
                  <a:gd name="connsiteX7" fmla="*/ 179008 w 860566"/>
                  <a:gd name="connsiteY7" fmla="*/ 237620 h 531084"/>
                  <a:gd name="connsiteX0" fmla="*/ 179008 w 860566"/>
                  <a:gd name="connsiteY0" fmla="*/ 478941 h 532330"/>
                  <a:gd name="connsiteX1" fmla="*/ 480693 w 860566"/>
                  <a:gd name="connsiteY1" fmla="*/ 531597 h 532330"/>
                  <a:gd name="connsiteX2" fmla="*/ 739066 w 860566"/>
                  <a:gd name="connsiteY2" fmla="*/ 452636 h 532330"/>
                  <a:gd name="connsiteX3" fmla="*/ 856117 w 860566"/>
                  <a:gd name="connsiteY3" fmla="*/ 242000 h 532330"/>
                  <a:gd name="connsiteX4" fmla="*/ 594616 w 860566"/>
                  <a:gd name="connsiteY4" fmla="*/ 34443 h 532330"/>
                  <a:gd name="connsiteX5" fmla="*/ 196661 w 860566"/>
                  <a:gd name="connsiteY5" fmla="*/ 5854 h 532330"/>
                  <a:gd name="connsiteX6" fmla="*/ 342 w 860566"/>
                  <a:gd name="connsiteY6" fmla="*/ 118829 h 532330"/>
                  <a:gd name="connsiteX7" fmla="*/ 179008 w 860566"/>
                  <a:gd name="connsiteY7" fmla="*/ 238866 h 532330"/>
                  <a:gd name="connsiteX0" fmla="*/ 179008 w 860566"/>
                  <a:gd name="connsiteY0" fmla="*/ 478063 h 531452"/>
                  <a:gd name="connsiteX1" fmla="*/ 480693 w 860566"/>
                  <a:gd name="connsiteY1" fmla="*/ 530719 h 531452"/>
                  <a:gd name="connsiteX2" fmla="*/ 739066 w 860566"/>
                  <a:gd name="connsiteY2" fmla="*/ 451758 h 531452"/>
                  <a:gd name="connsiteX3" fmla="*/ 856117 w 860566"/>
                  <a:gd name="connsiteY3" fmla="*/ 241122 h 531452"/>
                  <a:gd name="connsiteX4" fmla="*/ 594616 w 860566"/>
                  <a:gd name="connsiteY4" fmla="*/ 33565 h 531452"/>
                  <a:gd name="connsiteX5" fmla="*/ 196661 w 860566"/>
                  <a:gd name="connsiteY5" fmla="*/ 4976 h 531452"/>
                  <a:gd name="connsiteX6" fmla="*/ 342 w 860566"/>
                  <a:gd name="connsiteY6" fmla="*/ 117951 h 531452"/>
                  <a:gd name="connsiteX7" fmla="*/ 179008 w 860566"/>
                  <a:gd name="connsiteY7" fmla="*/ 237988 h 531452"/>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94616 w 860566"/>
                  <a:gd name="connsiteY4" fmla="*/ 36179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566"/>
                  <a:gd name="connsiteY0" fmla="*/ 480677 h 534470"/>
                  <a:gd name="connsiteX1" fmla="*/ 480693 w 860566"/>
                  <a:gd name="connsiteY1" fmla="*/ 533333 h 534470"/>
                  <a:gd name="connsiteX2" fmla="*/ 739066 w 860566"/>
                  <a:gd name="connsiteY2" fmla="*/ 445719 h 534470"/>
                  <a:gd name="connsiteX3" fmla="*/ 856117 w 860566"/>
                  <a:gd name="connsiteY3" fmla="*/ 243736 h 534470"/>
                  <a:gd name="connsiteX4" fmla="*/ 594616 w 860566"/>
                  <a:gd name="connsiteY4" fmla="*/ 36179 h 534470"/>
                  <a:gd name="connsiteX5" fmla="*/ 196661 w 860566"/>
                  <a:gd name="connsiteY5" fmla="*/ 7590 h 534470"/>
                  <a:gd name="connsiteX6" fmla="*/ 342 w 860566"/>
                  <a:gd name="connsiteY6" fmla="*/ 120565 h 534470"/>
                  <a:gd name="connsiteX7" fmla="*/ 179008 w 860566"/>
                  <a:gd name="connsiteY7" fmla="*/ 240602 h 534470"/>
                  <a:gd name="connsiteX0" fmla="*/ 179008 w 849499"/>
                  <a:gd name="connsiteY0" fmla="*/ 480568 h 534361"/>
                  <a:gd name="connsiteX1" fmla="*/ 480693 w 849499"/>
                  <a:gd name="connsiteY1" fmla="*/ 533224 h 534361"/>
                  <a:gd name="connsiteX2" fmla="*/ 739066 w 849499"/>
                  <a:gd name="connsiteY2" fmla="*/ 445610 h 534361"/>
                  <a:gd name="connsiteX3" fmla="*/ 844579 w 849499"/>
                  <a:gd name="connsiteY3" fmla="*/ 240742 h 534361"/>
                  <a:gd name="connsiteX4" fmla="*/ 594616 w 849499"/>
                  <a:gd name="connsiteY4" fmla="*/ 36070 h 534361"/>
                  <a:gd name="connsiteX5" fmla="*/ 196661 w 849499"/>
                  <a:gd name="connsiteY5" fmla="*/ 7481 h 534361"/>
                  <a:gd name="connsiteX6" fmla="*/ 342 w 849499"/>
                  <a:gd name="connsiteY6" fmla="*/ 120456 h 534361"/>
                  <a:gd name="connsiteX7" fmla="*/ 179008 w 849499"/>
                  <a:gd name="connsiteY7" fmla="*/ 240493 h 534361"/>
                  <a:gd name="connsiteX0" fmla="*/ 179008 w 852257"/>
                  <a:gd name="connsiteY0" fmla="*/ 480568 h 534361"/>
                  <a:gd name="connsiteX1" fmla="*/ 480693 w 852257"/>
                  <a:gd name="connsiteY1" fmla="*/ 533224 h 534361"/>
                  <a:gd name="connsiteX2" fmla="*/ 739066 w 852257"/>
                  <a:gd name="connsiteY2" fmla="*/ 445610 h 534361"/>
                  <a:gd name="connsiteX3" fmla="*/ 847464 w 852257"/>
                  <a:gd name="connsiteY3" fmla="*/ 240742 h 534361"/>
                  <a:gd name="connsiteX4" fmla="*/ 594616 w 852257"/>
                  <a:gd name="connsiteY4" fmla="*/ 36070 h 534361"/>
                  <a:gd name="connsiteX5" fmla="*/ 196661 w 852257"/>
                  <a:gd name="connsiteY5" fmla="*/ 7481 h 534361"/>
                  <a:gd name="connsiteX6" fmla="*/ 342 w 852257"/>
                  <a:gd name="connsiteY6" fmla="*/ 120456 h 534361"/>
                  <a:gd name="connsiteX7" fmla="*/ 179008 w 852257"/>
                  <a:gd name="connsiteY7" fmla="*/ 240493 h 534361"/>
                  <a:gd name="connsiteX0" fmla="*/ 179008 w 851822"/>
                  <a:gd name="connsiteY0" fmla="*/ 488381 h 542174"/>
                  <a:gd name="connsiteX1" fmla="*/ 480693 w 851822"/>
                  <a:gd name="connsiteY1" fmla="*/ 541037 h 542174"/>
                  <a:gd name="connsiteX2" fmla="*/ 739066 w 851822"/>
                  <a:gd name="connsiteY2" fmla="*/ 453423 h 542174"/>
                  <a:gd name="connsiteX3" fmla="*/ 847464 w 851822"/>
                  <a:gd name="connsiteY3" fmla="*/ 248555 h 542174"/>
                  <a:gd name="connsiteX4" fmla="*/ 603270 w 851822"/>
                  <a:gd name="connsiteY4" fmla="*/ 26576 h 542174"/>
                  <a:gd name="connsiteX5" fmla="*/ 196661 w 851822"/>
                  <a:gd name="connsiteY5" fmla="*/ 15294 h 542174"/>
                  <a:gd name="connsiteX6" fmla="*/ 342 w 851822"/>
                  <a:gd name="connsiteY6" fmla="*/ 128269 h 542174"/>
                  <a:gd name="connsiteX7" fmla="*/ 179008 w 851822"/>
                  <a:gd name="connsiteY7" fmla="*/ 248306 h 542174"/>
                  <a:gd name="connsiteX0" fmla="*/ 179008 w 851679"/>
                  <a:gd name="connsiteY0" fmla="*/ 482746 h 536539"/>
                  <a:gd name="connsiteX1" fmla="*/ 480693 w 851679"/>
                  <a:gd name="connsiteY1" fmla="*/ 535402 h 536539"/>
                  <a:gd name="connsiteX2" fmla="*/ 739066 w 851679"/>
                  <a:gd name="connsiteY2" fmla="*/ 447788 h 536539"/>
                  <a:gd name="connsiteX3" fmla="*/ 847464 w 851679"/>
                  <a:gd name="connsiteY3" fmla="*/ 242920 h 536539"/>
                  <a:gd name="connsiteX4" fmla="*/ 606155 w 851679"/>
                  <a:gd name="connsiteY4" fmla="*/ 32479 h 536539"/>
                  <a:gd name="connsiteX5" fmla="*/ 196661 w 851679"/>
                  <a:gd name="connsiteY5" fmla="*/ 9659 h 536539"/>
                  <a:gd name="connsiteX6" fmla="*/ 342 w 851679"/>
                  <a:gd name="connsiteY6" fmla="*/ 122634 h 536539"/>
                  <a:gd name="connsiteX7" fmla="*/ 179008 w 851679"/>
                  <a:gd name="connsiteY7" fmla="*/ 242671 h 536539"/>
                  <a:gd name="connsiteX0" fmla="*/ 179008 w 851679"/>
                  <a:gd name="connsiteY0" fmla="*/ 478807 h 532600"/>
                  <a:gd name="connsiteX1" fmla="*/ 480693 w 851679"/>
                  <a:gd name="connsiteY1" fmla="*/ 531463 h 532600"/>
                  <a:gd name="connsiteX2" fmla="*/ 739066 w 851679"/>
                  <a:gd name="connsiteY2" fmla="*/ 443849 h 532600"/>
                  <a:gd name="connsiteX3" fmla="*/ 847464 w 851679"/>
                  <a:gd name="connsiteY3" fmla="*/ 238981 h 532600"/>
                  <a:gd name="connsiteX4" fmla="*/ 606155 w 851679"/>
                  <a:gd name="connsiteY4" fmla="*/ 40078 h 532600"/>
                  <a:gd name="connsiteX5" fmla="*/ 196661 w 851679"/>
                  <a:gd name="connsiteY5" fmla="*/ 5720 h 532600"/>
                  <a:gd name="connsiteX6" fmla="*/ 342 w 851679"/>
                  <a:gd name="connsiteY6" fmla="*/ 118695 h 532600"/>
                  <a:gd name="connsiteX7" fmla="*/ 179008 w 851679"/>
                  <a:gd name="connsiteY7" fmla="*/ 238732 h 532600"/>
                  <a:gd name="connsiteX0" fmla="*/ 179008 w 851679"/>
                  <a:gd name="connsiteY0" fmla="*/ 487461 h 533716"/>
                  <a:gd name="connsiteX1" fmla="*/ 480693 w 851679"/>
                  <a:gd name="connsiteY1" fmla="*/ 531463 h 533716"/>
                  <a:gd name="connsiteX2" fmla="*/ 739066 w 851679"/>
                  <a:gd name="connsiteY2" fmla="*/ 443849 h 533716"/>
                  <a:gd name="connsiteX3" fmla="*/ 847464 w 851679"/>
                  <a:gd name="connsiteY3" fmla="*/ 238981 h 533716"/>
                  <a:gd name="connsiteX4" fmla="*/ 606155 w 851679"/>
                  <a:gd name="connsiteY4" fmla="*/ 40078 h 533716"/>
                  <a:gd name="connsiteX5" fmla="*/ 196661 w 851679"/>
                  <a:gd name="connsiteY5" fmla="*/ 5720 h 533716"/>
                  <a:gd name="connsiteX6" fmla="*/ 342 w 851679"/>
                  <a:gd name="connsiteY6" fmla="*/ 118695 h 533716"/>
                  <a:gd name="connsiteX7" fmla="*/ 179008 w 851679"/>
                  <a:gd name="connsiteY7" fmla="*/ 238732 h 533716"/>
                  <a:gd name="connsiteX0" fmla="*/ 179008 w 851679"/>
                  <a:gd name="connsiteY0" fmla="*/ 493688 h 539943"/>
                  <a:gd name="connsiteX1" fmla="*/ 480693 w 851679"/>
                  <a:gd name="connsiteY1" fmla="*/ 537690 h 539943"/>
                  <a:gd name="connsiteX2" fmla="*/ 739066 w 851679"/>
                  <a:gd name="connsiteY2" fmla="*/ 450076 h 539943"/>
                  <a:gd name="connsiteX3" fmla="*/ 847464 w 851679"/>
                  <a:gd name="connsiteY3" fmla="*/ 245208 h 539943"/>
                  <a:gd name="connsiteX4" fmla="*/ 606155 w 851679"/>
                  <a:gd name="connsiteY4" fmla="*/ 46305 h 539943"/>
                  <a:gd name="connsiteX5" fmla="*/ 386410 w 851679"/>
                  <a:gd name="connsiteY5" fmla="*/ 7200 h 539943"/>
                  <a:gd name="connsiteX6" fmla="*/ 196661 w 851679"/>
                  <a:gd name="connsiteY6" fmla="*/ 11947 h 539943"/>
                  <a:gd name="connsiteX7" fmla="*/ 342 w 851679"/>
                  <a:gd name="connsiteY7" fmla="*/ 124922 h 539943"/>
                  <a:gd name="connsiteX8" fmla="*/ 179008 w 851679"/>
                  <a:gd name="connsiteY8" fmla="*/ 244959 h 539943"/>
                  <a:gd name="connsiteX0" fmla="*/ 179008 w 851679"/>
                  <a:gd name="connsiteY0" fmla="*/ 501137 h 547392"/>
                  <a:gd name="connsiteX1" fmla="*/ 480693 w 851679"/>
                  <a:gd name="connsiteY1" fmla="*/ 545139 h 547392"/>
                  <a:gd name="connsiteX2" fmla="*/ 739066 w 851679"/>
                  <a:gd name="connsiteY2" fmla="*/ 457525 h 547392"/>
                  <a:gd name="connsiteX3" fmla="*/ 847464 w 851679"/>
                  <a:gd name="connsiteY3" fmla="*/ 252657 h 547392"/>
                  <a:gd name="connsiteX4" fmla="*/ 606155 w 851679"/>
                  <a:gd name="connsiteY4" fmla="*/ 53754 h 547392"/>
                  <a:gd name="connsiteX5" fmla="*/ 421024 w 851679"/>
                  <a:gd name="connsiteY5" fmla="*/ 3110 h 547392"/>
                  <a:gd name="connsiteX6" fmla="*/ 196661 w 851679"/>
                  <a:gd name="connsiteY6" fmla="*/ 19396 h 547392"/>
                  <a:gd name="connsiteX7" fmla="*/ 342 w 851679"/>
                  <a:gd name="connsiteY7" fmla="*/ 132371 h 547392"/>
                  <a:gd name="connsiteX8" fmla="*/ 179008 w 851679"/>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8702 w 847173"/>
                  <a:gd name="connsiteY0" fmla="*/ 509705 h 555960"/>
                  <a:gd name="connsiteX1" fmla="*/ 480387 w 847173"/>
                  <a:gd name="connsiteY1" fmla="*/ 553707 h 555960"/>
                  <a:gd name="connsiteX2" fmla="*/ 738760 w 847173"/>
                  <a:gd name="connsiteY2" fmla="*/ 466093 h 555960"/>
                  <a:gd name="connsiteX3" fmla="*/ 847158 w 847173"/>
                  <a:gd name="connsiteY3" fmla="*/ 261225 h 555960"/>
                  <a:gd name="connsiteX4" fmla="*/ 732768 w 847173"/>
                  <a:gd name="connsiteY4" fmla="*/ 108475 h 555960"/>
                  <a:gd name="connsiteX5" fmla="*/ 420718 w 847173"/>
                  <a:gd name="connsiteY5" fmla="*/ 11678 h 555960"/>
                  <a:gd name="connsiteX6" fmla="*/ 190586 w 847173"/>
                  <a:gd name="connsiteY6" fmla="*/ 10656 h 555960"/>
                  <a:gd name="connsiteX7" fmla="*/ 36 w 847173"/>
                  <a:gd name="connsiteY7" fmla="*/ 140939 h 555960"/>
                  <a:gd name="connsiteX8" fmla="*/ 178702 w 847173"/>
                  <a:gd name="connsiteY8" fmla="*/ 260976 h 555960"/>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20144 h 566399"/>
                  <a:gd name="connsiteX1" fmla="*/ 480387 w 847173"/>
                  <a:gd name="connsiteY1" fmla="*/ 564146 h 566399"/>
                  <a:gd name="connsiteX2" fmla="*/ 738760 w 847173"/>
                  <a:gd name="connsiteY2" fmla="*/ 476532 h 566399"/>
                  <a:gd name="connsiteX3" fmla="*/ 847158 w 847173"/>
                  <a:gd name="connsiteY3" fmla="*/ 271664 h 566399"/>
                  <a:gd name="connsiteX4" fmla="*/ 732768 w 847173"/>
                  <a:gd name="connsiteY4" fmla="*/ 118914 h 566399"/>
                  <a:gd name="connsiteX5" fmla="*/ 463986 w 847173"/>
                  <a:gd name="connsiteY5" fmla="*/ 10579 h 566399"/>
                  <a:gd name="connsiteX6" fmla="*/ 190586 w 847173"/>
                  <a:gd name="connsiteY6" fmla="*/ 12442 h 566399"/>
                  <a:gd name="connsiteX7" fmla="*/ 36 w 847173"/>
                  <a:gd name="connsiteY7" fmla="*/ 151378 h 566399"/>
                  <a:gd name="connsiteX8" fmla="*/ 178702 w 847173"/>
                  <a:gd name="connsiteY8" fmla="*/ 271415 h 566399"/>
                  <a:gd name="connsiteX0" fmla="*/ 172935 w 841406"/>
                  <a:gd name="connsiteY0" fmla="*/ 518285 h 564540"/>
                  <a:gd name="connsiteX1" fmla="*/ 474620 w 841406"/>
                  <a:gd name="connsiteY1" fmla="*/ 562287 h 564540"/>
                  <a:gd name="connsiteX2" fmla="*/ 732993 w 841406"/>
                  <a:gd name="connsiteY2" fmla="*/ 474673 h 564540"/>
                  <a:gd name="connsiteX3" fmla="*/ 841391 w 841406"/>
                  <a:gd name="connsiteY3" fmla="*/ 269805 h 564540"/>
                  <a:gd name="connsiteX4" fmla="*/ 727001 w 841406"/>
                  <a:gd name="connsiteY4" fmla="*/ 117055 h 564540"/>
                  <a:gd name="connsiteX5" fmla="*/ 458219 w 841406"/>
                  <a:gd name="connsiteY5" fmla="*/ 8720 h 564540"/>
                  <a:gd name="connsiteX6" fmla="*/ 184819 w 841406"/>
                  <a:gd name="connsiteY6" fmla="*/ 10583 h 564540"/>
                  <a:gd name="connsiteX7" fmla="*/ 38 w 841406"/>
                  <a:gd name="connsiteY7" fmla="*/ 123558 h 564540"/>
                  <a:gd name="connsiteX8" fmla="*/ 172935 w 841406"/>
                  <a:gd name="connsiteY8" fmla="*/ 269556 h 564540"/>
                  <a:gd name="connsiteX0" fmla="*/ 181584 w 850055"/>
                  <a:gd name="connsiteY0" fmla="*/ 519729 h 565984"/>
                  <a:gd name="connsiteX1" fmla="*/ 483269 w 850055"/>
                  <a:gd name="connsiteY1" fmla="*/ 563731 h 565984"/>
                  <a:gd name="connsiteX2" fmla="*/ 741642 w 850055"/>
                  <a:gd name="connsiteY2" fmla="*/ 476117 h 565984"/>
                  <a:gd name="connsiteX3" fmla="*/ 850040 w 850055"/>
                  <a:gd name="connsiteY3" fmla="*/ 271249 h 565984"/>
                  <a:gd name="connsiteX4" fmla="*/ 735650 w 850055"/>
                  <a:gd name="connsiteY4" fmla="*/ 118499 h 565984"/>
                  <a:gd name="connsiteX5" fmla="*/ 466868 w 850055"/>
                  <a:gd name="connsiteY5" fmla="*/ 10164 h 565984"/>
                  <a:gd name="connsiteX6" fmla="*/ 193468 w 850055"/>
                  <a:gd name="connsiteY6" fmla="*/ 12027 h 565984"/>
                  <a:gd name="connsiteX7" fmla="*/ 34 w 850055"/>
                  <a:gd name="connsiteY7" fmla="*/ 145194 h 565984"/>
                  <a:gd name="connsiteX8" fmla="*/ 181584 w 850055"/>
                  <a:gd name="connsiteY8" fmla="*/ 271000 h 565984"/>
                  <a:gd name="connsiteX0" fmla="*/ 181603 w 850074"/>
                  <a:gd name="connsiteY0" fmla="*/ 519729 h 565984"/>
                  <a:gd name="connsiteX1" fmla="*/ 483288 w 850074"/>
                  <a:gd name="connsiteY1" fmla="*/ 563731 h 565984"/>
                  <a:gd name="connsiteX2" fmla="*/ 741661 w 850074"/>
                  <a:gd name="connsiteY2" fmla="*/ 476117 h 565984"/>
                  <a:gd name="connsiteX3" fmla="*/ 850059 w 850074"/>
                  <a:gd name="connsiteY3" fmla="*/ 271249 h 565984"/>
                  <a:gd name="connsiteX4" fmla="*/ 735669 w 850074"/>
                  <a:gd name="connsiteY4" fmla="*/ 118499 h 565984"/>
                  <a:gd name="connsiteX5" fmla="*/ 466887 w 850074"/>
                  <a:gd name="connsiteY5" fmla="*/ 10164 h 565984"/>
                  <a:gd name="connsiteX6" fmla="*/ 193487 w 850074"/>
                  <a:gd name="connsiteY6" fmla="*/ 12027 h 565984"/>
                  <a:gd name="connsiteX7" fmla="*/ 53 w 850074"/>
                  <a:gd name="connsiteY7" fmla="*/ 145194 h 565984"/>
                  <a:gd name="connsiteX8" fmla="*/ 178719 w 850074"/>
                  <a:gd name="connsiteY8" fmla="*/ 250808 h 565984"/>
                  <a:gd name="connsiteX0" fmla="*/ 178722 w 847193"/>
                  <a:gd name="connsiteY0" fmla="*/ 518285 h 564540"/>
                  <a:gd name="connsiteX1" fmla="*/ 480407 w 847193"/>
                  <a:gd name="connsiteY1" fmla="*/ 562287 h 564540"/>
                  <a:gd name="connsiteX2" fmla="*/ 738780 w 847193"/>
                  <a:gd name="connsiteY2" fmla="*/ 474673 h 564540"/>
                  <a:gd name="connsiteX3" fmla="*/ 847178 w 847193"/>
                  <a:gd name="connsiteY3" fmla="*/ 269805 h 564540"/>
                  <a:gd name="connsiteX4" fmla="*/ 732788 w 847193"/>
                  <a:gd name="connsiteY4" fmla="*/ 117055 h 564540"/>
                  <a:gd name="connsiteX5" fmla="*/ 464006 w 847193"/>
                  <a:gd name="connsiteY5" fmla="*/ 8720 h 564540"/>
                  <a:gd name="connsiteX6" fmla="*/ 190606 w 847193"/>
                  <a:gd name="connsiteY6" fmla="*/ 10583 h 564540"/>
                  <a:gd name="connsiteX7" fmla="*/ 56 w 847193"/>
                  <a:gd name="connsiteY7" fmla="*/ 123558 h 564540"/>
                  <a:gd name="connsiteX8" fmla="*/ 175838 w 847193"/>
                  <a:gd name="connsiteY8" fmla="*/ 249364 h 564540"/>
                  <a:gd name="connsiteX0" fmla="*/ 179544 w 848015"/>
                  <a:gd name="connsiteY0" fmla="*/ 529054 h 575309"/>
                  <a:gd name="connsiteX1" fmla="*/ 481229 w 848015"/>
                  <a:gd name="connsiteY1" fmla="*/ 573056 h 575309"/>
                  <a:gd name="connsiteX2" fmla="*/ 739602 w 848015"/>
                  <a:gd name="connsiteY2" fmla="*/ 485442 h 575309"/>
                  <a:gd name="connsiteX3" fmla="*/ 848000 w 848015"/>
                  <a:gd name="connsiteY3" fmla="*/ 280574 h 575309"/>
                  <a:gd name="connsiteX4" fmla="*/ 733610 w 848015"/>
                  <a:gd name="connsiteY4" fmla="*/ 127824 h 575309"/>
                  <a:gd name="connsiteX5" fmla="*/ 464828 w 848015"/>
                  <a:gd name="connsiteY5" fmla="*/ 19489 h 575309"/>
                  <a:gd name="connsiteX6" fmla="*/ 240466 w 848015"/>
                  <a:gd name="connsiteY6" fmla="*/ 6929 h 575309"/>
                  <a:gd name="connsiteX7" fmla="*/ 878 w 848015"/>
                  <a:gd name="connsiteY7" fmla="*/ 134327 h 575309"/>
                  <a:gd name="connsiteX8" fmla="*/ 176660 w 848015"/>
                  <a:gd name="connsiteY8" fmla="*/ 260133 h 575309"/>
                  <a:gd name="connsiteX0" fmla="*/ 179544 w 848015"/>
                  <a:gd name="connsiteY0" fmla="*/ 524288 h 570543"/>
                  <a:gd name="connsiteX1" fmla="*/ 481229 w 848015"/>
                  <a:gd name="connsiteY1" fmla="*/ 568290 h 570543"/>
                  <a:gd name="connsiteX2" fmla="*/ 739602 w 848015"/>
                  <a:gd name="connsiteY2" fmla="*/ 480676 h 570543"/>
                  <a:gd name="connsiteX3" fmla="*/ 848000 w 848015"/>
                  <a:gd name="connsiteY3" fmla="*/ 275808 h 570543"/>
                  <a:gd name="connsiteX4" fmla="*/ 733610 w 848015"/>
                  <a:gd name="connsiteY4" fmla="*/ 123058 h 570543"/>
                  <a:gd name="connsiteX5" fmla="*/ 464828 w 848015"/>
                  <a:gd name="connsiteY5" fmla="*/ 14723 h 570543"/>
                  <a:gd name="connsiteX6" fmla="*/ 240466 w 848015"/>
                  <a:gd name="connsiteY6" fmla="*/ 2163 h 570543"/>
                  <a:gd name="connsiteX7" fmla="*/ 878 w 848015"/>
                  <a:gd name="connsiteY7" fmla="*/ 129561 h 570543"/>
                  <a:gd name="connsiteX8" fmla="*/ 176660 w 848015"/>
                  <a:gd name="connsiteY8" fmla="*/ 255367 h 570543"/>
                  <a:gd name="connsiteX0" fmla="*/ 179544 w 848015"/>
                  <a:gd name="connsiteY0" fmla="*/ 527825 h 574080"/>
                  <a:gd name="connsiteX1" fmla="*/ 481229 w 848015"/>
                  <a:gd name="connsiteY1" fmla="*/ 571827 h 574080"/>
                  <a:gd name="connsiteX2" fmla="*/ 739602 w 848015"/>
                  <a:gd name="connsiteY2" fmla="*/ 484213 h 574080"/>
                  <a:gd name="connsiteX3" fmla="*/ 848000 w 848015"/>
                  <a:gd name="connsiteY3" fmla="*/ 279345 h 574080"/>
                  <a:gd name="connsiteX4" fmla="*/ 733610 w 848015"/>
                  <a:gd name="connsiteY4" fmla="*/ 126595 h 574080"/>
                  <a:gd name="connsiteX5" fmla="*/ 464828 w 848015"/>
                  <a:gd name="connsiteY5" fmla="*/ 18260 h 574080"/>
                  <a:gd name="connsiteX6" fmla="*/ 240466 w 848015"/>
                  <a:gd name="connsiteY6" fmla="*/ 5700 h 574080"/>
                  <a:gd name="connsiteX7" fmla="*/ 878 w 848015"/>
                  <a:gd name="connsiteY7" fmla="*/ 133098 h 574080"/>
                  <a:gd name="connsiteX8" fmla="*/ 176660 w 848015"/>
                  <a:gd name="connsiteY8" fmla="*/ 258904 h 574080"/>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6788 h 573043"/>
                  <a:gd name="connsiteX1" fmla="*/ 481229 w 848015"/>
                  <a:gd name="connsiteY1" fmla="*/ 570790 h 573043"/>
                  <a:gd name="connsiteX2" fmla="*/ 739602 w 848015"/>
                  <a:gd name="connsiteY2" fmla="*/ 483176 h 573043"/>
                  <a:gd name="connsiteX3" fmla="*/ 848000 w 848015"/>
                  <a:gd name="connsiteY3" fmla="*/ 278308 h 573043"/>
                  <a:gd name="connsiteX4" fmla="*/ 733610 w 848015"/>
                  <a:gd name="connsiteY4" fmla="*/ 125558 h 573043"/>
                  <a:gd name="connsiteX5" fmla="*/ 522519 w 848015"/>
                  <a:gd name="connsiteY5" fmla="*/ 28762 h 573043"/>
                  <a:gd name="connsiteX6" fmla="*/ 240466 w 848015"/>
                  <a:gd name="connsiteY6" fmla="*/ 4663 h 573043"/>
                  <a:gd name="connsiteX7" fmla="*/ 878 w 848015"/>
                  <a:gd name="connsiteY7" fmla="*/ 132061 h 573043"/>
                  <a:gd name="connsiteX8" fmla="*/ 176660 w 848015"/>
                  <a:gd name="connsiteY8" fmla="*/ 257867 h 573043"/>
                  <a:gd name="connsiteX0" fmla="*/ 179544 w 848015"/>
                  <a:gd name="connsiteY0" fmla="*/ 527687 h 573942"/>
                  <a:gd name="connsiteX1" fmla="*/ 481229 w 848015"/>
                  <a:gd name="connsiteY1" fmla="*/ 571689 h 573942"/>
                  <a:gd name="connsiteX2" fmla="*/ 739602 w 848015"/>
                  <a:gd name="connsiteY2" fmla="*/ 484075 h 573942"/>
                  <a:gd name="connsiteX3" fmla="*/ 848000 w 848015"/>
                  <a:gd name="connsiteY3" fmla="*/ 279207 h 573942"/>
                  <a:gd name="connsiteX4" fmla="*/ 733610 w 848015"/>
                  <a:gd name="connsiteY4" fmla="*/ 126457 h 573942"/>
                  <a:gd name="connsiteX5" fmla="*/ 522519 w 848015"/>
                  <a:gd name="connsiteY5" fmla="*/ 29661 h 573942"/>
                  <a:gd name="connsiteX6" fmla="*/ 240466 w 848015"/>
                  <a:gd name="connsiteY6" fmla="*/ 5562 h 573942"/>
                  <a:gd name="connsiteX7" fmla="*/ 878 w 848015"/>
                  <a:gd name="connsiteY7" fmla="*/ 132960 h 573942"/>
                  <a:gd name="connsiteX8" fmla="*/ 176660 w 848015"/>
                  <a:gd name="connsiteY8" fmla="*/ 258766 h 573942"/>
                  <a:gd name="connsiteX0" fmla="*/ 179691 w 848162"/>
                  <a:gd name="connsiteY0" fmla="*/ 522798 h 569053"/>
                  <a:gd name="connsiteX1" fmla="*/ 481376 w 848162"/>
                  <a:gd name="connsiteY1" fmla="*/ 566800 h 569053"/>
                  <a:gd name="connsiteX2" fmla="*/ 739749 w 848162"/>
                  <a:gd name="connsiteY2" fmla="*/ 479186 h 569053"/>
                  <a:gd name="connsiteX3" fmla="*/ 848147 w 848162"/>
                  <a:gd name="connsiteY3" fmla="*/ 274318 h 569053"/>
                  <a:gd name="connsiteX4" fmla="*/ 733757 w 848162"/>
                  <a:gd name="connsiteY4" fmla="*/ 121568 h 569053"/>
                  <a:gd name="connsiteX5" fmla="*/ 522666 w 848162"/>
                  <a:gd name="connsiteY5" fmla="*/ 24772 h 569053"/>
                  <a:gd name="connsiteX6" fmla="*/ 246382 w 848162"/>
                  <a:gd name="connsiteY6" fmla="*/ 6442 h 569053"/>
                  <a:gd name="connsiteX7" fmla="*/ 1025 w 848162"/>
                  <a:gd name="connsiteY7" fmla="*/ 128071 h 569053"/>
                  <a:gd name="connsiteX8" fmla="*/ 176807 w 848162"/>
                  <a:gd name="connsiteY8" fmla="*/ 253877 h 569053"/>
                  <a:gd name="connsiteX0" fmla="*/ 179691 w 848162"/>
                  <a:gd name="connsiteY0" fmla="*/ 519345 h 565600"/>
                  <a:gd name="connsiteX1" fmla="*/ 481376 w 848162"/>
                  <a:gd name="connsiteY1" fmla="*/ 563347 h 565600"/>
                  <a:gd name="connsiteX2" fmla="*/ 739749 w 848162"/>
                  <a:gd name="connsiteY2" fmla="*/ 475733 h 565600"/>
                  <a:gd name="connsiteX3" fmla="*/ 848147 w 848162"/>
                  <a:gd name="connsiteY3" fmla="*/ 270865 h 565600"/>
                  <a:gd name="connsiteX4" fmla="*/ 733757 w 848162"/>
                  <a:gd name="connsiteY4" fmla="*/ 118115 h 565600"/>
                  <a:gd name="connsiteX5" fmla="*/ 551512 w 848162"/>
                  <a:gd name="connsiteY5" fmla="*/ 41511 h 565600"/>
                  <a:gd name="connsiteX6" fmla="*/ 246382 w 848162"/>
                  <a:gd name="connsiteY6" fmla="*/ 2989 h 565600"/>
                  <a:gd name="connsiteX7" fmla="*/ 1025 w 848162"/>
                  <a:gd name="connsiteY7" fmla="*/ 124618 h 565600"/>
                  <a:gd name="connsiteX8" fmla="*/ 176807 w 848162"/>
                  <a:gd name="connsiteY8" fmla="*/ 250424 h 565600"/>
                  <a:gd name="connsiteX0" fmla="*/ 179691 w 848162"/>
                  <a:gd name="connsiteY0" fmla="*/ 520166 h 566421"/>
                  <a:gd name="connsiteX1" fmla="*/ 481376 w 848162"/>
                  <a:gd name="connsiteY1" fmla="*/ 564168 h 566421"/>
                  <a:gd name="connsiteX2" fmla="*/ 739749 w 848162"/>
                  <a:gd name="connsiteY2" fmla="*/ 476554 h 566421"/>
                  <a:gd name="connsiteX3" fmla="*/ 848147 w 848162"/>
                  <a:gd name="connsiteY3" fmla="*/ 271686 h 566421"/>
                  <a:gd name="connsiteX4" fmla="*/ 733757 w 848162"/>
                  <a:gd name="connsiteY4" fmla="*/ 118936 h 566421"/>
                  <a:gd name="connsiteX5" fmla="*/ 551512 w 848162"/>
                  <a:gd name="connsiteY5" fmla="*/ 42332 h 566421"/>
                  <a:gd name="connsiteX6" fmla="*/ 246382 w 848162"/>
                  <a:gd name="connsiteY6" fmla="*/ 3810 h 566421"/>
                  <a:gd name="connsiteX7" fmla="*/ 1025 w 848162"/>
                  <a:gd name="connsiteY7" fmla="*/ 125439 h 566421"/>
                  <a:gd name="connsiteX8" fmla="*/ 176807 w 848162"/>
                  <a:gd name="connsiteY8" fmla="*/ 251245 h 566421"/>
                  <a:gd name="connsiteX0" fmla="*/ 179691 w 848162"/>
                  <a:gd name="connsiteY0" fmla="*/ 519712 h 565967"/>
                  <a:gd name="connsiteX1" fmla="*/ 481376 w 848162"/>
                  <a:gd name="connsiteY1" fmla="*/ 563714 h 565967"/>
                  <a:gd name="connsiteX2" fmla="*/ 739749 w 848162"/>
                  <a:gd name="connsiteY2" fmla="*/ 476100 h 565967"/>
                  <a:gd name="connsiteX3" fmla="*/ 848147 w 848162"/>
                  <a:gd name="connsiteY3" fmla="*/ 271232 h 565967"/>
                  <a:gd name="connsiteX4" fmla="*/ 733757 w 848162"/>
                  <a:gd name="connsiteY4" fmla="*/ 118482 h 565967"/>
                  <a:gd name="connsiteX5" fmla="*/ 551512 w 848162"/>
                  <a:gd name="connsiteY5" fmla="*/ 41878 h 565967"/>
                  <a:gd name="connsiteX6" fmla="*/ 246382 w 848162"/>
                  <a:gd name="connsiteY6" fmla="*/ 3356 h 565967"/>
                  <a:gd name="connsiteX7" fmla="*/ 1025 w 848162"/>
                  <a:gd name="connsiteY7" fmla="*/ 124985 h 565967"/>
                  <a:gd name="connsiteX8" fmla="*/ 176807 w 848162"/>
                  <a:gd name="connsiteY8" fmla="*/ 250791 h 565967"/>
                  <a:gd name="connsiteX0" fmla="*/ 179691 w 848275"/>
                  <a:gd name="connsiteY0" fmla="*/ 519712 h 565967"/>
                  <a:gd name="connsiteX1" fmla="*/ 481376 w 848275"/>
                  <a:gd name="connsiteY1" fmla="*/ 563714 h 565967"/>
                  <a:gd name="connsiteX2" fmla="*/ 739749 w 848275"/>
                  <a:gd name="connsiteY2" fmla="*/ 476100 h 565967"/>
                  <a:gd name="connsiteX3" fmla="*/ 848147 w 848275"/>
                  <a:gd name="connsiteY3" fmla="*/ 271232 h 565967"/>
                  <a:gd name="connsiteX4" fmla="*/ 756833 w 848275"/>
                  <a:gd name="connsiteY4" fmla="*/ 121367 h 565967"/>
                  <a:gd name="connsiteX5" fmla="*/ 551512 w 848275"/>
                  <a:gd name="connsiteY5" fmla="*/ 41878 h 565967"/>
                  <a:gd name="connsiteX6" fmla="*/ 246382 w 848275"/>
                  <a:gd name="connsiteY6" fmla="*/ 3356 h 565967"/>
                  <a:gd name="connsiteX7" fmla="*/ 1025 w 848275"/>
                  <a:gd name="connsiteY7" fmla="*/ 124985 h 565967"/>
                  <a:gd name="connsiteX8" fmla="*/ 176807 w 848275"/>
                  <a:gd name="connsiteY8" fmla="*/ 250791 h 565967"/>
                  <a:gd name="connsiteX0" fmla="*/ 179691 w 848179"/>
                  <a:gd name="connsiteY0" fmla="*/ 519712 h 565967"/>
                  <a:gd name="connsiteX1" fmla="*/ 481376 w 848179"/>
                  <a:gd name="connsiteY1" fmla="*/ 563714 h 565967"/>
                  <a:gd name="connsiteX2" fmla="*/ 739749 w 848179"/>
                  <a:gd name="connsiteY2" fmla="*/ 476100 h 565967"/>
                  <a:gd name="connsiteX3" fmla="*/ 848147 w 848179"/>
                  <a:gd name="connsiteY3" fmla="*/ 271232 h 565967"/>
                  <a:gd name="connsiteX4" fmla="*/ 730872 w 848179"/>
                  <a:gd name="connsiteY4" fmla="*/ 109829 h 565967"/>
                  <a:gd name="connsiteX5" fmla="*/ 551512 w 848179"/>
                  <a:gd name="connsiteY5" fmla="*/ 41878 h 565967"/>
                  <a:gd name="connsiteX6" fmla="*/ 246382 w 848179"/>
                  <a:gd name="connsiteY6" fmla="*/ 3356 h 565967"/>
                  <a:gd name="connsiteX7" fmla="*/ 1025 w 848179"/>
                  <a:gd name="connsiteY7" fmla="*/ 124985 h 565967"/>
                  <a:gd name="connsiteX8" fmla="*/ 176807 w 848179"/>
                  <a:gd name="connsiteY8" fmla="*/ 250791 h 565967"/>
                  <a:gd name="connsiteX0" fmla="*/ 179691 w 848179"/>
                  <a:gd name="connsiteY0" fmla="*/ 521080 h 567335"/>
                  <a:gd name="connsiteX1" fmla="*/ 481376 w 848179"/>
                  <a:gd name="connsiteY1" fmla="*/ 565082 h 567335"/>
                  <a:gd name="connsiteX2" fmla="*/ 739749 w 848179"/>
                  <a:gd name="connsiteY2" fmla="*/ 477468 h 567335"/>
                  <a:gd name="connsiteX3" fmla="*/ 848147 w 848179"/>
                  <a:gd name="connsiteY3" fmla="*/ 272600 h 567335"/>
                  <a:gd name="connsiteX4" fmla="*/ 730872 w 848179"/>
                  <a:gd name="connsiteY4" fmla="*/ 111197 h 567335"/>
                  <a:gd name="connsiteX5" fmla="*/ 551512 w 848179"/>
                  <a:gd name="connsiteY5" fmla="*/ 34592 h 567335"/>
                  <a:gd name="connsiteX6" fmla="*/ 246382 w 848179"/>
                  <a:gd name="connsiteY6" fmla="*/ 4724 h 567335"/>
                  <a:gd name="connsiteX7" fmla="*/ 1025 w 848179"/>
                  <a:gd name="connsiteY7" fmla="*/ 126353 h 567335"/>
                  <a:gd name="connsiteX8" fmla="*/ 176807 w 848179"/>
                  <a:gd name="connsiteY8" fmla="*/ 252159 h 567335"/>
                  <a:gd name="connsiteX0" fmla="*/ 179691 w 848179"/>
                  <a:gd name="connsiteY0" fmla="*/ 520513 h 566768"/>
                  <a:gd name="connsiteX1" fmla="*/ 481376 w 848179"/>
                  <a:gd name="connsiteY1" fmla="*/ 564515 h 566768"/>
                  <a:gd name="connsiteX2" fmla="*/ 739749 w 848179"/>
                  <a:gd name="connsiteY2" fmla="*/ 476901 h 566768"/>
                  <a:gd name="connsiteX3" fmla="*/ 848147 w 848179"/>
                  <a:gd name="connsiteY3" fmla="*/ 272033 h 566768"/>
                  <a:gd name="connsiteX4" fmla="*/ 730872 w 848179"/>
                  <a:gd name="connsiteY4" fmla="*/ 110630 h 566768"/>
                  <a:gd name="connsiteX5" fmla="*/ 551512 w 848179"/>
                  <a:gd name="connsiteY5" fmla="*/ 34025 h 566768"/>
                  <a:gd name="connsiteX6" fmla="*/ 246382 w 848179"/>
                  <a:gd name="connsiteY6" fmla="*/ 4157 h 566768"/>
                  <a:gd name="connsiteX7" fmla="*/ 1025 w 848179"/>
                  <a:gd name="connsiteY7" fmla="*/ 125786 h 566768"/>
                  <a:gd name="connsiteX8" fmla="*/ 176807 w 848179"/>
                  <a:gd name="connsiteY8" fmla="*/ 251592 h 566768"/>
                  <a:gd name="connsiteX0" fmla="*/ 179617 w 848105"/>
                  <a:gd name="connsiteY0" fmla="*/ 510436 h 556691"/>
                  <a:gd name="connsiteX1" fmla="*/ 481302 w 848105"/>
                  <a:gd name="connsiteY1" fmla="*/ 554438 h 556691"/>
                  <a:gd name="connsiteX2" fmla="*/ 739675 w 848105"/>
                  <a:gd name="connsiteY2" fmla="*/ 466824 h 556691"/>
                  <a:gd name="connsiteX3" fmla="*/ 848073 w 848105"/>
                  <a:gd name="connsiteY3" fmla="*/ 261956 h 556691"/>
                  <a:gd name="connsiteX4" fmla="*/ 730798 w 848105"/>
                  <a:gd name="connsiteY4" fmla="*/ 100553 h 556691"/>
                  <a:gd name="connsiteX5" fmla="*/ 551438 w 848105"/>
                  <a:gd name="connsiteY5" fmla="*/ 23948 h 556691"/>
                  <a:gd name="connsiteX6" fmla="*/ 243424 w 848105"/>
                  <a:gd name="connsiteY6" fmla="*/ 5618 h 556691"/>
                  <a:gd name="connsiteX7" fmla="*/ 951 w 848105"/>
                  <a:gd name="connsiteY7" fmla="*/ 115709 h 556691"/>
                  <a:gd name="connsiteX8" fmla="*/ 176733 w 848105"/>
                  <a:gd name="connsiteY8" fmla="*/ 241515 h 556691"/>
                  <a:gd name="connsiteX0" fmla="*/ 179617 w 848105"/>
                  <a:gd name="connsiteY0" fmla="*/ 512920 h 559175"/>
                  <a:gd name="connsiteX1" fmla="*/ 481302 w 848105"/>
                  <a:gd name="connsiteY1" fmla="*/ 556922 h 559175"/>
                  <a:gd name="connsiteX2" fmla="*/ 739675 w 848105"/>
                  <a:gd name="connsiteY2" fmla="*/ 469308 h 559175"/>
                  <a:gd name="connsiteX3" fmla="*/ 848073 w 848105"/>
                  <a:gd name="connsiteY3" fmla="*/ 264440 h 559175"/>
                  <a:gd name="connsiteX4" fmla="*/ 730798 w 848105"/>
                  <a:gd name="connsiteY4" fmla="*/ 103037 h 559175"/>
                  <a:gd name="connsiteX5" fmla="*/ 551438 w 848105"/>
                  <a:gd name="connsiteY5" fmla="*/ 26432 h 559175"/>
                  <a:gd name="connsiteX6" fmla="*/ 243424 w 848105"/>
                  <a:gd name="connsiteY6" fmla="*/ 8102 h 559175"/>
                  <a:gd name="connsiteX7" fmla="*/ 951 w 848105"/>
                  <a:gd name="connsiteY7" fmla="*/ 118193 h 559175"/>
                  <a:gd name="connsiteX8" fmla="*/ 176733 w 848105"/>
                  <a:gd name="connsiteY8" fmla="*/ 243999 h 559175"/>
                  <a:gd name="connsiteX0" fmla="*/ 191055 w 859543"/>
                  <a:gd name="connsiteY0" fmla="*/ 512296 h 558551"/>
                  <a:gd name="connsiteX1" fmla="*/ 492740 w 859543"/>
                  <a:gd name="connsiteY1" fmla="*/ 556298 h 558551"/>
                  <a:gd name="connsiteX2" fmla="*/ 751113 w 859543"/>
                  <a:gd name="connsiteY2" fmla="*/ 468684 h 558551"/>
                  <a:gd name="connsiteX3" fmla="*/ 859511 w 859543"/>
                  <a:gd name="connsiteY3" fmla="*/ 263816 h 558551"/>
                  <a:gd name="connsiteX4" fmla="*/ 742236 w 859543"/>
                  <a:gd name="connsiteY4" fmla="*/ 102413 h 558551"/>
                  <a:gd name="connsiteX5" fmla="*/ 562876 w 859543"/>
                  <a:gd name="connsiteY5" fmla="*/ 25808 h 558551"/>
                  <a:gd name="connsiteX6" fmla="*/ 254862 w 859543"/>
                  <a:gd name="connsiteY6" fmla="*/ 7478 h 558551"/>
                  <a:gd name="connsiteX7" fmla="*/ 851 w 859543"/>
                  <a:gd name="connsiteY7" fmla="*/ 143530 h 558551"/>
                  <a:gd name="connsiteX8" fmla="*/ 188171 w 859543"/>
                  <a:gd name="connsiteY8" fmla="*/ 243375 h 558551"/>
                  <a:gd name="connsiteX0" fmla="*/ 192561 w 861049"/>
                  <a:gd name="connsiteY0" fmla="*/ 512296 h 558551"/>
                  <a:gd name="connsiteX1" fmla="*/ 494246 w 861049"/>
                  <a:gd name="connsiteY1" fmla="*/ 556298 h 558551"/>
                  <a:gd name="connsiteX2" fmla="*/ 752619 w 861049"/>
                  <a:gd name="connsiteY2" fmla="*/ 468684 h 558551"/>
                  <a:gd name="connsiteX3" fmla="*/ 861017 w 861049"/>
                  <a:gd name="connsiteY3" fmla="*/ 263816 h 558551"/>
                  <a:gd name="connsiteX4" fmla="*/ 743742 w 861049"/>
                  <a:gd name="connsiteY4" fmla="*/ 102413 h 558551"/>
                  <a:gd name="connsiteX5" fmla="*/ 564382 w 861049"/>
                  <a:gd name="connsiteY5" fmla="*/ 25808 h 558551"/>
                  <a:gd name="connsiteX6" fmla="*/ 256368 w 861049"/>
                  <a:gd name="connsiteY6" fmla="*/ 7478 h 558551"/>
                  <a:gd name="connsiteX7" fmla="*/ 2357 w 861049"/>
                  <a:gd name="connsiteY7" fmla="*/ 143530 h 558551"/>
                  <a:gd name="connsiteX8" fmla="*/ 189677 w 861049"/>
                  <a:gd name="connsiteY8" fmla="*/ 243375 h 558551"/>
                  <a:gd name="connsiteX0" fmla="*/ 190253 w 858741"/>
                  <a:gd name="connsiteY0" fmla="*/ 512296 h 558551"/>
                  <a:gd name="connsiteX1" fmla="*/ 491938 w 858741"/>
                  <a:gd name="connsiteY1" fmla="*/ 556298 h 558551"/>
                  <a:gd name="connsiteX2" fmla="*/ 750311 w 858741"/>
                  <a:gd name="connsiteY2" fmla="*/ 468684 h 558551"/>
                  <a:gd name="connsiteX3" fmla="*/ 858709 w 858741"/>
                  <a:gd name="connsiteY3" fmla="*/ 263816 h 558551"/>
                  <a:gd name="connsiteX4" fmla="*/ 741434 w 858741"/>
                  <a:gd name="connsiteY4" fmla="*/ 102413 h 558551"/>
                  <a:gd name="connsiteX5" fmla="*/ 562074 w 858741"/>
                  <a:gd name="connsiteY5" fmla="*/ 25808 h 558551"/>
                  <a:gd name="connsiteX6" fmla="*/ 254060 w 858741"/>
                  <a:gd name="connsiteY6" fmla="*/ 7478 h 558551"/>
                  <a:gd name="connsiteX7" fmla="*/ 49 w 858741"/>
                  <a:gd name="connsiteY7" fmla="*/ 143530 h 558551"/>
                  <a:gd name="connsiteX8" fmla="*/ 187369 w 858741"/>
                  <a:gd name="connsiteY8" fmla="*/ 243375 h 558551"/>
                  <a:gd name="connsiteX0" fmla="*/ 178722 w 847210"/>
                  <a:gd name="connsiteY0" fmla="*/ 512296 h 558551"/>
                  <a:gd name="connsiteX1" fmla="*/ 480407 w 847210"/>
                  <a:gd name="connsiteY1" fmla="*/ 556298 h 558551"/>
                  <a:gd name="connsiteX2" fmla="*/ 738780 w 847210"/>
                  <a:gd name="connsiteY2" fmla="*/ 468684 h 558551"/>
                  <a:gd name="connsiteX3" fmla="*/ 847178 w 847210"/>
                  <a:gd name="connsiteY3" fmla="*/ 263816 h 558551"/>
                  <a:gd name="connsiteX4" fmla="*/ 729903 w 847210"/>
                  <a:gd name="connsiteY4" fmla="*/ 102413 h 558551"/>
                  <a:gd name="connsiteX5" fmla="*/ 550543 w 847210"/>
                  <a:gd name="connsiteY5" fmla="*/ 25808 h 558551"/>
                  <a:gd name="connsiteX6" fmla="*/ 242529 w 847210"/>
                  <a:gd name="connsiteY6" fmla="*/ 7478 h 558551"/>
                  <a:gd name="connsiteX7" fmla="*/ 56 w 847210"/>
                  <a:gd name="connsiteY7" fmla="*/ 143530 h 558551"/>
                  <a:gd name="connsiteX8" fmla="*/ 175838 w 847210"/>
                  <a:gd name="connsiteY8" fmla="*/ 243375 h 558551"/>
                  <a:gd name="connsiteX0" fmla="*/ 178722 w 847210"/>
                  <a:gd name="connsiteY0" fmla="*/ 512296 h 576569"/>
                  <a:gd name="connsiteX1" fmla="*/ 480407 w 847210"/>
                  <a:gd name="connsiteY1" fmla="*/ 575432 h 576569"/>
                  <a:gd name="connsiteX2" fmla="*/ 738780 w 847210"/>
                  <a:gd name="connsiteY2" fmla="*/ 468684 h 576569"/>
                  <a:gd name="connsiteX3" fmla="*/ 847178 w 847210"/>
                  <a:gd name="connsiteY3" fmla="*/ 263816 h 576569"/>
                  <a:gd name="connsiteX4" fmla="*/ 729903 w 847210"/>
                  <a:gd name="connsiteY4" fmla="*/ 102413 h 576569"/>
                  <a:gd name="connsiteX5" fmla="*/ 550543 w 847210"/>
                  <a:gd name="connsiteY5" fmla="*/ 25808 h 576569"/>
                  <a:gd name="connsiteX6" fmla="*/ 242529 w 847210"/>
                  <a:gd name="connsiteY6" fmla="*/ 7478 h 576569"/>
                  <a:gd name="connsiteX7" fmla="*/ 56 w 847210"/>
                  <a:gd name="connsiteY7" fmla="*/ 143530 h 576569"/>
                  <a:gd name="connsiteX8" fmla="*/ 175838 w 847210"/>
                  <a:gd name="connsiteY8" fmla="*/ 243375 h 576569"/>
                  <a:gd name="connsiteX0" fmla="*/ 178722 w 847210"/>
                  <a:gd name="connsiteY0" fmla="*/ 512296 h 568402"/>
                  <a:gd name="connsiteX1" fmla="*/ 480407 w 847210"/>
                  <a:gd name="connsiteY1" fmla="*/ 566928 h 568402"/>
                  <a:gd name="connsiteX2" fmla="*/ 738780 w 847210"/>
                  <a:gd name="connsiteY2" fmla="*/ 468684 h 568402"/>
                  <a:gd name="connsiteX3" fmla="*/ 847178 w 847210"/>
                  <a:gd name="connsiteY3" fmla="*/ 263816 h 568402"/>
                  <a:gd name="connsiteX4" fmla="*/ 729903 w 847210"/>
                  <a:gd name="connsiteY4" fmla="*/ 102413 h 568402"/>
                  <a:gd name="connsiteX5" fmla="*/ 550543 w 847210"/>
                  <a:gd name="connsiteY5" fmla="*/ 25808 h 568402"/>
                  <a:gd name="connsiteX6" fmla="*/ 242529 w 847210"/>
                  <a:gd name="connsiteY6" fmla="*/ 7478 h 568402"/>
                  <a:gd name="connsiteX7" fmla="*/ 56 w 847210"/>
                  <a:gd name="connsiteY7" fmla="*/ 143530 h 568402"/>
                  <a:gd name="connsiteX8" fmla="*/ 175838 w 847210"/>
                  <a:gd name="connsiteY8" fmla="*/ 243375 h 568402"/>
                  <a:gd name="connsiteX0" fmla="*/ 178722 w 847320"/>
                  <a:gd name="connsiteY0" fmla="*/ 512296 h 567365"/>
                  <a:gd name="connsiteX1" fmla="*/ 480407 w 847320"/>
                  <a:gd name="connsiteY1" fmla="*/ 566928 h 567365"/>
                  <a:gd name="connsiteX2" fmla="*/ 747284 w 847320"/>
                  <a:gd name="connsiteY2" fmla="*/ 492070 h 567365"/>
                  <a:gd name="connsiteX3" fmla="*/ 847178 w 847320"/>
                  <a:gd name="connsiteY3" fmla="*/ 263816 h 567365"/>
                  <a:gd name="connsiteX4" fmla="*/ 729903 w 847320"/>
                  <a:gd name="connsiteY4" fmla="*/ 102413 h 567365"/>
                  <a:gd name="connsiteX5" fmla="*/ 550543 w 847320"/>
                  <a:gd name="connsiteY5" fmla="*/ 25808 h 567365"/>
                  <a:gd name="connsiteX6" fmla="*/ 242529 w 847320"/>
                  <a:gd name="connsiteY6" fmla="*/ 7478 h 567365"/>
                  <a:gd name="connsiteX7" fmla="*/ 56 w 847320"/>
                  <a:gd name="connsiteY7" fmla="*/ 143530 h 567365"/>
                  <a:gd name="connsiteX8" fmla="*/ 175838 w 847320"/>
                  <a:gd name="connsiteY8" fmla="*/ 243375 h 567365"/>
                  <a:gd name="connsiteX0" fmla="*/ 178722 w 847352"/>
                  <a:gd name="connsiteY0" fmla="*/ 512296 h 567365"/>
                  <a:gd name="connsiteX1" fmla="*/ 480407 w 847352"/>
                  <a:gd name="connsiteY1" fmla="*/ 566928 h 567365"/>
                  <a:gd name="connsiteX2" fmla="*/ 747284 w 847352"/>
                  <a:gd name="connsiteY2" fmla="*/ 492070 h 567365"/>
                  <a:gd name="connsiteX3" fmla="*/ 847178 w 847352"/>
                  <a:gd name="connsiteY3" fmla="*/ 263816 h 567365"/>
                  <a:gd name="connsiteX4" fmla="*/ 729903 w 847352"/>
                  <a:gd name="connsiteY4" fmla="*/ 102413 h 567365"/>
                  <a:gd name="connsiteX5" fmla="*/ 550543 w 847352"/>
                  <a:gd name="connsiteY5" fmla="*/ 25808 h 567365"/>
                  <a:gd name="connsiteX6" fmla="*/ 242529 w 847352"/>
                  <a:gd name="connsiteY6" fmla="*/ 7478 h 567365"/>
                  <a:gd name="connsiteX7" fmla="*/ 56 w 847352"/>
                  <a:gd name="connsiteY7" fmla="*/ 143530 h 567365"/>
                  <a:gd name="connsiteX8" fmla="*/ 175838 w 847352"/>
                  <a:gd name="connsiteY8" fmla="*/ 243375 h 567365"/>
                  <a:gd name="connsiteX0" fmla="*/ 178722 w 847334"/>
                  <a:gd name="connsiteY0" fmla="*/ 512296 h 567365"/>
                  <a:gd name="connsiteX1" fmla="*/ 480407 w 847334"/>
                  <a:gd name="connsiteY1" fmla="*/ 566928 h 567365"/>
                  <a:gd name="connsiteX2" fmla="*/ 747284 w 847334"/>
                  <a:gd name="connsiteY2" fmla="*/ 492070 h 567365"/>
                  <a:gd name="connsiteX3" fmla="*/ 847178 w 847334"/>
                  <a:gd name="connsiteY3" fmla="*/ 263816 h 567365"/>
                  <a:gd name="connsiteX4" fmla="*/ 729903 w 847334"/>
                  <a:gd name="connsiteY4" fmla="*/ 102413 h 567365"/>
                  <a:gd name="connsiteX5" fmla="*/ 550543 w 847334"/>
                  <a:gd name="connsiteY5" fmla="*/ 25808 h 567365"/>
                  <a:gd name="connsiteX6" fmla="*/ 242529 w 847334"/>
                  <a:gd name="connsiteY6" fmla="*/ 7478 h 567365"/>
                  <a:gd name="connsiteX7" fmla="*/ 56 w 847334"/>
                  <a:gd name="connsiteY7" fmla="*/ 143530 h 567365"/>
                  <a:gd name="connsiteX8" fmla="*/ 175838 w 847334"/>
                  <a:gd name="connsiteY8" fmla="*/ 243375 h 567365"/>
                  <a:gd name="connsiteX0" fmla="*/ 178722 w 847320"/>
                  <a:gd name="connsiteY0" fmla="*/ 512296 h 567365"/>
                  <a:gd name="connsiteX1" fmla="*/ 480407 w 847320"/>
                  <a:gd name="connsiteY1" fmla="*/ 566928 h 567365"/>
                  <a:gd name="connsiteX2" fmla="*/ 747284 w 847320"/>
                  <a:gd name="connsiteY2" fmla="*/ 492070 h 567365"/>
                  <a:gd name="connsiteX3" fmla="*/ 847178 w 847320"/>
                  <a:gd name="connsiteY3" fmla="*/ 323344 h 567365"/>
                  <a:gd name="connsiteX4" fmla="*/ 729903 w 847320"/>
                  <a:gd name="connsiteY4" fmla="*/ 102413 h 567365"/>
                  <a:gd name="connsiteX5" fmla="*/ 550543 w 847320"/>
                  <a:gd name="connsiteY5" fmla="*/ 25808 h 567365"/>
                  <a:gd name="connsiteX6" fmla="*/ 242529 w 847320"/>
                  <a:gd name="connsiteY6" fmla="*/ 7478 h 567365"/>
                  <a:gd name="connsiteX7" fmla="*/ 56 w 847320"/>
                  <a:gd name="connsiteY7" fmla="*/ 143530 h 567365"/>
                  <a:gd name="connsiteX8" fmla="*/ 175838 w 847320"/>
                  <a:gd name="connsiteY8" fmla="*/ 243375 h 567365"/>
                  <a:gd name="connsiteX0" fmla="*/ 178722 w 857926"/>
                  <a:gd name="connsiteY0" fmla="*/ 512296 h 567365"/>
                  <a:gd name="connsiteX1" fmla="*/ 480407 w 857926"/>
                  <a:gd name="connsiteY1" fmla="*/ 566928 h 567365"/>
                  <a:gd name="connsiteX2" fmla="*/ 747284 w 857926"/>
                  <a:gd name="connsiteY2" fmla="*/ 492070 h 567365"/>
                  <a:gd name="connsiteX3" fmla="*/ 857808 w 857926"/>
                  <a:gd name="connsiteY3" fmla="*/ 331848 h 567365"/>
                  <a:gd name="connsiteX4" fmla="*/ 729903 w 857926"/>
                  <a:gd name="connsiteY4" fmla="*/ 102413 h 567365"/>
                  <a:gd name="connsiteX5" fmla="*/ 550543 w 857926"/>
                  <a:gd name="connsiteY5" fmla="*/ 25808 h 567365"/>
                  <a:gd name="connsiteX6" fmla="*/ 242529 w 857926"/>
                  <a:gd name="connsiteY6" fmla="*/ 7478 h 567365"/>
                  <a:gd name="connsiteX7" fmla="*/ 56 w 857926"/>
                  <a:gd name="connsiteY7" fmla="*/ 143530 h 567365"/>
                  <a:gd name="connsiteX8" fmla="*/ 175838 w 857926"/>
                  <a:gd name="connsiteY8" fmla="*/ 243375 h 567365"/>
                  <a:gd name="connsiteX0" fmla="*/ 178722 w 858010"/>
                  <a:gd name="connsiteY0" fmla="*/ 512296 h 567365"/>
                  <a:gd name="connsiteX1" fmla="*/ 480407 w 858010"/>
                  <a:gd name="connsiteY1" fmla="*/ 566928 h 567365"/>
                  <a:gd name="connsiteX2" fmla="*/ 747284 w 858010"/>
                  <a:gd name="connsiteY2" fmla="*/ 492070 h 567365"/>
                  <a:gd name="connsiteX3" fmla="*/ 857808 w 858010"/>
                  <a:gd name="connsiteY3" fmla="*/ 331848 h 567365"/>
                  <a:gd name="connsiteX4" fmla="*/ 768171 w 858010"/>
                  <a:gd name="connsiteY4" fmla="*/ 153437 h 567365"/>
                  <a:gd name="connsiteX5" fmla="*/ 550543 w 858010"/>
                  <a:gd name="connsiteY5" fmla="*/ 25808 h 567365"/>
                  <a:gd name="connsiteX6" fmla="*/ 242529 w 858010"/>
                  <a:gd name="connsiteY6" fmla="*/ 7478 h 567365"/>
                  <a:gd name="connsiteX7" fmla="*/ 56 w 858010"/>
                  <a:gd name="connsiteY7" fmla="*/ 143530 h 567365"/>
                  <a:gd name="connsiteX8" fmla="*/ 175838 w 858010"/>
                  <a:gd name="connsiteY8" fmla="*/ 243375 h 567365"/>
                  <a:gd name="connsiteX0" fmla="*/ 178722 w 858013"/>
                  <a:gd name="connsiteY0" fmla="*/ 507983 h 563052"/>
                  <a:gd name="connsiteX1" fmla="*/ 480407 w 858013"/>
                  <a:gd name="connsiteY1" fmla="*/ 562615 h 563052"/>
                  <a:gd name="connsiteX2" fmla="*/ 747284 w 858013"/>
                  <a:gd name="connsiteY2" fmla="*/ 487757 h 563052"/>
                  <a:gd name="connsiteX3" fmla="*/ 857808 w 858013"/>
                  <a:gd name="connsiteY3" fmla="*/ 327535 h 563052"/>
                  <a:gd name="connsiteX4" fmla="*/ 768171 w 858013"/>
                  <a:gd name="connsiteY4" fmla="*/ 149124 h 563052"/>
                  <a:gd name="connsiteX5" fmla="*/ 546291 w 858013"/>
                  <a:gd name="connsiteY5" fmla="*/ 47007 h 563052"/>
                  <a:gd name="connsiteX6" fmla="*/ 242529 w 858013"/>
                  <a:gd name="connsiteY6" fmla="*/ 3165 h 563052"/>
                  <a:gd name="connsiteX7" fmla="*/ 56 w 858013"/>
                  <a:gd name="connsiteY7" fmla="*/ 139217 h 563052"/>
                  <a:gd name="connsiteX8" fmla="*/ 175838 w 858013"/>
                  <a:gd name="connsiteY8" fmla="*/ 239062 h 563052"/>
                  <a:gd name="connsiteX0" fmla="*/ 178722 w 858013"/>
                  <a:gd name="connsiteY0" fmla="*/ 475369 h 530438"/>
                  <a:gd name="connsiteX1" fmla="*/ 480407 w 858013"/>
                  <a:gd name="connsiteY1" fmla="*/ 530001 h 530438"/>
                  <a:gd name="connsiteX2" fmla="*/ 747284 w 858013"/>
                  <a:gd name="connsiteY2" fmla="*/ 455143 h 530438"/>
                  <a:gd name="connsiteX3" fmla="*/ 857808 w 858013"/>
                  <a:gd name="connsiteY3" fmla="*/ 294921 h 530438"/>
                  <a:gd name="connsiteX4" fmla="*/ 768171 w 858013"/>
                  <a:gd name="connsiteY4" fmla="*/ 116510 h 530438"/>
                  <a:gd name="connsiteX5" fmla="*/ 546291 w 858013"/>
                  <a:gd name="connsiteY5" fmla="*/ 14393 h 530438"/>
                  <a:gd name="connsiteX6" fmla="*/ 248907 w 858013"/>
                  <a:gd name="connsiteY6" fmla="*/ 8819 h 530438"/>
                  <a:gd name="connsiteX7" fmla="*/ 56 w 858013"/>
                  <a:gd name="connsiteY7" fmla="*/ 106603 h 530438"/>
                  <a:gd name="connsiteX8" fmla="*/ 175838 w 858013"/>
                  <a:gd name="connsiteY8" fmla="*/ 206448 h 530438"/>
                  <a:gd name="connsiteX0" fmla="*/ 178724 w 858015"/>
                  <a:gd name="connsiteY0" fmla="*/ 475369 h 530438"/>
                  <a:gd name="connsiteX1" fmla="*/ 480409 w 858015"/>
                  <a:gd name="connsiteY1" fmla="*/ 530001 h 530438"/>
                  <a:gd name="connsiteX2" fmla="*/ 747286 w 858015"/>
                  <a:gd name="connsiteY2" fmla="*/ 455143 h 530438"/>
                  <a:gd name="connsiteX3" fmla="*/ 857810 w 858015"/>
                  <a:gd name="connsiteY3" fmla="*/ 294921 h 530438"/>
                  <a:gd name="connsiteX4" fmla="*/ 768173 w 858015"/>
                  <a:gd name="connsiteY4" fmla="*/ 116510 h 530438"/>
                  <a:gd name="connsiteX5" fmla="*/ 546293 w 858015"/>
                  <a:gd name="connsiteY5" fmla="*/ 14393 h 530438"/>
                  <a:gd name="connsiteX6" fmla="*/ 248909 w 858015"/>
                  <a:gd name="connsiteY6" fmla="*/ 8819 h 530438"/>
                  <a:gd name="connsiteX7" fmla="*/ 58 w 858015"/>
                  <a:gd name="connsiteY7" fmla="*/ 106603 h 530438"/>
                  <a:gd name="connsiteX8" fmla="*/ 171588 w 858015"/>
                  <a:gd name="connsiteY8" fmla="*/ 346765 h 530438"/>
                  <a:gd name="connsiteX0" fmla="*/ 191472 w 870763"/>
                  <a:gd name="connsiteY0" fmla="*/ 482341 h 537410"/>
                  <a:gd name="connsiteX1" fmla="*/ 493157 w 870763"/>
                  <a:gd name="connsiteY1" fmla="*/ 536973 h 537410"/>
                  <a:gd name="connsiteX2" fmla="*/ 760034 w 870763"/>
                  <a:gd name="connsiteY2" fmla="*/ 462115 h 537410"/>
                  <a:gd name="connsiteX3" fmla="*/ 870558 w 870763"/>
                  <a:gd name="connsiteY3" fmla="*/ 301893 h 537410"/>
                  <a:gd name="connsiteX4" fmla="*/ 780921 w 870763"/>
                  <a:gd name="connsiteY4" fmla="*/ 123482 h 537410"/>
                  <a:gd name="connsiteX5" fmla="*/ 559041 w 870763"/>
                  <a:gd name="connsiteY5" fmla="*/ 21365 h 537410"/>
                  <a:gd name="connsiteX6" fmla="*/ 261657 w 870763"/>
                  <a:gd name="connsiteY6" fmla="*/ 15791 h 537410"/>
                  <a:gd name="connsiteX7" fmla="*/ 50 w 870763"/>
                  <a:gd name="connsiteY7" fmla="*/ 209246 h 537410"/>
                  <a:gd name="connsiteX8" fmla="*/ 184336 w 870763"/>
                  <a:gd name="connsiteY8" fmla="*/ 353737 h 537410"/>
                  <a:gd name="connsiteX0" fmla="*/ 191472 w 870763"/>
                  <a:gd name="connsiteY0" fmla="*/ 464172 h 519241"/>
                  <a:gd name="connsiteX1" fmla="*/ 493157 w 870763"/>
                  <a:gd name="connsiteY1" fmla="*/ 518804 h 519241"/>
                  <a:gd name="connsiteX2" fmla="*/ 760034 w 870763"/>
                  <a:gd name="connsiteY2" fmla="*/ 443946 h 519241"/>
                  <a:gd name="connsiteX3" fmla="*/ 870558 w 870763"/>
                  <a:gd name="connsiteY3" fmla="*/ 283724 h 519241"/>
                  <a:gd name="connsiteX4" fmla="*/ 780921 w 870763"/>
                  <a:gd name="connsiteY4" fmla="*/ 105313 h 519241"/>
                  <a:gd name="connsiteX5" fmla="*/ 559041 w 870763"/>
                  <a:gd name="connsiteY5" fmla="*/ 3196 h 519241"/>
                  <a:gd name="connsiteX6" fmla="*/ 287169 w 870763"/>
                  <a:gd name="connsiteY6" fmla="*/ 57151 h 519241"/>
                  <a:gd name="connsiteX7" fmla="*/ 50 w 870763"/>
                  <a:gd name="connsiteY7" fmla="*/ 191077 h 519241"/>
                  <a:gd name="connsiteX8" fmla="*/ 184336 w 870763"/>
                  <a:gd name="connsiteY8" fmla="*/ 335568 h 519241"/>
                  <a:gd name="connsiteX0" fmla="*/ 191472 w 870752"/>
                  <a:gd name="connsiteY0" fmla="*/ 410309 h 465378"/>
                  <a:gd name="connsiteX1" fmla="*/ 493157 w 870752"/>
                  <a:gd name="connsiteY1" fmla="*/ 464941 h 465378"/>
                  <a:gd name="connsiteX2" fmla="*/ 760034 w 870752"/>
                  <a:gd name="connsiteY2" fmla="*/ 390083 h 465378"/>
                  <a:gd name="connsiteX3" fmla="*/ 870558 w 870752"/>
                  <a:gd name="connsiteY3" fmla="*/ 229861 h 465378"/>
                  <a:gd name="connsiteX4" fmla="*/ 780921 w 870752"/>
                  <a:gd name="connsiteY4" fmla="*/ 51450 h 465378"/>
                  <a:gd name="connsiteX5" fmla="*/ 573923 w 870752"/>
                  <a:gd name="connsiteY5" fmla="*/ 45004 h 465378"/>
                  <a:gd name="connsiteX6" fmla="*/ 287169 w 870752"/>
                  <a:gd name="connsiteY6" fmla="*/ 3288 h 465378"/>
                  <a:gd name="connsiteX7" fmla="*/ 50 w 870752"/>
                  <a:gd name="connsiteY7" fmla="*/ 137214 h 465378"/>
                  <a:gd name="connsiteX8" fmla="*/ 184336 w 870752"/>
                  <a:gd name="connsiteY8" fmla="*/ 281705 h 465378"/>
                  <a:gd name="connsiteX0" fmla="*/ 191472 w 870618"/>
                  <a:gd name="connsiteY0" fmla="*/ 410309 h 465378"/>
                  <a:gd name="connsiteX1" fmla="*/ 493157 w 870618"/>
                  <a:gd name="connsiteY1" fmla="*/ 464941 h 465378"/>
                  <a:gd name="connsiteX2" fmla="*/ 760034 w 870618"/>
                  <a:gd name="connsiteY2" fmla="*/ 390083 h 465378"/>
                  <a:gd name="connsiteX3" fmla="*/ 870558 w 870618"/>
                  <a:gd name="connsiteY3" fmla="*/ 229861 h 465378"/>
                  <a:gd name="connsiteX4" fmla="*/ 772417 w 870618"/>
                  <a:gd name="connsiteY4" fmla="*/ 125860 h 465378"/>
                  <a:gd name="connsiteX5" fmla="*/ 573923 w 870618"/>
                  <a:gd name="connsiteY5" fmla="*/ 45004 h 465378"/>
                  <a:gd name="connsiteX6" fmla="*/ 287169 w 870618"/>
                  <a:gd name="connsiteY6" fmla="*/ 3288 h 465378"/>
                  <a:gd name="connsiteX7" fmla="*/ 50 w 870618"/>
                  <a:gd name="connsiteY7" fmla="*/ 137214 h 465378"/>
                  <a:gd name="connsiteX8" fmla="*/ 184336 w 870618"/>
                  <a:gd name="connsiteY8" fmla="*/ 281705 h 465378"/>
                  <a:gd name="connsiteX0" fmla="*/ 191472 w 870618"/>
                  <a:gd name="connsiteY0" fmla="*/ 410309 h 465378"/>
                  <a:gd name="connsiteX1" fmla="*/ 493157 w 870618"/>
                  <a:gd name="connsiteY1" fmla="*/ 464941 h 465378"/>
                  <a:gd name="connsiteX2" fmla="*/ 760034 w 870618"/>
                  <a:gd name="connsiteY2" fmla="*/ 390083 h 465378"/>
                  <a:gd name="connsiteX3" fmla="*/ 870558 w 870618"/>
                  <a:gd name="connsiteY3" fmla="*/ 263878 h 465378"/>
                  <a:gd name="connsiteX4" fmla="*/ 772417 w 870618"/>
                  <a:gd name="connsiteY4" fmla="*/ 125860 h 465378"/>
                  <a:gd name="connsiteX5" fmla="*/ 573923 w 870618"/>
                  <a:gd name="connsiteY5" fmla="*/ 45004 h 465378"/>
                  <a:gd name="connsiteX6" fmla="*/ 287169 w 870618"/>
                  <a:gd name="connsiteY6" fmla="*/ 3288 h 465378"/>
                  <a:gd name="connsiteX7" fmla="*/ 50 w 870618"/>
                  <a:gd name="connsiteY7" fmla="*/ 137214 h 465378"/>
                  <a:gd name="connsiteX8" fmla="*/ 184336 w 870618"/>
                  <a:gd name="connsiteY8" fmla="*/ 281705 h 465378"/>
                  <a:gd name="connsiteX0" fmla="*/ 191472 w 870618"/>
                  <a:gd name="connsiteY0" fmla="*/ 413828 h 468897"/>
                  <a:gd name="connsiteX1" fmla="*/ 493157 w 870618"/>
                  <a:gd name="connsiteY1" fmla="*/ 468460 h 468897"/>
                  <a:gd name="connsiteX2" fmla="*/ 760034 w 870618"/>
                  <a:gd name="connsiteY2" fmla="*/ 393602 h 468897"/>
                  <a:gd name="connsiteX3" fmla="*/ 870558 w 870618"/>
                  <a:gd name="connsiteY3" fmla="*/ 267397 h 468897"/>
                  <a:gd name="connsiteX4" fmla="*/ 772417 w 870618"/>
                  <a:gd name="connsiteY4" fmla="*/ 129379 h 468897"/>
                  <a:gd name="connsiteX5" fmla="*/ 578175 w 870618"/>
                  <a:gd name="connsiteY5" fmla="*/ 27263 h 468897"/>
                  <a:gd name="connsiteX6" fmla="*/ 287169 w 870618"/>
                  <a:gd name="connsiteY6" fmla="*/ 6807 h 468897"/>
                  <a:gd name="connsiteX7" fmla="*/ 50 w 870618"/>
                  <a:gd name="connsiteY7" fmla="*/ 140733 h 468897"/>
                  <a:gd name="connsiteX8" fmla="*/ 184336 w 870618"/>
                  <a:gd name="connsiteY8" fmla="*/ 285224 h 468897"/>
                  <a:gd name="connsiteX0" fmla="*/ 191472 w 870618"/>
                  <a:gd name="connsiteY0" fmla="*/ 414887 h 469956"/>
                  <a:gd name="connsiteX1" fmla="*/ 493157 w 870618"/>
                  <a:gd name="connsiteY1" fmla="*/ 469519 h 469956"/>
                  <a:gd name="connsiteX2" fmla="*/ 760034 w 870618"/>
                  <a:gd name="connsiteY2" fmla="*/ 394661 h 469956"/>
                  <a:gd name="connsiteX3" fmla="*/ 870558 w 870618"/>
                  <a:gd name="connsiteY3" fmla="*/ 268456 h 469956"/>
                  <a:gd name="connsiteX4" fmla="*/ 772417 w 870618"/>
                  <a:gd name="connsiteY4" fmla="*/ 130438 h 469956"/>
                  <a:gd name="connsiteX5" fmla="*/ 578175 w 870618"/>
                  <a:gd name="connsiteY5" fmla="*/ 28322 h 469956"/>
                  <a:gd name="connsiteX6" fmla="*/ 287169 w 870618"/>
                  <a:gd name="connsiteY6" fmla="*/ 7866 h 469956"/>
                  <a:gd name="connsiteX7" fmla="*/ 50 w 870618"/>
                  <a:gd name="connsiteY7" fmla="*/ 156674 h 469956"/>
                  <a:gd name="connsiteX8" fmla="*/ 184336 w 870618"/>
                  <a:gd name="connsiteY8" fmla="*/ 286283 h 469956"/>
                  <a:gd name="connsiteX0" fmla="*/ 191472 w 870618"/>
                  <a:gd name="connsiteY0" fmla="*/ 406553 h 461622"/>
                  <a:gd name="connsiteX1" fmla="*/ 493157 w 870618"/>
                  <a:gd name="connsiteY1" fmla="*/ 461185 h 461622"/>
                  <a:gd name="connsiteX2" fmla="*/ 760034 w 870618"/>
                  <a:gd name="connsiteY2" fmla="*/ 386327 h 461622"/>
                  <a:gd name="connsiteX3" fmla="*/ 870558 w 870618"/>
                  <a:gd name="connsiteY3" fmla="*/ 260122 h 461622"/>
                  <a:gd name="connsiteX4" fmla="*/ 772417 w 870618"/>
                  <a:gd name="connsiteY4" fmla="*/ 122104 h 461622"/>
                  <a:gd name="connsiteX5" fmla="*/ 578175 w 870618"/>
                  <a:gd name="connsiteY5" fmla="*/ 19988 h 461622"/>
                  <a:gd name="connsiteX6" fmla="*/ 287169 w 870618"/>
                  <a:gd name="connsiteY6" fmla="*/ 10162 h 461622"/>
                  <a:gd name="connsiteX7" fmla="*/ 50 w 870618"/>
                  <a:gd name="connsiteY7" fmla="*/ 148340 h 461622"/>
                  <a:gd name="connsiteX8" fmla="*/ 184336 w 870618"/>
                  <a:gd name="connsiteY8" fmla="*/ 277949 h 461622"/>
                  <a:gd name="connsiteX0" fmla="*/ 191472 w 870617"/>
                  <a:gd name="connsiteY0" fmla="*/ 404585 h 459654"/>
                  <a:gd name="connsiteX1" fmla="*/ 493157 w 870617"/>
                  <a:gd name="connsiteY1" fmla="*/ 459217 h 459654"/>
                  <a:gd name="connsiteX2" fmla="*/ 760034 w 870617"/>
                  <a:gd name="connsiteY2" fmla="*/ 384359 h 459654"/>
                  <a:gd name="connsiteX3" fmla="*/ 870558 w 870617"/>
                  <a:gd name="connsiteY3" fmla="*/ 258154 h 459654"/>
                  <a:gd name="connsiteX4" fmla="*/ 772417 w 870617"/>
                  <a:gd name="connsiteY4" fmla="*/ 120136 h 459654"/>
                  <a:gd name="connsiteX5" fmla="*/ 580301 w 870617"/>
                  <a:gd name="connsiteY5" fmla="*/ 24398 h 459654"/>
                  <a:gd name="connsiteX6" fmla="*/ 287169 w 870617"/>
                  <a:gd name="connsiteY6" fmla="*/ 8194 h 459654"/>
                  <a:gd name="connsiteX7" fmla="*/ 50 w 870617"/>
                  <a:gd name="connsiteY7" fmla="*/ 146372 h 459654"/>
                  <a:gd name="connsiteX8" fmla="*/ 184336 w 870617"/>
                  <a:gd name="connsiteY8" fmla="*/ 275981 h 459654"/>
                  <a:gd name="connsiteX0" fmla="*/ 191472 w 871659"/>
                  <a:gd name="connsiteY0" fmla="*/ 404585 h 459654"/>
                  <a:gd name="connsiteX1" fmla="*/ 493157 w 871659"/>
                  <a:gd name="connsiteY1" fmla="*/ 459217 h 459654"/>
                  <a:gd name="connsiteX2" fmla="*/ 760034 w 871659"/>
                  <a:gd name="connsiteY2" fmla="*/ 384359 h 459654"/>
                  <a:gd name="connsiteX3" fmla="*/ 870558 w 871659"/>
                  <a:gd name="connsiteY3" fmla="*/ 258154 h 459654"/>
                  <a:gd name="connsiteX4" fmla="*/ 802181 w 871659"/>
                  <a:gd name="connsiteY4" fmla="*/ 130766 h 459654"/>
                  <a:gd name="connsiteX5" fmla="*/ 580301 w 871659"/>
                  <a:gd name="connsiteY5" fmla="*/ 24398 h 459654"/>
                  <a:gd name="connsiteX6" fmla="*/ 287169 w 871659"/>
                  <a:gd name="connsiteY6" fmla="*/ 8194 h 459654"/>
                  <a:gd name="connsiteX7" fmla="*/ 50 w 871659"/>
                  <a:gd name="connsiteY7" fmla="*/ 146372 h 459654"/>
                  <a:gd name="connsiteX8" fmla="*/ 184336 w 871659"/>
                  <a:gd name="connsiteY8" fmla="*/ 275981 h 459654"/>
                  <a:gd name="connsiteX0" fmla="*/ 191472 w 843836"/>
                  <a:gd name="connsiteY0" fmla="*/ 404585 h 459654"/>
                  <a:gd name="connsiteX1" fmla="*/ 493157 w 843836"/>
                  <a:gd name="connsiteY1" fmla="*/ 459217 h 459654"/>
                  <a:gd name="connsiteX2" fmla="*/ 760034 w 843836"/>
                  <a:gd name="connsiteY2" fmla="*/ 384359 h 459654"/>
                  <a:gd name="connsiteX3" fmla="*/ 840794 w 843836"/>
                  <a:gd name="connsiteY3" fmla="*/ 258154 h 459654"/>
                  <a:gd name="connsiteX4" fmla="*/ 802181 w 843836"/>
                  <a:gd name="connsiteY4" fmla="*/ 130766 h 459654"/>
                  <a:gd name="connsiteX5" fmla="*/ 580301 w 843836"/>
                  <a:gd name="connsiteY5" fmla="*/ 24398 h 459654"/>
                  <a:gd name="connsiteX6" fmla="*/ 287169 w 843836"/>
                  <a:gd name="connsiteY6" fmla="*/ 8194 h 459654"/>
                  <a:gd name="connsiteX7" fmla="*/ 50 w 843836"/>
                  <a:gd name="connsiteY7" fmla="*/ 146372 h 459654"/>
                  <a:gd name="connsiteX8" fmla="*/ 184336 w 843836"/>
                  <a:gd name="connsiteY8" fmla="*/ 275981 h 459654"/>
                  <a:gd name="connsiteX0" fmla="*/ 191472 w 841090"/>
                  <a:gd name="connsiteY0" fmla="*/ 404585 h 459654"/>
                  <a:gd name="connsiteX1" fmla="*/ 493157 w 841090"/>
                  <a:gd name="connsiteY1" fmla="*/ 459217 h 459654"/>
                  <a:gd name="connsiteX2" fmla="*/ 760034 w 841090"/>
                  <a:gd name="connsiteY2" fmla="*/ 384359 h 459654"/>
                  <a:gd name="connsiteX3" fmla="*/ 840794 w 841090"/>
                  <a:gd name="connsiteY3" fmla="*/ 258154 h 459654"/>
                  <a:gd name="connsiteX4" fmla="*/ 778795 w 841090"/>
                  <a:gd name="connsiteY4" fmla="*/ 118010 h 459654"/>
                  <a:gd name="connsiteX5" fmla="*/ 580301 w 841090"/>
                  <a:gd name="connsiteY5" fmla="*/ 24398 h 459654"/>
                  <a:gd name="connsiteX6" fmla="*/ 287169 w 841090"/>
                  <a:gd name="connsiteY6" fmla="*/ 8194 h 459654"/>
                  <a:gd name="connsiteX7" fmla="*/ 50 w 841090"/>
                  <a:gd name="connsiteY7" fmla="*/ 146372 h 459654"/>
                  <a:gd name="connsiteX8" fmla="*/ 184336 w 841090"/>
                  <a:gd name="connsiteY8" fmla="*/ 275981 h 459654"/>
                  <a:gd name="connsiteX0" fmla="*/ 191472 w 841090"/>
                  <a:gd name="connsiteY0" fmla="*/ 398200 h 453269"/>
                  <a:gd name="connsiteX1" fmla="*/ 493157 w 841090"/>
                  <a:gd name="connsiteY1" fmla="*/ 452832 h 453269"/>
                  <a:gd name="connsiteX2" fmla="*/ 760034 w 841090"/>
                  <a:gd name="connsiteY2" fmla="*/ 377974 h 453269"/>
                  <a:gd name="connsiteX3" fmla="*/ 840794 w 841090"/>
                  <a:gd name="connsiteY3" fmla="*/ 251769 h 453269"/>
                  <a:gd name="connsiteX4" fmla="*/ 778795 w 841090"/>
                  <a:gd name="connsiteY4" fmla="*/ 111625 h 453269"/>
                  <a:gd name="connsiteX5" fmla="*/ 580301 w 841090"/>
                  <a:gd name="connsiteY5" fmla="*/ 18013 h 453269"/>
                  <a:gd name="connsiteX6" fmla="*/ 287169 w 841090"/>
                  <a:gd name="connsiteY6" fmla="*/ 1809 h 453269"/>
                  <a:gd name="connsiteX7" fmla="*/ 50 w 841090"/>
                  <a:gd name="connsiteY7" fmla="*/ 139987 h 453269"/>
                  <a:gd name="connsiteX8" fmla="*/ 184336 w 841090"/>
                  <a:gd name="connsiteY8" fmla="*/ 269596 h 453269"/>
                  <a:gd name="connsiteX0" fmla="*/ 191472 w 841090"/>
                  <a:gd name="connsiteY0" fmla="*/ 401803 h 456872"/>
                  <a:gd name="connsiteX1" fmla="*/ 493157 w 841090"/>
                  <a:gd name="connsiteY1" fmla="*/ 456435 h 456872"/>
                  <a:gd name="connsiteX2" fmla="*/ 760034 w 841090"/>
                  <a:gd name="connsiteY2" fmla="*/ 381577 h 456872"/>
                  <a:gd name="connsiteX3" fmla="*/ 840794 w 841090"/>
                  <a:gd name="connsiteY3" fmla="*/ 255372 h 456872"/>
                  <a:gd name="connsiteX4" fmla="*/ 778795 w 841090"/>
                  <a:gd name="connsiteY4" fmla="*/ 115228 h 456872"/>
                  <a:gd name="connsiteX5" fmla="*/ 580301 w 841090"/>
                  <a:gd name="connsiteY5" fmla="*/ 21616 h 456872"/>
                  <a:gd name="connsiteX6" fmla="*/ 287169 w 841090"/>
                  <a:gd name="connsiteY6" fmla="*/ 5412 h 456872"/>
                  <a:gd name="connsiteX7" fmla="*/ 50 w 841090"/>
                  <a:gd name="connsiteY7" fmla="*/ 143590 h 456872"/>
                  <a:gd name="connsiteX8" fmla="*/ 184336 w 841090"/>
                  <a:gd name="connsiteY8" fmla="*/ 273199 h 456872"/>
                  <a:gd name="connsiteX0" fmla="*/ 191494 w 841112"/>
                  <a:gd name="connsiteY0" fmla="*/ 401803 h 456872"/>
                  <a:gd name="connsiteX1" fmla="*/ 493179 w 841112"/>
                  <a:gd name="connsiteY1" fmla="*/ 456435 h 456872"/>
                  <a:gd name="connsiteX2" fmla="*/ 760056 w 841112"/>
                  <a:gd name="connsiteY2" fmla="*/ 381577 h 456872"/>
                  <a:gd name="connsiteX3" fmla="*/ 840816 w 841112"/>
                  <a:gd name="connsiteY3" fmla="*/ 255372 h 456872"/>
                  <a:gd name="connsiteX4" fmla="*/ 778817 w 841112"/>
                  <a:gd name="connsiteY4" fmla="*/ 115228 h 456872"/>
                  <a:gd name="connsiteX5" fmla="*/ 580323 w 841112"/>
                  <a:gd name="connsiteY5" fmla="*/ 21616 h 456872"/>
                  <a:gd name="connsiteX6" fmla="*/ 287191 w 841112"/>
                  <a:gd name="connsiteY6" fmla="*/ 5412 h 456872"/>
                  <a:gd name="connsiteX7" fmla="*/ 72 w 841112"/>
                  <a:gd name="connsiteY7" fmla="*/ 143590 h 456872"/>
                  <a:gd name="connsiteX8" fmla="*/ 156720 w 841112"/>
                  <a:gd name="connsiteY8" fmla="*/ 288081 h 456872"/>
                  <a:gd name="connsiteX0" fmla="*/ 195742 w 845360"/>
                  <a:gd name="connsiteY0" fmla="*/ 405672 h 460741"/>
                  <a:gd name="connsiteX1" fmla="*/ 497427 w 845360"/>
                  <a:gd name="connsiteY1" fmla="*/ 460304 h 460741"/>
                  <a:gd name="connsiteX2" fmla="*/ 764304 w 845360"/>
                  <a:gd name="connsiteY2" fmla="*/ 385446 h 460741"/>
                  <a:gd name="connsiteX3" fmla="*/ 845064 w 845360"/>
                  <a:gd name="connsiteY3" fmla="*/ 259241 h 460741"/>
                  <a:gd name="connsiteX4" fmla="*/ 783065 w 845360"/>
                  <a:gd name="connsiteY4" fmla="*/ 119097 h 460741"/>
                  <a:gd name="connsiteX5" fmla="*/ 584571 w 845360"/>
                  <a:gd name="connsiteY5" fmla="*/ 25485 h 460741"/>
                  <a:gd name="connsiteX6" fmla="*/ 291439 w 845360"/>
                  <a:gd name="connsiteY6" fmla="*/ 9281 h 460741"/>
                  <a:gd name="connsiteX7" fmla="*/ 68 w 845360"/>
                  <a:gd name="connsiteY7" fmla="*/ 162341 h 460741"/>
                  <a:gd name="connsiteX8" fmla="*/ 160968 w 845360"/>
                  <a:gd name="connsiteY8" fmla="*/ 291950 h 460741"/>
                  <a:gd name="connsiteX0" fmla="*/ 195742 w 845360"/>
                  <a:gd name="connsiteY0" fmla="*/ 396418 h 451487"/>
                  <a:gd name="connsiteX1" fmla="*/ 497427 w 845360"/>
                  <a:gd name="connsiteY1" fmla="*/ 451050 h 451487"/>
                  <a:gd name="connsiteX2" fmla="*/ 764304 w 845360"/>
                  <a:gd name="connsiteY2" fmla="*/ 376192 h 451487"/>
                  <a:gd name="connsiteX3" fmla="*/ 845064 w 845360"/>
                  <a:gd name="connsiteY3" fmla="*/ 249987 h 451487"/>
                  <a:gd name="connsiteX4" fmla="*/ 783065 w 845360"/>
                  <a:gd name="connsiteY4" fmla="*/ 109843 h 451487"/>
                  <a:gd name="connsiteX5" fmla="*/ 584571 w 845360"/>
                  <a:gd name="connsiteY5" fmla="*/ 16231 h 451487"/>
                  <a:gd name="connsiteX6" fmla="*/ 293565 w 845360"/>
                  <a:gd name="connsiteY6" fmla="*/ 12783 h 451487"/>
                  <a:gd name="connsiteX7" fmla="*/ 68 w 845360"/>
                  <a:gd name="connsiteY7" fmla="*/ 153087 h 451487"/>
                  <a:gd name="connsiteX8" fmla="*/ 160968 w 845360"/>
                  <a:gd name="connsiteY8" fmla="*/ 282696 h 451487"/>
                  <a:gd name="connsiteX0" fmla="*/ 195742 w 845356"/>
                  <a:gd name="connsiteY0" fmla="*/ 391985 h 447054"/>
                  <a:gd name="connsiteX1" fmla="*/ 497427 w 845356"/>
                  <a:gd name="connsiteY1" fmla="*/ 446617 h 447054"/>
                  <a:gd name="connsiteX2" fmla="*/ 764304 w 845356"/>
                  <a:gd name="connsiteY2" fmla="*/ 371759 h 447054"/>
                  <a:gd name="connsiteX3" fmla="*/ 845064 w 845356"/>
                  <a:gd name="connsiteY3" fmla="*/ 245554 h 447054"/>
                  <a:gd name="connsiteX4" fmla="*/ 783065 w 845356"/>
                  <a:gd name="connsiteY4" fmla="*/ 105410 h 447054"/>
                  <a:gd name="connsiteX5" fmla="*/ 586697 w 845356"/>
                  <a:gd name="connsiteY5" fmla="*/ 24554 h 447054"/>
                  <a:gd name="connsiteX6" fmla="*/ 293565 w 845356"/>
                  <a:gd name="connsiteY6" fmla="*/ 8350 h 447054"/>
                  <a:gd name="connsiteX7" fmla="*/ 68 w 845356"/>
                  <a:gd name="connsiteY7" fmla="*/ 148654 h 447054"/>
                  <a:gd name="connsiteX8" fmla="*/ 160968 w 845356"/>
                  <a:gd name="connsiteY8" fmla="*/ 278263 h 447054"/>
                  <a:gd name="connsiteX0" fmla="*/ 157474 w 845356"/>
                  <a:gd name="connsiteY0" fmla="*/ 381355 h 446689"/>
                  <a:gd name="connsiteX1" fmla="*/ 497427 w 845356"/>
                  <a:gd name="connsiteY1" fmla="*/ 446617 h 446689"/>
                  <a:gd name="connsiteX2" fmla="*/ 764304 w 845356"/>
                  <a:gd name="connsiteY2" fmla="*/ 371759 h 446689"/>
                  <a:gd name="connsiteX3" fmla="*/ 845064 w 845356"/>
                  <a:gd name="connsiteY3" fmla="*/ 245554 h 446689"/>
                  <a:gd name="connsiteX4" fmla="*/ 783065 w 845356"/>
                  <a:gd name="connsiteY4" fmla="*/ 105410 h 446689"/>
                  <a:gd name="connsiteX5" fmla="*/ 586697 w 845356"/>
                  <a:gd name="connsiteY5" fmla="*/ 24554 h 446689"/>
                  <a:gd name="connsiteX6" fmla="*/ 293565 w 845356"/>
                  <a:gd name="connsiteY6" fmla="*/ 8350 h 446689"/>
                  <a:gd name="connsiteX7" fmla="*/ 68 w 845356"/>
                  <a:gd name="connsiteY7" fmla="*/ 148654 h 446689"/>
                  <a:gd name="connsiteX8" fmla="*/ 160968 w 845356"/>
                  <a:gd name="connsiteY8" fmla="*/ 278263 h 446689"/>
                  <a:gd name="connsiteX0" fmla="*/ 157474 w 845356"/>
                  <a:gd name="connsiteY0" fmla="*/ 381355 h 446672"/>
                  <a:gd name="connsiteX1" fmla="*/ 497427 w 845356"/>
                  <a:gd name="connsiteY1" fmla="*/ 446617 h 446672"/>
                  <a:gd name="connsiteX2" fmla="*/ 764304 w 845356"/>
                  <a:gd name="connsiteY2" fmla="*/ 371759 h 446672"/>
                  <a:gd name="connsiteX3" fmla="*/ 845064 w 845356"/>
                  <a:gd name="connsiteY3" fmla="*/ 245554 h 446672"/>
                  <a:gd name="connsiteX4" fmla="*/ 783065 w 845356"/>
                  <a:gd name="connsiteY4" fmla="*/ 105410 h 446672"/>
                  <a:gd name="connsiteX5" fmla="*/ 586697 w 845356"/>
                  <a:gd name="connsiteY5" fmla="*/ 24554 h 446672"/>
                  <a:gd name="connsiteX6" fmla="*/ 293565 w 845356"/>
                  <a:gd name="connsiteY6" fmla="*/ 8350 h 446672"/>
                  <a:gd name="connsiteX7" fmla="*/ 68 w 845356"/>
                  <a:gd name="connsiteY7" fmla="*/ 148654 h 446672"/>
                  <a:gd name="connsiteX8" fmla="*/ 160968 w 845356"/>
                  <a:gd name="connsiteY8" fmla="*/ 278263 h 446672"/>
                  <a:gd name="connsiteX0" fmla="*/ 157474 w 845356"/>
                  <a:gd name="connsiteY0" fmla="*/ 381355 h 440306"/>
                  <a:gd name="connsiteX1" fmla="*/ 501679 w 845356"/>
                  <a:gd name="connsiteY1" fmla="*/ 440239 h 440306"/>
                  <a:gd name="connsiteX2" fmla="*/ 764304 w 845356"/>
                  <a:gd name="connsiteY2" fmla="*/ 371759 h 440306"/>
                  <a:gd name="connsiteX3" fmla="*/ 845064 w 845356"/>
                  <a:gd name="connsiteY3" fmla="*/ 245554 h 440306"/>
                  <a:gd name="connsiteX4" fmla="*/ 783065 w 845356"/>
                  <a:gd name="connsiteY4" fmla="*/ 105410 h 440306"/>
                  <a:gd name="connsiteX5" fmla="*/ 586697 w 845356"/>
                  <a:gd name="connsiteY5" fmla="*/ 24554 h 440306"/>
                  <a:gd name="connsiteX6" fmla="*/ 293565 w 845356"/>
                  <a:gd name="connsiteY6" fmla="*/ 8350 h 440306"/>
                  <a:gd name="connsiteX7" fmla="*/ 68 w 845356"/>
                  <a:gd name="connsiteY7" fmla="*/ 148654 h 440306"/>
                  <a:gd name="connsiteX8" fmla="*/ 160968 w 845356"/>
                  <a:gd name="connsiteY8" fmla="*/ 278263 h 440306"/>
                  <a:gd name="connsiteX0" fmla="*/ 157474 w 845356"/>
                  <a:gd name="connsiteY0" fmla="*/ 381355 h 415145"/>
                  <a:gd name="connsiteX1" fmla="*/ 501679 w 845356"/>
                  <a:gd name="connsiteY1" fmla="*/ 414727 h 415145"/>
                  <a:gd name="connsiteX2" fmla="*/ 764304 w 845356"/>
                  <a:gd name="connsiteY2" fmla="*/ 371759 h 415145"/>
                  <a:gd name="connsiteX3" fmla="*/ 845064 w 845356"/>
                  <a:gd name="connsiteY3" fmla="*/ 245554 h 415145"/>
                  <a:gd name="connsiteX4" fmla="*/ 783065 w 845356"/>
                  <a:gd name="connsiteY4" fmla="*/ 105410 h 415145"/>
                  <a:gd name="connsiteX5" fmla="*/ 586697 w 845356"/>
                  <a:gd name="connsiteY5" fmla="*/ 24554 h 415145"/>
                  <a:gd name="connsiteX6" fmla="*/ 293565 w 845356"/>
                  <a:gd name="connsiteY6" fmla="*/ 8350 h 415145"/>
                  <a:gd name="connsiteX7" fmla="*/ 68 w 845356"/>
                  <a:gd name="connsiteY7" fmla="*/ 148654 h 415145"/>
                  <a:gd name="connsiteX8" fmla="*/ 160968 w 845356"/>
                  <a:gd name="connsiteY8" fmla="*/ 278263 h 415145"/>
                  <a:gd name="connsiteX0" fmla="*/ 157474 w 845299"/>
                  <a:gd name="connsiteY0" fmla="*/ 381355 h 417463"/>
                  <a:gd name="connsiteX1" fmla="*/ 501679 w 845299"/>
                  <a:gd name="connsiteY1" fmla="*/ 414727 h 417463"/>
                  <a:gd name="connsiteX2" fmla="*/ 766430 w 845299"/>
                  <a:gd name="connsiteY2" fmla="*/ 335617 h 417463"/>
                  <a:gd name="connsiteX3" fmla="*/ 845064 w 845299"/>
                  <a:gd name="connsiteY3" fmla="*/ 245554 h 417463"/>
                  <a:gd name="connsiteX4" fmla="*/ 783065 w 845299"/>
                  <a:gd name="connsiteY4" fmla="*/ 105410 h 417463"/>
                  <a:gd name="connsiteX5" fmla="*/ 586697 w 845299"/>
                  <a:gd name="connsiteY5" fmla="*/ 24554 h 417463"/>
                  <a:gd name="connsiteX6" fmla="*/ 293565 w 845299"/>
                  <a:gd name="connsiteY6" fmla="*/ 8350 h 417463"/>
                  <a:gd name="connsiteX7" fmla="*/ 68 w 845299"/>
                  <a:gd name="connsiteY7" fmla="*/ 148654 h 417463"/>
                  <a:gd name="connsiteX8" fmla="*/ 160968 w 845299"/>
                  <a:gd name="connsiteY8" fmla="*/ 278263 h 417463"/>
                  <a:gd name="connsiteX0" fmla="*/ 157474 w 845299"/>
                  <a:gd name="connsiteY0" fmla="*/ 381355 h 417463"/>
                  <a:gd name="connsiteX1" fmla="*/ 501679 w 845299"/>
                  <a:gd name="connsiteY1" fmla="*/ 414727 h 417463"/>
                  <a:gd name="connsiteX2" fmla="*/ 766430 w 845299"/>
                  <a:gd name="connsiteY2" fmla="*/ 335617 h 417463"/>
                  <a:gd name="connsiteX3" fmla="*/ 845064 w 845299"/>
                  <a:gd name="connsiteY3" fmla="*/ 228546 h 417463"/>
                  <a:gd name="connsiteX4" fmla="*/ 783065 w 845299"/>
                  <a:gd name="connsiteY4" fmla="*/ 105410 h 417463"/>
                  <a:gd name="connsiteX5" fmla="*/ 586697 w 845299"/>
                  <a:gd name="connsiteY5" fmla="*/ 24554 h 417463"/>
                  <a:gd name="connsiteX6" fmla="*/ 293565 w 845299"/>
                  <a:gd name="connsiteY6" fmla="*/ 8350 h 417463"/>
                  <a:gd name="connsiteX7" fmla="*/ 68 w 845299"/>
                  <a:gd name="connsiteY7" fmla="*/ 148654 h 417463"/>
                  <a:gd name="connsiteX8" fmla="*/ 160968 w 845299"/>
                  <a:gd name="connsiteY8" fmla="*/ 278263 h 417463"/>
                  <a:gd name="connsiteX0" fmla="*/ 157474 w 845131"/>
                  <a:gd name="connsiteY0" fmla="*/ 381355 h 417463"/>
                  <a:gd name="connsiteX1" fmla="*/ 501679 w 845131"/>
                  <a:gd name="connsiteY1" fmla="*/ 414727 h 417463"/>
                  <a:gd name="connsiteX2" fmla="*/ 766430 w 845131"/>
                  <a:gd name="connsiteY2" fmla="*/ 335617 h 417463"/>
                  <a:gd name="connsiteX3" fmla="*/ 845064 w 845131"/>
                  <a:gd name="connsiteY3" fmla="*/ 228546 h 417463"/>
                  <a:gd name="connsiteX4" fmla="*/ 757553 w 845131"/>
                  <a:gd name="connsiteY4" fmla="*/ 96906 h 417463"/>
                  <a:gd name="connsiteX5" fmla="*/ 586697 w 845131"/>
                  <a:gd name="connsiteY5" fmla="*/ 24554 h 417463"/>
                  <a:gd name="connsiteX6" fmla="*/ 293565 w 845131"/>
                  <a:gd name="connsiteY6" fmla="*/ 8350 h 417463"/>
                  <a:gd name="connsiteX7" fmla="*/ 68 w 845131"/>
                  <a:gd name="connsiteY7" fmla="*/ 148654 h 417463"/>
                  <a:gd name="connsiteX8" fmla="*/ 160968 w 845131"/>
                  <a:gd name="connsiteY8" fmla="*/ 278263 h 417463"/>
                  <a:gd name="connsiteX0" fmla="*/ 157474 w 845131"/>
                  <a:gd name="connsiteY0" fmla="*/ 384084 h 420192"/>
                  <a:gd name="connsiteX1" fmla="*/ 501679 w 845131"/>
                  <a:gd name="connsiteY1" fmla="*/ 417456 h 420192"/>
                  <a:gd name="connsiteX2" fmla="*/ 766430 w 845131"/>
                  <a:gd name="connsiteY2" fmla="*/ 338346 h 420192"/>
                  <a:gd name="connsiteX3" fmla="*/ 845064 w 845131"/>
                  <a:gd name="connsiteY3" fmla="*/ 231275 h 420192"/>
                  <a:gd name="connsiteX4" fmla="*/ 757553 w 845131"/>
                  <a:gd name="connsiteY4" fmla="*/ 99635 h 420192"/>
                  <a:gd name="connsiteX5" fmla="*/ 586697 w 845131"/>
                  <a:gd name="connsiteY5" fmla="*/ 18779 h 420192"/>
                  <a:gd name="connsiteX6" fmla="*/ 293565 w 845131"/>
                  <a:gd name="connsiteY6" fmla="*/ 11079 h 420192"/>
                  <a:gd name="connsiteX7" fmla="*/ 68 w 845131"/>
                  <a:gd name="connsiteY7" fmla="*/ 151383 h 420192"/>
                  <a:gd name="connsiteX8" fmla="*/ 160968 w 845131"/>
                  <a:gd name="connsiteY8" fmla="*/ 280992 h 420192"/>
                  <a:gd name="connsiteX0" fmla="*/ 157474 w 845131"/>
                  <a:gd name="connsiteY0" fmla="*/ 384084 h 420192"/>
                  <a:gd name="connsiteX1" fmla="*/ 501679 w 845131"/>
                  <a:gd name="connsiteY1" fmla="*/ 417456 h 420192"/>
                  <a:gd name="connsiteX2" fmla="*/ 766430 w 845131"/>
                  <a:gd name="connsiteY2" fmla="*/ 338346 h 420192"/>
                  <a:gd name="connsiteX3" fmla="*/ 845064 w 845131"/>
                  <a:gd name="connsiteY3" fmla="*/ 231275 h 420192"/>
                  <a:gd name="connsiteX4" fmla="*/ 757553 w 845131"/>
                  <a:gd name="connsiteY4" fmla="*/ 99635 h 420192"/>
                  <a:gd name="connsiteX5" fmla="*/ 586697 w 845131"/>
                  <a:gd name="connsiteY5" fmla="*/ 18779 h 420192"/>
                  <a:gd name="connsiteX6" fmla="*/ 251045 w 845131"/>
                  <a:gd name="connsiteY6" fmla="*/ 11079 h 420192"/>
                  <a:gd name="connsiteX7" fmla="*/ 68 w 845131"/>
                  <a:gd name="connsiteY7" fmla="*/ 151383 h 420192"/>
                  <a:gd name="connsiteX8" fmla="*/ 160968 w 845131"/>
                  <a:gd name="connsiteY8" fmla="*/ 280992 h 420192"/>
                  <a:gd name="connsiteX0" fmla="*/ 157474 w 845403"/>
                  <a:gd name="connsiteY0" fmla="*/ 384084 h 420192"/>
                  <a:gd name="connsiteX1" fmla="*/ 501679 w 845403"/>
                  <a:gd name="connsiteY1" fmla="*/ 417456 h 420192"/>
                  <a:gd name="connsiteX2" fmla="*/ 766430 w 845403"/>
                  <a:gd name="connsiteY2" fmla="*/ 338346 h 420192"/>
                  <a:gd name="connsiteX3" fmla="*/ 845064 w 845403"/>
                  <a:gd name="connsiteY3" fmla="*/ 231275 h 420192"/>
                  <a:gd name="connsiteX4" fmla="*/ 744797 w 845403"/>
                  <a:gd name="connsiteY4" fmla="*/ 97510 h 420192"/>
                  <a:gd name="connsiteX5" fmla="*/ 586697 w 845403"/>
                  <a:gd name="connsiteY5" fmla="*/ 18779 h 420192"/>
                  <a:gd name="connsiteX6" fmla="*/ 251045 w 845403"/>
                  <a:gd name="connsiteY6" fmla="*/ 11079 h 420192"/>
                  <a:gd name="connsiteX7" fmla="*/ 68 w 845403"/>
                  <a:gd name="connsiteY7" fmla="*/ 151383 h 420192"/>
                  <a:gd name="connsiteX8" fmla="*/ 160968 w 845403"/>
                  <a:gd name="connsiteY8" fmla="*/ 280992 h 420192"/>
                  <a:gd name="connsiteX0" fmla="*/ 157474 w 845403"/>
                  <a:gd name="connsiteY0" fmla="*/ 384084 h 420192"/>
                  <a:gd name="connsiteX1" fmla="*/ 501679 w 845403"/>
                  <a:gd name="connsiteY1" fmla="*/ 417456 h 420192"/>
                  <a:gd name="connsiteX2" fmla="*/ 766430 w 845403"/>
                  <a:gd name="connsiteY2" fmla="*/ 338346 h 420192"/>
                  <a:gd name="connsiteX3" fmla="*/ 845064 w 845403"/>
                  <a:gd name="connsiteY3" fmla="*/ 210015 h 420192"/>
                  <a:gd name="connsiteX4" fmla="*/ 744797 w 845403"/>
                  <a:gd name="connsiteY4" fmla="*/ 97510 h 420192"/>
                  <a:gd name="connsiteX5" fmla="*/ 586697 w 845403"/>
                  <a:gd name="connsiteY5" fmla="*/ 18779 h 420192"/>
                  <a:gd name="connsiteX6" fmla="*/ 251045 w 845403"/>
                  <a:gd name="connsiteY6" fmla="*/ 11079 h 420192"/>
                  <a:gd name="connsiteX7" fmla="*/ 68 w 845403"/>
                  <a:gd name="connsiteY7" fmla="*/ 151383 h 420192"/>
                  <a:gd name="connsiteX8" fmla="*/ 160968 w 845403"/>
                  <a:gd name="connsiteY8" fmla="*/ 280992 h 420192"/>
                  <a:gd name="connsiteX0" fmla="*/ 157474 w 845403"/>
                  <a:gd name="connsiteY0" fmla="*/ 380790 h 416898"/>
                  <a:gd name="connsiteX1" fmla="*/ 501679 w 845403"/>
                  <a:gd name="connsiteY1" fmla="*/ 414162 h 416898"/>
                  <a:gd name="connsiteX2" fmla="*/ 766430 w 845403"/>
                  <a:gd name="connsiteY2" fmla="*/ 335052 h 416898"/>
                  <a:gd name="connsiteX3" fmla="*/ 845064 w 845403"/>
                  <a:gd name="connsiteY3" fmla="*/ 206721 h 416898"/>
                  <a:gd name="connsiteX4" fmla="*/ 744797 w 845403"/>
                  <a:gd name="connsiteY4" fmla="*/ 94216 h 416898"/>
                  <a:gd name="connsiteX5" fmla="*/ 578193 w 845403"/>
                  <a:gd name="connsiteY5" fmla="*/ 26115 h 416898"/>
                  <a:gd name="connsiteX6" fmla="*/ 251045 w 845403"/>
                  <a:gd name="connsiteY6" fmla="*/ 7785 h 416898"/>
                  <a:gd name="connsiteX7" fmla="*/ 68 w 845403"/>
                  <a:gd name="connsiteY7" fmla="*/ 148089 h 416898"/>
                  <a:gd name="connsiteX8" fmla="*/ 160968 w 845403"/>
                  <a:gd name="connsiteY8" fmla="*/ 277698 h 416898"/>
                  <a:gd name="connsiteX0" fmla="*/ 157474 w 845403"/>
                  <a:gd name="connsiteY0" fmla="*/ 375768 h 411876"/>
                  <a:gd name="connsiteX1" fmla="*/ 501679 w 845403"/>
                  <a:gd name="connsiteY1" fmla="*/ 409140 h 411876"/>
                  <a:gd name="connsiteX2" fmla="*/ 766430 w 845403"/>
                  <a:gd name="connsiteY2" fmla="*/ 330030 h 411876"/>
                  <a:gd name="connsiteX3" fmla="*/ 845064 w 845403"/>
                  <a:gd name="connsiteY3" fmla="*/ 201699 h 411876"/>
                  <a:gd name="connsiteX4" fmla="*/ 744797 w 845403"/>
                  <a:gd name="connsiteY4" fmla="*/ 89194 h 411876"/>
                  <a:gd name="connsiteX5" fmla="*/ 578193 w 845403"/>
                  <a:gd name="connsiteY5" fmla="*/ 21093 h 411876"/>
                  <a:gd name="connsiteX6" fmla="*/ 246793 w 845403"/>
                  <a:gd name="connsiteY6" fmla="*/ 9141 h 411876"/>
                  <a:gd name="connsiteX7" fmla="*/ 68 w 845403"/>
                  <a:gd name="connsiteY7" fmla="*/ 143067 h 411876"/>
                  <a:gd name="connsiteX8" fmla="*/ 160968 w 845403"/>
                  <a:gd name="connsiteY8" fmla="*/ 272676 h 411876"/>
                  <a:gd name="connsiteX0" fmla="*/ 155351 w 843280"/>
                  <a:gd name="connsiteY0" fmla="*/ 374509 h 410617"/>
                  <a:gd name="connsiteX1" fmla="*/ 499556 w 843280"/>
                  <a:gd name="connsiteY1" fmla="*/ 407881 h 410617"/>
                  <a:gd name="connsiteX2" fmla="*/ 764307 w 843280"/>
                  <a:gd name="connsiteY2" fmla="*/ 328771 h 410617"/>
                  <a:gd name="connsiteX3" fmla="*/ 842941 w 843280"/>
                  <a:gd name="connsiteY3" fmla="*/ 200440 h 410617"/>
                  <a:gd name="connsiteX4" fmla="*/ 742674 w 843280"/>
                  <a:gd name="connsiteY4" fmla="*/ 87935 h 410617"/>
                  <a:gd name="connsiteX5" fmla="*/ 576070 w 843280"/>
                  <a:gd name="connsiteY5" fmla="*/ 19834 h 410617"/>
                  <a:gd name="connsiteX6" fmla="*/ 244670 w 843280"/>
                  <a:gd name="connsiteY6" fmla="*/ 7882 h 410617"/>
                  <a:gd name="connsiteX7" fmla="*/ 71 w 843280"/>
                  <a:gd name="connsiteY7" fmla="*/ 124800 h 410617"/>
                  <a:gd name="connsiteX8" fmla="*/ 158845 w 843280"/>
                  <a:gd name="connsiteY8" fmla="*/ 271417 h 410617"/>
                  <a:gd name="connsiteX0" fmla="*/ 155355 w 843284"/>
                  <a:gd name="connsiteY0" fmla="*/ 374509 h 410617"/>
                  <a:gd name="connsiteX1" fmla="*/ 499560 w 843284"/>
                  <a:gd name="connsiteY1" fmla="*/ 407881 h 410617"/>
                  <a:gd name="connsiteX2" fmla="*/ 764311 w 843284"/>
                  <a:gd name="connsiteY2" fmla="*/ 328771 h 410617"/>
                  <a:gd name="connsiteX3" fmla="*/ 842945 w 843284"/>
                  <a:gd name="connsiteY3" fmla="*/ 200440 h 410617"/>
                  <a:gd name="connsiteX4" fmla="*/ 742678 w 843284"/>
                  <a:gd name="connsiteY4" fmla="*/ 87935 h 410617"/>
                  <a:gd name="connsiteX5" fmla="*/ 576074 w 843284"/>
                  <a:gd name="connsiteY5" fmla="*/ 19834 h 410617"/>
                  <a:gd name="connsiteX6" fmla="*/ 244674 w 843284"/>
                  <a:gd name="connsiteY6" fmla="*/ 7882 h 410617"/>
                  <a:gd name="connsiteX7" fmla="*/ 75 w 843284"/>
                  <a:gd name="connsiteY7" fmla="*/ 124800 h 410617"/>
                  <a:gd name="connsiteX8" fmla="*/ 154597 w 843284"/>
                  <a:gd name="connsiteY8" fmla="*/ 256535 h 410617"/>
                  <a:gd name="connsiteX0" fmla="*/ 155355 w 843284"/>
                  <a:gd name="connsiteY0" fmla="*/ 377832 h 413940"/>
                  <a:gd name="connsiteX1" fmla="*/ 499560 w 843284"/>
                  <a:gd name="connsiteY1" fmla="*/ 411204 h 413940"/>
                  <a:gd name="connsiteX2" fmla="*/ 764311 w 843284"/>
                  <a:gd name="connsiteY2" fmla="*/ 332094 h 413940"/>
                  <a:gd name="connsiteX3" fmla="*/ 842945 w 843284"/>
                  <a:gd name="connsiteY3" fmla="*/ 203763 h 413940"/>
                  <a:gd name="connsiteX4" fmla="*/ 742678 w 843284"/>
                  <a:gd name="connsiteY4" fmla="*/ 91258 h 413940"/>
                  <a:gd name="connsiteX5" fmla="*/ 576074 w 843284"/>
                  <a:gd name="connsiteY5" fmla="*/ 23157 h 413940"/>
                  <a:gd name="connsiteX6" fmla="*/ 206406 w 843284"/>
                  <a:gd name="connsiteY6" fmla="*/ 6953 h 413940"/>
                  <a:gd name="connsiteX7" fmla="*/ 75 w 843284"/>
                  <a:gd name="connsiteY7" fmla="*/ 128123 h 413940"/>
                  <a:gd name="connsiteX8" fmla="*/ 154597 w 843284"/>
                  <a:gd name="connsiteY8" fmla="*/ 259858 h 413940"/>
                  <a:gd name="connsiteX0" fmla="*/ 155355 w 843284"/>
                  <a:gd name="connsiteY0" fmla="*/ 380053 h 416161"/>
                  <a:gd name="connsiteX1" fmla="*/ 499560 w 843284"/>
                  <a:gd name="connsiteY1" fmla="*/ 413425 h 416161"/>
                  <a:gd name="connsiteX2" fmla="*/ 764311 w 843284"/>
                  <a:gd name="connsiteY2" fmla="*/ 334315 h 416161"/>
                  <a:gd name="connsiteX3" fmla="*/ 842945 w 843284"/>
                  <a:gd name="connsiteY3" fmla="*/ 205984 h 416161"/>
                  <a:gd name="connsiteX4" fmla="*/ 742678 w 843284"/>
                  <a:gd name="connsiteY4" fmla="*/ 93479 h 416161"/>
                  <a:gd name="connsiteX5" fmla="*/ 576074 w 843284"/>
                  <a:gd name="connsiteY5" fmla="*/ 25378 h 416161"/>
                  <a:gd name="connsiteX6" fmla="*/ 206406 w 843284"/>
                  <a:gd name="connsiteY6" fmla="*/ 9174 h 416161"/>
                  <a:gd name="connsiteX7" fmla="*/ 75 w 843284"/>
                  <a:gd name="connsiteY7" fmla="*/ 130344 h 416161"/>
                  <a:gd name="connsiteX8" fmla="*/ 154597 w 843284"/>
                  <a:gd name="connsiteY8" fmla="*/ 262079 h 416161"/>
                  <a:gd name="connsiteX0" fmla="*/ 155355 w 843284"/>
                  <a:gd name="connsiteY0" fmla="*/ 379545 h 415653"/>
                  <a:gd name="connsiteX1" fmla="*/ 499560 w 843284"/>
                  <a:gd name="connsiteY1" fmla="*/ 412917 h 415653"/>
                  <a:gd name="connsiteX2" fmla="*/ 764311 w 843284"/>
                  <a:gd name="connsiteY2" fmla="*/ 333807 h 415653"/>
                  <a:gd name="connsiteX3" fmla="*/ 842945 w 843284"/>
                  <a:gd name="connsiteY3" fmla="*/ 205476 h 415653"/>
                  <a:gd name="connsiteX4" fmla="*/ 742678 w 843284"/>
                  <a:gd name="connsiteY4" fmla="*/ 92971 h 415653"/>
                  <a:gd name="connsiteX5" fmla="*/ 576074 w 843284"/>
                  <a:gd name="connsiteY5" fmla="*/ 24870 h 415653"/>
                  <a:gd name="connsiteX6" fmla="*/ 206406 w 843284"/>
                  <a:gd name="connsiteY6" fmla="*/ 8666 h 415653"/>
                  <a:gd name="connsiteX7" fmla="*/ 75 w 843284"/>
                  <a:gd name="connsiteY7" fmla="*/ 129836 h 415653"/>
                  <a:gd name="connsiteX8" fmla="*/ 154597 w 843284"/>
                  <a:gd name="connsiteY8" fmla="*/ 261571 h 415653"/>
                  <a:gd name="connsiteX0" fmla="*/ 155355 w 843284"/>
                  <a:gd name="connsiteY0" fmla="*/ 379545 h 415653"/>
                  <a:gd name="connsiteX1" fmla="*/ 499560 w 843284"/>
                  <a:gd name="connsiteY1" fmla="*/ 412917 h 415653"/>
                  <a:gd name="connsiteX2" fmla="*/ 764311 w 843284"/>
                  <a:gd name="connsiteY2" fmla="*/ 333807 h 415653"/>
                  <a:gd name="connsiteX3" fmla="*/ 842945 w 843284"/>
                  <a:gd name="connsiteY3" fmla="*/ 211589 h 415653"/>
                  <a:gd name="connsiteX4" fmla="*/ 742678 w 843284"/>
                  <a:gd name="connsiteY4" fmla="*/ 92971 h 415653"/>
                  <a:gd name="connsiteX5" fmla="*/ 576074 w 843284"/>
                  <a:gd name="connsiteY5" fmla="*/ 24870 h 415653"/>
                  <a:gd name="connsiteX6" fmla="*/ 206406 w 843284"/>
                  <a:gd name="connsiteY6" fmla="*/ 8666 h 415653"/>
                  <a:gd name="connsiteX7" fmla="*/ 75 w 843284"/>
                  <a:gd name="connsiteY7" fmla="*/ 129836 h 415653"/>
                  <a:gd name="connsiteX8" fmla="*/ 154597 w 843284"/>
                  <a:gd name="connsiteY8" fmla="*/ 261571 h 415653"/>
                  <a:gd name="connsiteX0" fmla="*/ 155355 w 842947"/>
                  <a:gd name="connsiteY0" fmla="*/ 379545 h 415653"/>
                  <a:gd name="connsiteX1" fmla="*/ 499560 w 842947"/>
                  <a:gd name="connsiteY1" fmla="*/ 412917 h 415653"/>
                  <a:gd name="connsiteX2" fmla="*/ 764311 w 842947"/>
                  <a:gd name="connsiteY2" fmla="*/ 333807 h 415653"/>
                  <a:gd name="connsiteX3" fmla="*/ 842945 w 842947"/>
                  <a:gd name="connsiteY3" fmla="*/ 211589 h 415653"/>
                  <a:gd name="connsiteX4" fmla="*/ 742678 w 842947"/>
                  <a:gd name="connsiteY4" fmla="*/ 92971 h 415653"/>
                  <a:gd name="connsiteX5" fmla="*/ 576074 w 842947"/>
                  <a:gd name="connsiteY5" fmla="*/ 24870 h 415653"/>
                  <a:gd name="connsiteX6" fmla="*/ 206406 w 842947"/>
                  <a:gd name="connsiteY6" fmla="*/ 8666 h 415653"/>
                  <a:gd name="connsiteX7" fmla="*/ 75 w 842947"/>
                  <a:gd name="connsiteY7" fmla="*/ 129836 h 415653"/>
                  <a:gd name="connsiteX8" fmla="*/ 154597 w 842947"/>
                  <a:gd name="connsiteY8" fmla="*/ 261571 h 415653"/>
                  <a:gd name="connsiteX0" fmla="*/ 155355 w 842947"/>
                  <a:gd name="connsiteY0" fmla="*/ 379545 h 415653"/>
                  <a:gd name="connsiteX1" fmla="*/ 499560 w 842947"/>
                  <a:gd name="connsiteY1" fmla="*/ 412917 h 415653"/>
                  <a:gd name="connsiteX2" fmla="*/ 764311 w 842947"/>
                  <a:gd name="connsiteY2" fmla="*/ 333807 h 415653"/>
                  <a:gd name="connsiteX3" fmla="*/ 842945 w 842947"/>
                  <a:gd name="connsiteY3" fmla="*/ 211589 h 415653"/>
                  <a:gd name="connsiteX4" fmla="*/ 742678 w 842947"/>
                  <a:gd name="connsiteY4" fmla="*/ 92971 h 415653"/>
                  <a:gd name="connsiteX5" fmla="*/ 576074 w 842947"/>
                  <a:gd name="connsiteY5" fmla="*/ 24870 h 415653"/>
                  <a:gd name="connsiteX6" fmla="*/ 206406 w 842947"/>
                  <a:gd name="connsiteY6" fmla="*/ 8666 h 415653"/>
                  <a:gd name="connsiteX7" fmla="*/ 75 w 842947"/>
                  <a:gd name="connsiteY7" fmla="*/ 129836 h 415653"/>
                  <a:gd name="connsiteX8" fmla="*/ 154597 w 842947"/>
                  <a:gd name="connsiteY8" fmla="*/ 261571 h 41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947" h="415653">
                    <a:moveTo>
                      <a:pt x="155355" y="379545"/>
                    </a:moveTo>
                    <a:cubicBezTo>
                      <a:pt x="247480" y="413112"/>
                      <a:pt x="398067" y="420540"/>
                      <a:pt x="499560" y="412917"/>
                    </a:cubicBezTo>
                    <a:cubicBezTo>
                      <a:pt x="601053" y="405294"/>
                      <a:pt x="707080" y="367362"/>
                      <a:pt x="764311" y="333807"/>
                    </a:cubicBezTo>
                    <a:cubicBezTo>
                      <a:pt x="821542" y="300252"/>
                      <a:pt x="842475" y="263953"/>
                      <a:pt x="842945" y="211589"/>
                    </a:cubicBezTo>
                    <a:cubicBezTo>
                      <a:pt x="843415" y="159225"/>
                      <a:pt x="787157" y="124091"/>
                      <a:pt x="742678" y="92971"/>
                    </a:cubicBezTo>
                    <a:cubicBezTo>
                      <a:pt x="698199" y="61851"/>
                      <a:pt x="664514" y="53672"/>
                      <a:pt x="576074" y="24870"/>
                    </a:cubicBezTo>
                    <a:cubicBezTo>
                      <a:pt x="497654" y="1986"/>
                      <a:pt x="302406" y="-8828"/>
                      <a:pt x="206406" y="8666"/>
                    </a:cubicBezTo>
                    <a:cubicBezTo>
                      <a:pt x="110406" y="26160"/>
                      <a:pt x="2536" y="61674"/>
                      <a:pt x="75" y="129836"/>
                    </a:cubicBezTo>
                    <a:cubicBezTo>
                      <a:pt x="-2386" y="197998"/>
                      <a:pt x="55743" y="252450"/>
                      <a:pt x="154597" y="261571"/>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円/楕円 124"/>
              <p:cNvSpPr>
                <a:spLocks noChangeAspect="1"/>
              </p:cNvSpPr>
              <p:nvPr/>
            </p:nvSpPr>
            <p:spPr>
              <a:xfrm>
                <a:off x="2125878" y="5330422"/>
                <a:ext cx="108013" cy="108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フリーフォーム 125"/>
              <p:cNvSpPr/>
              <p:nvPr/>
            </p:nvSpPr>
            <p:spPr>
              <a:xfrm>
                <a:off x="1883883" y="4671606"/>
                <a:ext cx="1576320" cy="777272"/>
              </a:xfrm>
              <a:custGeom>
                <a:avLst/>
                <a:gdLst>
                  <a:gd name="connsiteX0" fmla="*/ 209525 w 896742"/>
                  <a:gd name="connsiteY0" fmla="*/ 346891 h 407764"/>
                  <a:gd name="connsiteX1" fmla="*/ 435477 w 896742"/>
                  <a:gd name="connsiteY1" fmla="*/ 406909 h 407764"/>
                  <a:gd name="connsiteX2" fmla="*/ 756753 w 896742"/>
                  <a:gd name="connsiteY2" fmla="*/ 371604 h 407764"/>
                  <a:gd name="connsiteX3" fmla="*/ 890912 w 896742"/>
                  <a:gd name="connsiteY3" fmla="*/ 233915 h 407764"/>
                  <a:gd name="connsiteX4" fmla="*/ 580228 w 896742"/>
                  <a:gd name="connsiteY4" fmla="*/ 22085 h 407764"/>
                  <a:gd name="connsiteX5" fmla="*/ 145976 w 896742"/>
                  <a:gd name="connsiteY5" fmla="*/ 22085 h 407764"/>
                  <a:gd name="connsiteX6" fmla="*/ 1226 w 896742"/>
                  <a:gd name="connsiteY6" fmla="*/ 159774 h 407764"/>
                  <a:gd name="connsiteX7" fmla="*/ 209525 w 896742"/>
                  <a:gd name="connsiteY7" fmla="*/ 209201 h 407764"/>
                  <a:gd name="connsiteX0" fmla="*/ 209525 w 896447"/>
                  <a:gd name="connsiteY0" fmla="*/ 346891 h 407764"/>
                  <a:gd name="connsiteX1" fmla="*/ 474313 w 896447"/>
                  <a:gd name="connsiteY1" fmla="*/ 406909 h 407764"/>
                  <a:gd name="connsiteX2" fmla="*/ 756753 w 896447"/>
                  <a:gd name="connsiteY2" fmla="*/ 371604 h 407764"/>
                  <a:gd name="connsiteX3" fmla="*/ 890912 w 896447"/>
                  <a:gd name="connsiteY3" fmla="*/ 233915 h 407764"/>
                  <a:gd name="connsiteX4" fmla="*/ 580228 w 896447"/>
                  <a:gd name="connsiteY4" fmla="*/ 22085 h 407764"/>
                  <a:gd name="connsiteX5" fmla="*/ 145976 w 896447"/>
                  <a:gd name="connsiteY5" fmla="*/ 22085 h 407764"/>
                  <a:gd name="connsiteX6" fmla="*/ 1226 w 896447"/>
                  <a:gd name="connsiteY6" fmla="*/ 159774 h 407764"/>
                  <a:gd name="connsiteX7" fmla="*/ 209525 w 896447"/>
                  <a:gd name="connsiteY7" fmla="*/ 209201 h 407764"/>
                  <a:gd name="connsiteX0" fmla="*/ 209525 w 901448"/>
                  <a:gd name="connsiteY0" fmla="*/ 346891 h 407246"/>
                  <a:gd name="connsiteX1" fmla="*/ 474313 w 901448"/>
                  <a:gd name="connsiteY1" fmla="*/ 406909 h 407246"/>
                  <a:gd name="connsiteX2" fmla="*/ 795588 w 901448"/>
                  <a:gd name="connsiteY2" fmla="*/ 364543 h 407246"/>
                  <a:gd name="connsiteX3" fmla="*/ 890912 w 901448"/>
                  <a:gd name="connsiteY3" fmla="*/ 233915 h 407246"/>
                  <a:gd name="connsiteX4" fmla="*/ 580228 w 901448"/>
                  <a:gd name="connsiteY4" fmla="*/ 22085 h 407246"/>
                  <a:gd name="connsiteX5" fmla="*/ 145976 w 901448"/>
                  <a:gd name="connsiteY5" fmla="*/ 22085 h 407246"/>
                  <a:gd name="connsiteX6" fmla="*/ 1226 w 901448"/>
                  <a:gd name="connsiteY6" fmla="*/ 159774 h 407246"/>
                  <a:gd name="connsiteX7" fmla="*/ 209525 w 901448"/>
                  <a:gd name="connsiteY7" fmla="*/ 209201 h 407246"/>
                  <a:gd name="connsiteX0" fmla="*/ 209525 w 904669"/>
                  <a:gd name="connsiteY0" fmla="*/ 343824 h 404365"/>
                  <a:gd name="connsiteX1" fmla="*/ 474313 w 904669"/>
                  <a:gd name="connsiteY1" fmla="*/ 403842 h 404365"/>
                  <a:gd name="connsiteX2" fmla="*/ 795588 w 904669"/>
                  <a:gd name="connsiteY2" fmla="*/ 361476 h 404365"/>
                  <a:gd name="connsiteX3" fmla="*/ 894443 w 904669"/>
                  <a:gd name="connsiteY3" fmla="*/ 184952 h 404365"/>
                  <a:gd name="connsiteX4" fmla="*/ 580228 w 904669"/>
                  <a:gd name="connsiteY4" fmla="*/ 19018 h 404365"/>
                  <a:gd name="connsiteX5" fmla="*/ 145976 w 904669"/>
                  <a:gd name="connsiteY5" fmla="*/ 19018 h 404365"/>
                  <a:gd name="connsiteX6" fmla="*/ 1226 w 904669"/>
                  <a:gd name="connsiteY6" fmla="*/ 156707 h 404365"/>
                  <a:gd name="connsiteX7" fmla="*/ 209525 w 904669"/>
                  <a:gd name="connsiteY7" fmla="*/ 206134 h 404365"/>
                  <a:gd name="connsiteX0" fmla="*/ 209506 w 905100"/>
                  <a:gd name="connsiteY0" fmla="*/ 367332 h 427873"/>
                  <a:gd name="connsiteX1" fmla="*/ 474294 w 905100"/>
                  <a:gd name="connsiteY1" fmla="*/ 427350 h 427873"/>
                  <a:gd name="connsiteX2" fmla="*/ 795569 w 905100"/>
                  <a:gd name="connsiteY2" fmla="*/ 384984 h 427873"/>
                  <a:gd name="connsiteX3" fmla="*/ 894424 w 905100"/>
                  <a:gd name="connsiteY3" fmla="*/ 208460 h 427873"/>
                  <a:gd name="connsiteX4" fmla="*/ 573148 w 905100"/>
                  <a:gd name="connsiteY4" fmla="*/ 10751 h 427873"/>
                  <a:gd name="connsiteX5" fmla="*/ 145957 w 905100"/>
                  <a:gd name="connsiteY5" fmla="*/ 42526 h 427873"/>
                  <a:gd name="connsiteX6" fmla="*/ 1207 w 905100"/>
                  <a:gd name="connsiteY6" fmla="*/ 180215 h 427873"/>
                  <a:gd name="connsiteX7" fmla="*/ 209506 w 905100"/>
                  <a:gd name="connsiteY7" fmla="*/ 229642 h 427873"/>
                  <a:gd name="connsiteX0" fmla="*/ 209506 w 905100"/>
                  <a:gd name="connsiteY0" fmla="*/ 365047 h 425850"/>
                  <a:gd name="connsiteX1" fmla="*/ 474294 w 905100"/>
                  <a:gd name="connsiteY1" fmla="*/ 425065 h 425850"/>
                  <a:gd name="connsiteX2" fmla="*/ 795569 w 905100"/>
                  <a:gd name="connsiteY2" fmla="*/ 382699 h 425850"/>
                  <a:gd name="connsiteX3" fmla="*/ 894424 w 905100"/>
                  <a:gd name="connsiteY3" fmla="*/ 174401 h 425850"/>
                  <a:gd name="connsiteX4" fmla="*/ 573148 w 905100"/>
                  <a:gd name="connsiteY4" fmla="*/ 8466 h 425850"/>
                  <a:gd name="connsiteX5" fmla="*/ 145957 w 905100"/>
                  <a:gd name="connsiteY5" fmla="*/ 40241 h 425850"/>
                  <a:gd name="connsiteX6" fmla="*/ 1207 w 905100"/>
                  <a:gd name="connsiteY6" fmla="*/ 177930 h 425850"/>
                  <a:gd name="connsiteX7" fmla="*/ 209506 w 905100"/>
                  <a:gd name="connsiteY7" fmla="*/ 227357 h 425850"/>
                  <a:gd name="connsiteX0" fmla="*/ 209506 w 905100"/>
                  <a:gd name="connsiteY0" fmla="*/ 370690 h 431493"/>
                  <a:gd name="connsiteX1" fmla="*/ 474294 w 905100"/>
                  <a:gd name="connsiteY1" fmla="*/ 430708 h 431493"/>
                  <a:gd name="connsiteX2" fmla="*/ 795569 w 905100"/>
                  <a:gd name="connsiteY2" fmla="*/ 388342 h 431493"/>
                  <a:gd name="connsiteX3" fmla="*/ 894424 w 905100"/>
                  <a:gd name="connsiteY3" fmla="*/ 180044 h 431493"/>
                  <a:gd name="connsiteX4" fmla="*/ 573148 w 905100"/>
                  <a:gd name="connsiteY4" fmla="*/ 14109 h 431493"/>
                  <a:gd name="connsiteX5" fmla="*/ 145957 w 905100"/>
                  <a:gd name="connsiteY5" fmla="*/ 28232 h 431493"/>
                  <a:gd name="connsiteX6" fmla="*/ 1207 w 905100"/>
                  <a:gd name="connsiteY6" fmla="*/ 183573 h 431493"/>
                  <a:gd name="connsiteX7" fmla="*/ 209506 w 905100"/>
                  <a:gd name="connsiteY7" fmla="*/ 233000 h 431493"/>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231337 h 429830"/>
                  <a:gd name="connsiteX0" fmla="*/ 212988 w 908582"/>
                  <a:gd name="connsiteY0" fmla="*/ 369027 h 429830"/>
                  <a:gd name="connsiteX1" fmla="*/ 477776 w 908582"/>
                  <a:gd name="connsiteY1" fmla="*/ 429045 h 429830"/>
                  <a:gd name="connsiteX2" fmla="*/ 799051 w 908582"/>
                  <a:gd name="connsiteY2" fmla="*/ 386679 h 429830"/>
                  <a:gd name="connsiteX3" fmla="*/ 897906 w 908582"/>
                  <a:gd name="connsiteY3" fmla="*/ 178381 h 429830"/>
                  <a:gd name="connsiteX4" fmla="*/ 576630 w 908582"/>
                  <a:gd name="connsiteY4" fmla="*/ 12446 h 429830"/>
                  <a:gd name="connsiteX5" fmla="*/ 149439 w 908582"/>
                  <a:gd name="connsiteY5" fmla="*/ 26569 h 429830"/>
                  <a:gd name="connsiteX6" fmla="*/ 1159 w 908582"/>
                  <a:gd name="connsiteY6" fmla="*/ 143075 h 429830"/>
                  <a:gd name="connsiteX7" fmla="*/ 212988 w 908582"/>
                  <a:gd name="connsiteY7" fmla="*/ 199562 h 429830"/>
                  <a:gd name="connsiteX0" fmla="*/ 209505 w 905099"/>
                  <a:gd name="connsiteY0" fmla="*/ 367249 h 428052"/>
                  <a:gd name="connsiteX1" fmla="*/ 474293 w 905099"/>
                  <a:gd name="connsiteY1" fmla="*/ 427267 h 428052"/>
                  <a:gd name="connsiteX2" fmla="*/ 795568 w 905099"/>
                  <a:gd name="connsiteY2" fmla="*/ 384901 h 428052"/>
                  <a:gd name="connsiteX3" fmla="*/ 894423 w 905099"/>
                  <a:gd name="connsiteY3" fmla="*/ 176603 h 428052"/>
                  <a:gd name="connsiteX4" fmla="*/ 573147 w 905099"/>
                  <a:gd name="connsiteY4" fmla="*/ 10668 h 428052"/>
                  <a:gd name="connsiteX5" fmla="*/ 145956 w 905099"/>
                  <a:gd name="connsiteY5" fmla="*/ 24791 h 428052"/>
                  <a:gd name="connsiteX6" fmla="*/ 1207 w 905099"/>
                  <a:gd name="connsiteY6" fmla="*/ 91870 h 428052"/>
                  <a:gd name="connsiteX7" fmla="*/ 209505 w 905099"/>
                  <a:gd name="connsiteY7" fmla="*/ 197784 h 428052"/>
                  <a:gd name="connsiteX0" fmla="*/ 208942 w 904536"/>
                  <a:gd name="connsiteY0" fmla="*/ 385251 h 446054"/>
                  <a:gd name="connsiteX1" fmla="*/ 473730 w 904536"/>
                  <a:gd name="connsiteY1" fmla="*/ 445269 h 446054"/>
                  <a:gd name="connsiteX2" fmla="*/ 795005 w 904536"/>
                  <a:gd name="connsiteY2" fmla="*/ 402903 h 446054"/>
                  <a:gd name="connsiteX3" fmla="*/ 893860 w 904536"/>
                  <a:gd name="connsiteY3" fmla="*/ 194605 h 446054"/>
                  <a:gd name="connsiteX4" fmla="*/ 572584 w 904536"/>
                  <a:gd name="connsiteY4" fmla="*/ 28670 h 446054"/>
                  <a:gd name="connsiteX5" fmla="*/ 159515 w 904536"/>
                  <a:gd name="connsiteY5" fmla="*/ 7488 h 446054"/>
                  <a:gd name="connsiteX6" fmla="*/ 644 w 904536"/>
                  <a:gd name="connsiteY6" fmla="*/ 109872 h 446054"/>
                  <a:gd name="connsiteX7" fmla="*/ 208942 w 904536"/>
                  <a:gd name="connsiteY7" fmla="*/ 215786 h 446054"/>
                  <a:gd name="connsiteX0" fmla="*/ 208951 w 904095"/>
                  <a:gd name="connsiteY0" fmla="*/ 396229 h 457032"/>
                  <a:gd name="connsiteX1" fmla="*/ 473739 w 904095"/>
                  <a:gd name="connsiteY1" fmla="*/ 456247 h 457032"/>
                  <a:gd name="connsiteX2" fmla="*/ 795014 w 904095"/>
                  <a:gd name="connsiteY2" fmla="*/ 413881 h 457032"/>
                  <a:gd name="connsiteX3" fmla="*/ 893869 w 904095"/>
                  <a:gd name="connsiteY3" fmla="*/ 205583 h 457032"/>
                  <a:gd name="connsiteX4" fmla="*/ 579654 w 904095"/>
                  <a:gd name="connsiteY4" fmla="*/ 18465 h 457032"/>
                  <a:gd name="connsiteX5" fmla="*/ 159524 w 904095"/>
                  <a:gd name="connsiteY5" fmla="*/ 18466 h 457032"/>
                  <a:gd name="connsiteX6" fmla="*/ 653 w 904095"/>
                  <a:gd name="connsiteY6" fmla="*/ 120850 h 457032"/>
                  <a:gd name="connsiteX7" fmla="*/ 208951 w 904095"/>
                  <a:gd name="connsiteY7" fmla="*/ 226764 h 457032"/>
                  <a:gd name="connsiteX0" fmla="*/ 208951 w 885071"/>
                  <a:gd name="connsiteY0" fmla="*/ 395006 h 456041"/>
                  <a:gd name="connsiteX1" fmla="*/ 473739 w 885071"/>
                  <a:gd name="connsiteY1" fmla="*/ 455024 h 456041"/>
                  <a:gd name="connsiteX2" fmla="*/ 795014 w 885071"/>
                  <a:gd name="connsiteY2" fmla="*/ 412658 h 456041"/>
                  <a:gd name="connsiteX3" fmla="*/ 872686 w 885071"/>
                  <a:gd name="connsiteY3" fmla="*/ 186708 h 456041"/>
                  <a:gd name="connsiteX4" fmla="*/ 579654 w 885071"/>
                  <a:gd name="connsiteY4" fmla="*/ 17242 h 456041"/>
                  <a:gd name="connsiteX5" fmla="*/ 159524 w 885071"/>
                  <a:gd name="connsiteY5" fmla="*/ 17243 h 456041"/>
                  <a:gd name="connsiteX6" fmla="*/ 653 w 885071"/>
                  <a:gd name="connsiteY6" fmla="*/ 119627 h 456041"/>
                  <a:gd name="connsiteX7" fmla="*/ 208951 w 885071"/>
                  <a:gd name="connsiteY7" fmla="*/ 225541 h 456041"/>
                  <a:gd name="connsiteX0" fmla="*/ 208951 w 883011"/>
                  <a:gd name="connsiteY0" fmla="*/ 395006 h 456041"/>
                  <a:gd name="connsiteX1" fmla="*/ 473739 w 883011"/>
                  <a:gd name="connsiteY1" fmla="*/ 455024 h 456041"/>
                  <a:gd name="connsiteX2" fmla="*/ 784423 w 883011"/>
                  <a:gd name="connsiteY2" fmla="*/ 412658 h 456041"/>
                  <a:gd name="connsiteX3" fmla="*/ 872686 w 883011"/>
                  <a:gd name="connsiteY3" fmla="*/ 186708 h 456041"/>
                  <a:gd name="connsiteX4" fmla="*/ 579654 w 883011"/>
                  <a:gd name="connsiteY4" fmla="*/ 17242 h 456041"/>
                  <a:gd name="connsiteX5" fmla="*/ 159524 w 883011"/>
                  <a:gd name="connsiteY5" fmla="*/ 17243 h 456041"/>
                  <a:gd name="connsiteX6" fmla="*/ 653 w 883011"/>
                  <a:gd name="connsiteY6" fmla="*/ 119627 h 456041"/>
                  <a:gd name="connsiteX7" fmla="*/ 208951 w 883011"/>
                  <a:gd name="connsiteY7" fmla="*/ 225541 h 456041"/>
                  <a:gd name="connsiteX0" fmla="*/ 187954 w 862014"/>
                  <a:gd name="connsiteY0" fmla="*/ 393711 h 454746"/>
                  <a:gd name="connsiteX1" fmla="*/ 452742 w 862014"/>
                  <a:gd name="connsiteY1" fmla="*/ 453729 h 454746"/>
                  <a:gd name="connsiteX2" fmla="*/ 763426 w 862014"/>
                  <a:gd name="connsiteY2" fmla="*/ 411363 h 454746"/>
                  <a:gd name="connsiteX3" fmla="*/ 851689 w 862014"/>
                  <a:gd name="connsiteY3" fmla="*/ 185413 h 454746"/>
                  <a:gd name="connsiteX4" fmla="*/ 558657 w 862014"/>
                  <a:gd name="connsiteY4" fmla="*/ 15947 h 454746"/>
                  <a:gd name="connsiteX5" fmla="*/ 138527 w 862014"/>
                  <a:gd name="connsiteY5" fmla="*/ 15948 h 454746"/>
                  <a:gd name="connsiteX6" fmla="*/ 839 w 862014"/>
                  <a:gd name="connsiteY6" fmla="*/ 93618 h 454746"/>
                  <a:gd name="connsiteX7" fmla="*/ 187954 w 862014"/>
                  <a:gd name="connsiteY7" fmla="*/ 224246 h 454746"/>
                  <a:gd name="connsiteX0" fmla="*/ 187745 w 861805"/>
                  <a:gd name="connsiteY0" fmla="*/ 393711 h 454746"/>
                  <a:gd name="connsiteX1" fmla="*/ 452533 w 861805"/>
                  <a:gd name="connsiteY1" fmla="*/ 453729 h 454746"/>
                  <a:gd name="connsiteX2" fmla="*/ 763217 w 861805"/>
                  <a:gd name="connsiteY2" fmla="*/ 411363 h 454746"/>
                  <a:gd name="connsiteX3" fmla="*/ 851480 w 861805"/>
                  <a:gd name="connsiteY3" fmla="*/ 185413 h 454746"/>
                  <a:gd name="connsiteX4" fmla="*/ 558448 w 861805"/>
                  <a:gd name="connsiteY4" fmla="*/ 15947 h 454746"/>
                  <a:gd name="connsiteX5" fmla="*/ 138318 w 861805"/>
                  <a:gd name="connsiteY5" fmla="*/ 15948 h 454746"/>
                  <a:gd name="connsiteX6" fmla="*/ 630 w 861805"/>
                  <a:gd name="connsiteY6" fmla="*/ 93618 h 454746"/>
                  <a:gd name="connsiteX7" fmla="*/ 187745 w 861805"/>
                  <a:gd name="connsiteY7" fmla="*/ 224246 h 454746"/>
                  <a:gd name="connsiteX0" fmla="*/ 187160 w 861220"/>
                  <a:gd name="connsiteY0" fmla="*/ 393711 h 454746"/>
                  <a:gd name="connsiteX1" fmla="*/ 451948 w 861220"/>
                  <a:gd name="connsiteY1" fmla="*/ 453729 h 454746"/>
                  <a:gd name="connsiteX2" fmla="*/ 762632 w 861220"/>
                  <a:gd name="connsiteY2" fmla="*/ 411363 h 454746"/>
                  <a:gd name="connsiteX3" fmla="*/ 850895 w 861220"/>
                  <a:gd name="connsiteY3" fmla="*/ 185413 h 454746"/>
                  <a:gd name="connsiteX4" fmla="*/ 557863 w 861220"/>
                  <a:gd name="connsiteY4" fmla="*/ 15947 h 454746"/>
                  <a:gd name="connsiteX5" fmla="*/ 137733 w 861220"/>
                  <a:gd name="connsiteY5" fmla="*/ 15948 h 454746"/>
                  <a:gd name="connsiteX6" fmla="*/ 45 w 861220"/>
                  <a:gd name="connsiteY6" fmla="*/ 93618 h 454746"/>
                  <a:gd name="connsiteX7" fmla="*/ 187160 w 861220"/>
                  <a:gd name="connsiteY7" fmla="*/ 224246 h 454746"/>
                  <a:gd name="connsiteX0" fmla="*/ 187811 w 861871"/>
                  <a:gd name="connsiteY0" fmla="*/ 409016 h 470051"/>
                  <a:gd name="connsiteX1" fmla="*/ 452599 w 861871"/>
                  <a:gd name="connsiteY1" fmla="*/ 469034 h 470051"/>
                  <a:gd name="connsiteX2" fmla="*/ 763283 w 861871"/>
                  <a:gd name="connsiteY2" fmla="*/ 426668 h 470051"/>
                  <a:gd name="connsiteX3" fmla="*/ 851546 w 861871"/>
                  <a:gd name="connsiteY3" fmla="*/ 200718 h 470051"/>
                  <a:gd name="connsiteX4" fmla="*/ 558514 w 861871"/>
                  <a:gd name="connsiteY4" fmla="*/ 31252 h 470051"/>
                  <a:gd name="connsiteX5" fmla="*/ 141915 w 861871"/>
                  <a:gd name="connsiteY5" fmla="*/ 6539 h 470051"/>
                  <a:gd name="connsiteX6" fmla="*/ 696 w 861871"/>
                  <a:gd name="connsiteY6" fmla="*/ 108923 h 470051"/>
                  <a:gd name="connsiteX7" fmla="*/ 187811 w 861871"/>
                  <a:gd name="connsiteY7" fmla="*/ 239551 h 470051"/>
                  <a:gd name="connsiteX0" fmla="*/ 187817 w 861647"/>
                  <a:gd name="connsiteY0" fmla="*/ 419172 h 480207"/>
                  <a:gd name="connsiteX1" fmla="*/ 452605 w 861647"/>
                  <a:gd name="connsiteY1" fmla="*/ 479190 h 480207"/>
                  <a:gd name="connsiteX2" fmla="*/ 763289 w 861647"/>
                  <a:gd name="connsiteY2" fmla="*/ 436824 h 480207"/>
                  <a:gd name="connsiteX3" fmla="*/ 851552 w 861647"/>
                  <a:gd name="connsiteY3" fmla="*/ 210874 h 480207"/>
                  <a:gd name="connsiteX4" fmla="*/ 562051 w 861647"/>
                  <a:gd name="connsiteY4" fmla="*/ 20225 h 480207"/>
                  <a:gd name="connsiteX5" fmla="*/ 141921 w 861647"/>
                  <a:gd name="connsiteY5" fmla="*/ 16695 h 480207"/>
                  <a:gd name="connsiteX6" fmla="*/ 702 w 861647"/>
                  <a:gd name="connsiteY6" fmla="*/ 119079 h 480207"/>
                  <a:gd name="connsiteX7" fmla="*/ 187817 w 861647"/>
                  <a:gd name="connsiteY7" fmla="*/ 249707 h 480207"/>
                  <a:gd name="connsiteX0" fmla="*/ 187817 w 861647"/>
                  <a:gd name="connsiteY0" fmla="*/ 427515 h 488550"/>
                  <a:gd name="connsiteX1" fmla="*/ 452605 w 861647"/>
                  <a:gd name="connsiteY1" fmla="*/ 487533 h 488550"/>
                  <a:gd name="connsiteX2" fmla="*/ 763289 w 861647"/>
                  <a:gd name="connsiteY2" fmla="*/ 445167 h 488550"/>
                  <a:gd name="connsiteX3" fmla="*/ 851552 w 861647"/>
                  <a:gd name="connsiteY3" fmla="*/ 219217 h 488550"/>
                  <a:gd name="connsiteX4" fmla="*/ 562051 w 861647"/>
                  <a:gd name="connsiteY4" fmla="*/ 28568 h 488550"/>
                  <a:gd name="connsiteX5" fmla="*/ 141921 w 861647"/>
                  <a:gd name="connsiteY5" fmla="*/ 10916 h 488550"/>
                  <a:gd name="connsiteX6" fmla="*/ 702 w 861647"/>
                  <a:gd name="connsiteY6" fmla="*/ 127422 h 488550"/>
                  <a:gd name="connsiteX7" fmla="*/ 187817 w 861647"/>
                  <a:gd name="connsiteY7" fmla="*/ 258050 h 488550"/>
                  <a:gd name="connsiteX0" fmla="*/ 187817 w 861647"/>
                  <a:gd name="connsiteY0" fmla="*/ 426018 h 487053"/>
                  <a:gd name="connsiteX1" fmla="*/ 452605 w 861647"/>
                  <a:gd name="connsiteY1" fmla="*/ 486036 h 487053"/>
                  <a:gd name="connsiteX2" fmla="*/ 763289 w 861647"/>
                  <a:gd name="connsiteY2" fmla="*/ 443670 h 487053"/>
                  <a:gd name="connsiteX3" fmla="*/ 851552 w 861647"/>
                  <a:gd name="connsiteY3" fmla="*/ 217720 h 487053"/>
                  <a:gd name="connsiteX4" fmla="*/ 562051 w 861647"/>
                  <a:gd name="connsiteY4" fmla="*/ 27071 h 487053"/>
                  <a:gd name="connsiteX5" fmla="*/ 141921 w 861647"/>
                  <a:gd name="connsiteY5" fmla="*/ 9419 h 487053"/>
                  <a:gd name="connsiteX6" fmla="*/ 702 w 861647"/>
                  <a:gd name="connsiteY6" fmla="*/ 104742 h 487053"/>
                  <a:gd name="connsiteX7" fmla="*/ 187817 w 861647"/>
                  <a:gd name="connsiteY7" fmla="*/ 256553 h 487053"/>
                  <a:gd name="connsiteX0" fmla="*/ 177337 w 851167"/>
                  <a:gd name="connsiteY0" fmla="*/ 427766 h 488801"/>
                  <a:gd name="connsiteX1" fmla="*/ 442125 w 851167"/>
                  <a:gd name="connsiteY1" fmla="*/ 487784 h 488801"/>
                  <a:gd name="connsiteX2" fmla="*/ 752809 w 851167"/>
                  <a:gd name="connsiteY2" fmla="*/ 445418 h 488801"/>
                  <a:gd name="connsiteX3" fmla="*/ 841072 w 851167"/>
                  <a:gd name="connsiteY3" fmla="*/ 219468 h 488801"/>
                  <a:gd name="connsiteX4" fmla="*/ 551571 w 851167"/>
                  <a:gd name="connsiteY4" fmla="*/ 28819 h 488801"/>
                  <a:gd name="connsiteX5" fmla="*/ 131441 w 851167"/>
                  <a:gd name="connsiteY5" fmla="*/ 11167 h 488801"/>
                  <a:gd name="connsiteX6" fmla="*/ 814 w 851167"/>
                  <a:gd name="connsiteY6" fmla="*/ 131203 h 488801"/>
                  <a:gd name="connsiteX7" fmla="*/ 177337 w 851167"/>
                  <a:gd name="connsiteY7" fmla="*/ 258301 h 488801"/>
                  <a:gd name="connsiteX0" fmla="*/ 177337 w 847980"/>
                  <a:gd name="connsiteY0" fmla="*/ 427592 h 488683"/>
                  <a:gd name="connsiteX1" fmla="*/ 442125 w 847980"/>
                  <a:gd name="connsiteY1" fmla="*/ 487610 h 488683"/>
                  <a:gd name="connsiteX2" fmla="*/ 752809 w 847980"/>
                  <a:gd name="connsiteY2" fmla="*/ 445244 h 488683"/>
                  <a:gd name="connsiteX3" fmla="*/ 837541 w 847980"/>
                  <a:gd name="connsiteY3" fmla="*/ 215764 h 488683"/>
                  <a:gd name="connsiteX4" fmla="*/ 551571 w 847980"/>
                  <a:gd name="connsiteY4" fmla="*/ 28645 h 488683"/>
                  <a:gd name="connsiteX5" fmla="*/ 131441 w 847980"/>
                  <a:gd name="connsiteY5" fmla="*/ 10993 h 488683"/>
                  <a:gd name="connsiteX6" fmla="*/ 814 w 847980"/>
                  <a:gd name="connsiteY6" fmla="*/ 131029 h 488683"/>
                  <a:gd name="connsiteX7" fmla="*/ 177337 w 847980"/>
                  <a:gd name="connsiteY7" fmla="*/ 258127 h 488683"/>
                  <a:gd name="connsiteX0" fmla="*/ 177337 w 845661"/>
                  <a:gd name="connsiteY0" fmla="*/ 427592 h 488187"/>
                  <a:gd name="connsiteX1" fmla="*/ 442125 w 845661"/>
                  <a:gd name="connsiteY1" fmla="*/ 487610 h 488187"/>
                  <a:gd name="connsiteX2" fmla="*/ 738687 w 845661"/>
                  <a:gd name="connsiteY2" fmla="*/ 441714 h 488187"/>
                  <a:gd name="connsiteX3" fmla="*/ 837541 w 845661"/>
                  <a:gd name="connsiteY3" fmla="*/ 215764 h 488187"/>
                  <a:gd name="connsiteX4" fmla="*/ 551571 w 845661"/>
                  <a:gd name="connsiteY4" fmla="*/ 28645 h 488187"/>
                  <a:gd name="connsiteX5" fmla="*/ 131441 w 845661"/>
                  <a:gd name="connsiteY5" fmla="*/ 10993 h 488187"/>
                  <a:gd name="connsiteX6" fmla="*/ 814 w 845661"/>
                  <a:gd name="connsiteY6" fmla="*/ 131029 h 488187"/>
                  <a:gd name="connsiteX7" fmla="*/ 177337 w 845661"/>
                  <a:gd name="connsiteY7" fmla="*/ 258127 h 488187"/>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58127 h 488806"/>
                  <a:gd name="connsiteX0" fmla="*/ 177337 w 848090"/>
                  <a:gd name="connsiteY0" fmla="*/ 427592 h 488806"/>
                  <a:gd name="connsiteX1" fmla="*/ 442125 w 848090"/>
                  <a:gd name="connsiteY1" fmla="*/ 487610 h 488806"/>
                  <a:gd name="connsiteX2" fmla="*/ 738687 w 848090"/>
                  <a:gd name="connsiteY2" fmla="*/ 441714 h 488806"/>
                  <a:gd name="connsiteX3" fmla="*/ 837541 w 848090"/>
                  <a:gd name="connsiteY3" fmla="*/ 215764 h 488806"/>
                  <a:gd name="connsiteX4" fmla="*/ 551571 w 848090"/>
                  <a:gd name="connsiteY4" fmla="*/ 28645 h 488806"/>
                  <a:gd name="connsiteX5" fmla="*/ 131441 w 848090"/>
                  <a:gd name="connsiteY5" fmla="*/ 10993 h 488806"/>
                  <a:gd name="connsiteX6" fmla="*/ 814 w 848090"/>
                  <a:gd name="connsiteY6" fmla="*/ 131029 h 488806"/>
                  <a:gd name="connsiteX7" fmla="*/ 177337 w 848090"/>
                  <a:gd name="connsiteY7" fmla="*/ 222822 h 488806"/>
                  <a:gd name="connsiteX0" fmla="*/ 170371 w 841124"/>
                  <a:gd name="connsiteY0" fmla="*/ 425836 h 487050"/>
                  <a:gd name="connsiteX1" fmla="*/ 435159 w 841124"/>
                  <a:gd name="connsiteY1" fmla="*/ 485854 h 487050"/>
                  <a:gd name="connsiteX2" fmla="*/ 731721 w 841124"/>
                  <a:gd name="connsiteY2" fmla="*/ 439958 h 487050"/>
                  <a:gd name="connsiteX3" fmla="*/ 830575 w 841124"/>
                  <a:gd name="connsiteY3" fmla="*/ 214008 h 487050"/>
                  <a:gd name="connsiteX4" fmla="*/ 544605 w 841124"/>
                  <a:gd name="connsiteY4" fmla="*/ 26889 h 487050"/>
                  <a:gd name="connsiteX5" fmla="*/ 124475 w 841124"/>
                  <a:gd name="connsiteY5" fmla="*/ 9237 h 487050"/>
                  <a:gd name="connsiteX6" fmla="*/ 909 w 841124"/>
                  <a:gd name="connsiteY6" fmla="*/ 104560 h 487050"/>
                  <a:gd name="connsiteX7" fmla="*/ 170371 w 841124"/>
                  <a:gd name="connsiteY7" fmla="*/ 221066 h 487050"/>
                  <a:gd name="connsiteX0" fmla="*/ 169741 w 840494"/>
                  <a:gd name="connsiteY0" fmla="*/ 442474 h 503688"/>
                  <a:gd name="connsiteX1" fmla="*/ 434529 w 840494"/>
                  <a:gd name="connsiteY1" fmla="*/ 502492 h 503688"/>
                  <a:gd name="connsiteX2" fmla="*/ 731091 w 840494"/>
                  <a:gd name="connsiteY2" fmla="*/ 456596 h 503688"/>
                  <a:gd name="connsiteX3" fmla="*/ 829945 w 840494"/>
                  <a:gd name="connsiteY3" fmla="*/ 230646 h 503688"/>
                  <a:gd name="connsiteX4" fmla="*/ 543975 w 840494"/>
                  <a:gd name="connsiteY4" fmla="*/ 43527 h 503688"/>
                  <a:gd name="connsiteX5" fmla="*/ 141497 w 840494"/>
                  <a:gd name="connsiteY5" fmla="*/ 4692 h 503688"/>
                  <a:gd name="connsiteX6" fmla="*/ 279 w 840494"/>
                  <a:gd name="connsiteY6" fmla="*/ 121198 h 503688"/>
                  <a:gd name="connsiteX7" fmla="*/ 169741 w 840494"/>
                  <a:gd name="connsiteY7" fmla="*/ 237704 h 503688"/>
                  <a:gd name="connsiteX0" fmla="*/ 169477 w 840230"/>
                  <a:gd name="connsiteY0" fmla="*/ 448771 h 509985"/>
                  <a:gd name="connsiteX1" fmla="*/ 434265 w 840230"/>
                  <a:gd name="connsiteY1" fmla="*/ 508789 h 509985"/>
                  <a:gd name="connsiteX2" fmla="*/ 730827 w 840230"/>
                  <a:gd name="connsiteY2" fmla="*/ 462893 h 509985"/>
                  <a:gd name="connsiteX3" fmla="*/ 829681 w 840230"/>
                  <a:gd name="connsiteY3" fmla="*/ 236943 h 509985"/>
                  <a:gd name="connsiteX4" fmla="*/ 543711 w 840230"/>
                  <a:gd name="connsiteY4" fmla="*/ 49824 h 509985"/>
                  <a:gd name="connsiteX5" fmla="*/ 176538 w 840230"/>
                  <a:gd name="connsiteY5" fmla="*/ 3928 h 509985"/>
                  <a:gd name="connsiteX6" fmla="*/ 15 w 840230"/>
                  <a:gd name="connsiteY6" fmla="*/ 127495 h 509985"/>
                  <a:gd name="connsiteX7" fmla="*/ 169477 w 840230"/>
                  <a:gd name="connsiteY7" fmla="*/ 244001 h 509985"/>
                  <a:gd name="connsiteX0" fmla="*/ 169559 w 840312"/>
                  <a:gd name="connsiteY0" fmla="*/ 455264 h 516478"/>
                  <a:gd name="connsiteX1" fmla="*/ 434347 w 840312"/>
                  <a:gd name="connsiteY1" fmla="*/ 515282 h 516478"/>
                  <a:gd name="connsiteX2" fmla="*/ 730909 w 840312"/>
                  <a:gd name="connsiteY2" fmla="*/ 469386 h 516478"/>
                  <a:gd name="connsiteX3" fmla="*/ 829763 w 840312"/>
                  <a:gd name="connsiteY3" fmla="*/ 243436 h 516478"/>
                  <a:gd name="connsiteX4" fmla="*/ 543793 w 840312"/>
                  <a:gd name="connsiteY4" fmla="*/ 56317 h 516478"/>
                  <a:gd name="connsiteX5" fmla="*/ 151907 w 840312"/>
                  <a:gd name="connsiteY5" fmla="*/ 3360 h 516478"/>
                  <a:gd name="connsiteX6" fmla="*/ 97 w 840312"/>
                  <a:gd name="connsiteY6" fmla="*/ 133988 h 516478"/>
                  <a:gd name="connsiteX7" fmla="*/ 169559 w 840312"/>
                  <a:gd name="connsiteY7" fmla="*/ 250494 h 516478"/>
                  <a:gd name="connsiteX0" fmla="*/ 169563 w 839123"/>
                  <a:gd name="connsiteY0" fmla="*/ 455803 h 517017"/>
                  <a:gd name="connsiteX1" fmla="*/ 434351 w 839123"/>
                  <a:gd name="connsiteY1" fmla="*/ 515821 h 517017"/>
                  <a:gd name="connsiteX2" fmla="*/ 730913 w 839123"/>
                  <a:gd name="connsiteY2" fmla="*/ 469925 h 517017"/>
                  <a:gd name="connsiteX3" fmla="*/ 829767 w 839123"/>
                  <a:gd name="connsiteY3" fmla="*/ 243975 h 517017"/>
                  <a:gd name="connsiteX4" fmla="*/ 561450 w 839123"/>
                  <a:gd name="connsiteY4" fmla="*/ 53326 h 517017"/>
                  <a:gd name="connsiteX5" fmla="*/ 151911 w 839123"/>
                  <a:gd name="connsiteY5" fmla="*/ 3899 h 517017"/>
                  <a:gd name="connsiteX6" fmla="*/ 101 w 839123"/>
                  <a:gd name="connsiteY6" fmla="*/ 134527 h 517017"/>
                  <a:gd name="connsiteX7" fmla="*/ 169563 w 839123"/>
                  <a:gd name="connsiteY7" fmla="*/ 251033 h 517017"/>
                  <a:gd name="connsiteX0" fmla="*/ 169563 w 836542"/>
                  <a:gd name="connsiteY0" fmla="*/ 455803 h 519788"/>
                  <a:gd name="connsiteX1" fmla="*/ 459065 w 836542"/>
                  <a:gd name="connsiteY1" fmla="*/ 519351 h 519788"/>
                  <a:gd name="connsiteX2" fmla="*/ 730913 w 836542"/>
                  <a:gd name="connsiteY2" fmla="*/ 469925 h 519788"/>
                  <a:gd name="connsiteX3" fmla="*/ 829767 w 836542"/>
                  <a:gd name="connsiteY3" fmla="*/ 243975 h 519788"/>
                  <a:gd name="connsiteX4" fmla="*/ 561450 w 836542"/>
                  <a:gd name="connsiteY4" fmla="*/ 53326 h 519788"/>
                  <a:gd name="connsiteX5" fmla="*/ 151911 w 836542"/>
                  <a:gd name="connsiteY5" fmla="*/ 3899 h 519788"/>
                  <a:gd name="connsiteX6" fmla="*/ 101 w 836542"/>
                  <a:gd name="connsiteY6" fmla="*/ 134527 h 519788"/>
                  <a:gd name="connsiteX7" fmla="*/ 169563 w 836542"/>
                  <a:gd name="connsiteY7" fmla="*/ 251033 h 519788"/>
                  <a:gd name="connsiteX0" fmla="*/ 169563 w 836096"/>
                  <a:gd name="connsiteY0" fmla="*/ 455803 h 519444"/>
                  <a:gd name="connsiteX1" fmla="*/ 459065 w 836096"/>
                  <a:gd name="connsiteY1" fmla="*/ 519351 h 519444"/>
                  <a:gd name="connsiteX2" fmla="*/ 727383 w 836096"/>
                  <a:gd name="connsiteY2" fmla="*/ 445212 h 519444"/>
                  <a:gd name="connsiteX3" fmla="*/ 829767 w 836096"/>
                  <a:gd name="connsiteY3" fmla="*/ 243975 h 519444"/>
                  <a:gd name="connsiteX4" fmla="*/ 561450 w 836096"/>
                  <a:gd name="connsiteY4" fmla="*/ 53326 h 519444"/>
                  <a:gd name="connsiteX5" fmla="*/ 151911 w 836096"/>
                  <a:gd name="connsiteY5" fmla="*/ 3899 h 519444"/>
                  <a:gd name="connsiteX6" fmla="*/ 101 w 836096"/>
                  <a:gd name="connsiteY6" fmla="*/ 134527 h 519444"/>
                  <a:gd name="connsiteX7" fmla="*/ 169563 w 836096"/>
                  <a:gd name="connsiteY7" fmla="*/ 251033 h 519444"/>
                  <a:gd name="connsiteX0" fmla="*/ 169563 w 822874"/>
                  <a:gd name="connsiteY0" fmla="*/ 455451 h 519092"/>
                  <a:gd name="connsiteX1" fmla="*/ 459065 w 822874"/>
                  <a:gd name="connsiteY1" fmla="*/ 518999 h 519092"/>
                  <a:gd name="connsiteX2" fmla="*/ 727383 w 822874"/>
                  <a:gd name="connsiteY2" fmla="*/ 444860 h 519092"/>
                  <a:gd name="connsiteX3" fmla="*/ 815645 w 822874"/>
                  <a:gd name="connsiteY3" fmla="*/ 218909 h 519092"/>
                  <a:gd name="connsiteX4" fmla="*/ 561450 w 822874"/>
                  <a:gd name="connsiteY4" fmla="*/ 52974 h 519092"/>
                  <a:gd name="connsiteX5" fmla="*/ 151911 w 822874"/>
                  <a:gd name="connsiteY5" fmla="*/ 3547 h 519092"/>
                  <a:gd name="connsiteX6" fmla="*/ 101 w 822874"/>
                  <a:gd name="connsiteY6" fmla="*/ 134175 h 519092"/>
                  <a:gd name="connsiteX7" fmla="*/ 169563 w 822874"/>
                  <a:gd name="connsiteY7" fmla="*/ 250681 h 519092"/>
                  <a:gd name="connsiteX0" fmla="*/ 169561 w 823734"/>
                  <a:gd name="connsiteY0" fmla="*/ 458161 h 521802"/>
                  <a:gd name="connsiteX1" fmla="*/ 459063 w 823734"/>
                  <a:gd name="connsiteY1" fmla="*/ 521709 h 521802"/>
                  <a:gd name="connsiteX2" fmla="*/ 727381 w 823734"/>
                  <a:gd name="connsiteY2" fmla="*/ 447570 h 521802"/>
                  <a:gd name="connsiteX3" fmla="*/ 815643 w 823734"/>
                  <a:gd name="connsiteY3" fmla="*/ 221619 h 521802"/>
                  <a:gd name="connsiteX4" fmla="*/ 547326 w 823734"/>
                  <a:gd name="connsiteY4" fmla="*/ 41562 h 521802"/>
                  <a:gd name="connsiteX5" fmla="*/ 151909 w 823734"/>
                  <a:gd name="connsiteY5" fmla="*/ 6257 h 521802"/>
                  <a:gd name="connsiteX6" fmla="*/ 99 w 823734"/>
                  <a:gd name="connsiteY6" fmla="*/ 136885 h 521802"/>
                  <a:gd name="connsiteX7" fmla="*/ 169561 w 823734"/>
                  <a:gd name="connsiteY7" fmla="*/ 253391 h 521802"/>
                  <a:gd name="connsiteX0" fmla="*/ 169561 w 823734"/>
                  <a:gd name="connsiteY0" fmla="*/ 461346 h 524987"/>
                  <a:gd name="connsiteX1" fmla="*/ 459063 w 823734"/>
                  <a:gd name="connsiteY1" fmla="*/ 524894 h 524987"/>
                  <a:gd name="connsiteX2" fmla="*/ 727381 w 823734"/>
                  <a:gd name="connsiteY2" fmla="*/ 450755 h 524987"/>
                  <a:gd name="connsiteX3" fmla="*/ 815643 w 823734"/>
                  <a:gd name="connsiteY3" fmla="*/ 224804 h 524987"/>
                  <a:gd name="connsiteX4" fmla="*/ 547326 w 823734"/>
                  <a:gd name="connsiteY4" fmla="*/ 34156 h 524987"/>
                  <a:gd name="connsiteX5" fmla="*/ 151909 w 823734"/>
                  <a:gd name="connsiteY5" fmla="*/ 9442 h 524987"/>
                  <a:gd name="connsiteX6" fmla="*/ 99 w 823734"/>
                  <a:gd name="connsiteY6" fmla="*/ 140070 h 524987"/>
                  <a:gd name="connsiteX7" fmla="*/ 169561 w 823734"/>
                  <a:gd name="connsiteY7" fmla="*/ 256576 h 524987"/>
                  <a:gd name="connsiteX0" fmla="*/ 169561 w 823734"/>
                  <a:gd name="connsiteY0" fmla="*/ 460304 h 523945"/>
                  <a:gd name="connsiteX1" fmla="*/ 459063 w 823734"/>
                  <a:gd name="connsiteY1" fmla="*/ 523852 h 523945"/>
                  <a:gd name="connsiteX2" fmla="*/ 727381 w 823734"/>
                  <a:gd name="connsiteY2" fmla="*/ 449713 h 523945"/>
                  <a:gd name="connsiteX3" fmla="*/ 815643 w 823734"/>
                  <a:gd name="connsiteY3" fmla="*/ 223762 h 523945"/>
                  <a:gd name="connsiteX4" fmla="*/ 547326 w 823734"/>
                  <a:gd name="connsiteY4" fmla="*/ 33114 h 523945"/>
                  <a:gd name="connsiteX5" fmla="*/ 151909 w 823734"/>
                  <a:gd name="connsiteY5" fmla="*/ 8400 h 523945"/>
                  <a:gd name="connsiteX6" fmla="*/ 99 w 823734"/>
                  <a:gd name="connsiteY6" fmla="*/ 124906 h 523945"/>
                  <a:gd name="connsiteX7" fmla="*/ 169561 w 823734"/>
                  <a:gd name="connsiteY7" fmla="*/ 255534 h 523945"/>
                  <a:gd name="connsiteX0" fmla="*/ 169561 w 823684"/>
                  <a:gd name="connsiteY0" fmla="*/ 460304 h 513419"/>
                  <a:gd name="connsiteX1" fmla="*/ 462593 w 823684"/>
                  <a:gd name="connsiteY1" fmla="*/ 513261 h 513419"/>
                  <a:gd name="connsiteX2" fmla="*/ 727381 w 823684"/>
                  <a:gd name="connsiteY2" fmla="*/ 449713 h 513419"/>
                  <a:gd name="connsiteX3" fmla="*/ 815643 w 823684"/>
                  <a:gd name="connsiteY3" fmla="*/ 223762 h 513419"/>
                  <a:gd name="connsiteX4" fmla="*/ 547326 w 823684"/>
                  <a:gd name="connsiteY4" fmla="*/ 33114 h 513419"/>
                  <a:gd name="connsiteX5" fmla="*/ 151909 w 823684"/>
                  <a:gd name="connsiteY5" fmla="*/ 8400 h 513419"/>
                  <a:gd name="connsiteX6" fmla="*/ 99 w 823684"/>
                  <a:gd name="connsiteY6" fmla="*/ 124906 h 513419"/>
                  <a:gd name="connsiteX7" fmla="*/ 169561 w 823684"/>
                  <a:gd name="connsiteY7" fmla="*/ 255534 h 513419"/>
                  <a:gd name="connsiteX0" fmla="*/ 169561 w 823684"/>
                  <a:gd name="connsiteY0" fmla="*/ 460304 h 527465"/>
                  <a:gd name="connsiteX1" fmla="*/ 462593 w 823684"/>
                  <a:gd name="connsiteY1" fmla="*/ 527383 h 527465"/>
                  <a:gd name="connsiteX2" fmla="*/ 727381 w 823684"/>
                  <a:gd name="connsiteY2" fmla="*/ 449713 h 527465"/>
                  <a:gd name="connsiteX3" fmla="*/ 815643 w 823684"/>
                  <a:gd name="connsiteY3" fmla="*/ 223762 h 527465"/>
                  <a:gd name="connsiteX4" fmla="*/ 547326 w 823684"/>
                  <a:gd name="connsiteY4" fmla="*/ 33114 h 527465"/>
                  <a:gd name="connsiteX5" fmla="*/ 151909 w 823684"/>
                  <a:gd name="connsiteY5" fmla="*/ 8400 h 527465"/>
                  <a:gd name="connsiteX6" fmla="*/ 99 w 823684"/>
                  <a:gd name="connsiteY6" fmla="*/ 124906 h 527465"/>
                  <a:gd name="connsiteX7" fmla="*/ 169561 w 823684"/>
                  <a:gd name="connsiteY7" fmla="*/ 255534 h 527465"/>
                  <a:gd name="connsiteX0" fmla="*/ 169561 w 813983"/>
                  <a:gd name="connsiteY0" fmla="*/ 459751 h 526912"/>
                  <a:gd name="connsiteX1" fmla="*/ 462593 w 813983"/>
                  <a:gd name="connsiteY1" fmla="*/ 526830 h 526912"/>
                  <a:gd name="connsiteX2" fmla="*/ 727381 w 813983"/>
                  <a:gd name="connsiteY2" fmla="*/ 449160 h 526912"/>
                  <a:gd name="connsiteX3" fmla="*/ 805052 w 813983"/>
                  <a:gd name="connsiteY3" fmla="*/ 209087 h 526912"/>
                  <a:gd name="connsiteX4" fmla="*/ 547326 w 813983"/>
                  <a:gd name="connsiteY4" fmla="*/ 32561 h 526912"/>
                  <a:gd name="connsiteX5" fmla="*/ 151909 w 813983"/>
                  <a:gd name="connsiteY5" fmla="*/ 7847 h 526912"/>
                  <a:gd name="connsiteX6" fmla="*/ 99 w 813983"/>
                  <a:gd name="connsiteY6" fmla="*/ 124353 h 526912"/>
                  <a:gd name="connsiteX7" fmla="*/ 169561 w 813983"/>
                  <a:gd name="connsiteY7" fmla="*/ 254981 h 526912"/>
                  <a:gd name="connsiteX0" fmla="*/ 169561 w 823685"/>
                  <a:gd name="connsiteY0" fmla="*/ 460303 h 527464"/>
                  <a:gd name="connsiteX1" fmla="*/ 462593 w 823685"/>
                  <a:gd name="connsiteY1" fmla="*/ 527382 h 527464"/>
                  <a:gd name="connsiteX2" fmla="*/ 727381 w 823685"/>
                  <a:gd name="connsiteY2" fmla="*/ 449712 h 527464"/>
                  <a:gd name="connsiteX3" fmla="*/ 815644 w 823685"/>
                  <a:gd name="connsiteY3" fmla="*/ 223761 h 527464"/>
                  <a:gd name="connsiteX4" fmla="*/ 547326 w 823685"/>
                  <a:gd name="connsiteY4" fmla="*/ 33113 h 527464"/>
                  <a:gd name="connsiteX5" fmla="*/ 151909 w 823685"/>
                  <a:gd name="connsiteY5" fmla="*/ 8399 h 527464"/>
                  <a:gd name="connsiteX6" fmla="*/ 99 w 823685"/>
                  <a:gd name="connsiteY6" fmla="*/ 124905 h 527464"/>
                  <a:gd name="connsiteX7" fmla="*/ 169561 w 823685"/>
                  <a:gd name="connsiteY7" fmla="*/ 255533 h 527464"/>
                  <a:gd name="connsiteX0" fmla="*/ 169561 w 826348"/>
                  <a:gd name="connsiteY0" fmla="*/ 460303 h 527464"/>
                  <a:gd name="connsiteX1" fmla="*/ 462593 w 826348"/>
                  <a:gd name="connsiteY1" fmla="*/ 527382 h 527464"/>
                  <a:gd name="connsiteX2" fmla="*/ 727381 w 826348"/>
                  <a:gd name="connsiteY2" fmla="*/ 449712 h 527464"/>
                  <a:gd name="connsiteX3" fmla="*/ 815644 w 826348"/>
                  <a:gd name="connsiteY3" fmla="*/ 223761 h 527464"/>
                  <a:gd name="connsiteX4" fmla="*/ 547326 w 826348"/>
                  <a:gd name="connsiteY4" fmla="*/ 33113 h 527464"/>
                  <a:gd name="connsiteX5" fmla="*/ 151909 w 826348"/>
                  <a:gd name="connsiteY5" fmla="*/ 8399 h 527464"/>
                  <a:gd name="connsiteX6" fmla="*/ 99 w 826348"/>
                  <a:gd name="connsiteY6" fmla="*/ 124905 h 527464"/>
                  <a:gd name="connsiteX7" fmla="*/ 169561 w 826348"/>
                  <a:gd name="connsiteY7" fmla="*/ 255533 h 527464"/>
                  <a:gd name="connsiteX0" fmla="*/ 169561 w 816174"/>
                  <a:gd name="connsiteY0" fmla="*/ 460303 h 527464"/>
                  <a:gd name="connsiteX1" fmla="*/ 462593 w 816174"/>
                  <a:gd name="connsiteY1" fmla="*/ 527382 h 527464"/>
                  <a:gd name="connsiteX2" fmla="*/ 727381 w 816174"/>
                  <a:gd name="connsiteY2" fmla="*/ 449712 h 527464"/>
                  <a:gd name="connsiteX3" fmla="*/ 815644 w 816174"/>
                  <a:gd name="connsiteY3" fmla="*/ 223761 h 527464"/>
                  <a:gd name="connsiteX4" fmla="*/ 547326 w 816174"/>
                  <a:gd name="connsiteY4" fmla="*/ 33113 h 527464"/>
                  <a:gd name="connsiteX5" fmla="*/ 151909 w 816174"/>
                  <a:gd name="connsiteY5" fmla="*/ 8399 h 527464"/>
                  <a:gd name="connsiteX6" fmla="*/ 99 w 816174"/>
                  <a:gd name="connsiteY6" fmla="*/ 124905 h 527464"/>
                  <a:gd name="connsiteX7" fmla="*/ 169561 w 816174"/>
                  <a:gd name="connsiteY7" fmla="*/ 255533 h 527464"/>
                  <a:gd name="connsiteX0" fmla="*/ 169561 w 825003"/>
                  <a:gd name="connsiteY0" fmla="*/ 460303 h 527464"/>
                  <a:gd name="connsiteX1" fmla="*/ 462593 w 825003"/>
                  <a:gd name="connsiteY1" fmla="*/ 527382 h 527464"/>
                  <a:gd name="connsiteX2" fmla="*/ 727381 w 825003"/>
                  <a:gd name="connsiteY2" fmla="*/ 449712 h 527464"/>
                  <a:gd name="connsiteX3" fmla="*/ 815644 w 825003"/>
                  <a:gd name="connsiteY3" fmla="*/ 223761 h 527464"/>
                  <a:gd name="connsiteX4" fmla="*/ 547326 w 825003"/>
                  <a:gd name="connsiteY4" fmla="*/ 33113 h 527464"/>
                  <a:gd name="connsiteX5" fmla="*/ 151909 w 825003"/>
                  <a:gd name="connsiteY5" fmla="*/ 8399 h 527464"/>
                  <a:gd name="connsiteX6" fmla="*/ 99 w 825003"/>
                  <a:gd name="connsiteY6" fmla="*/ 124905 h 527464"/>
                  <a:gd name="connsiteX7" fmla="*/ 169561 w 825003"/>
                  <a:gd name="connsiteY7" fmla="*/ 255533 h 527464"/>
                  <a:gd name="connsiteX0" fmla="*/ 169561 w 815370"/>
                  <a:gd name="connsiteY0" fmla="*/ 460447 h 527608"/>
                  <a:gd name="connsiteX1" fmla="*/ 462593 w 815370"/>
                  <a:gd name="connsiteY1" fmla="*/ 527526 h 527608"/>
                  <a:gd name="connsiteX2" fmla="*/ 727381 w 815370"/>
                  <a:gd name="connsiteY2" fmla="*/ 449856 h 527608"/>
                  <a:gd name="connsiteX3" fmla="*/ 805053 w 815370"/>
                  <a:gd name="connsiteY3" fmla="*/ 227436 h 527608"/>
                  <a:gd name="connsiteX4" fmla="*/ 547326 w 815370"/>
                  <a:gd name="connsiteY4" fmla="*/ 33257 h 527608"/>
                  <a:gd name="connsiteX5" fmla="*/ 151909 w 815370"/>
                  <a:gd name="connsiteY5" fmla="*/ 8543 h 527608"/>
                  <a:gd name="connsiteX6" fmla="*/ 99 w 815370"/>
                  <a:gd name="connsiteY6" fmla="*/ 125049 h 527608"/>
                  <a:gd name="connsiteX7" fmla="*/ 169561 w 815370"/>
                  <a:gd name="connsiteY7" fmla="*/ 255677 h 527608"/>
                  <a:gd name="connsiteX0" fmla="*/ 169561 w 812309"/>
                  <a:gd name="connsiteY0" fmla="*/ 460447 h 527913"/>
                  <a:gd name="connsiteX1" fmla="*/ 462593 w 812309"/>
                  <a:gd name="connsiteY1" fmla="*/ 527526 h 527913"/>
                  <a:gd name="connsiteX2" fmla="*/ 716789 w 812309"/>
                  <a:gd name="connsiteY2" fmla="*/ 435734 h 527913"/>
                  <a:gd name="connsiteX3" fmla="*/ 805053 w 812309"/>
                  <a:gd name="connsiteY3" fmla="*/ 227436 h 527913"/>
                  <a:gd name="connsiteX4" fmla="*/ 547326 w 812309"/>
                  <a:gd name="connsiteY4" fmla="*/ 33257 h 527913"/>
                  <a:gd name="connsiteX5" fmla="*/ 151909 w 812309"/>
                  <a:gd name="connsiteY5" fmla="*/ 8543 h 527913"/>
                  <a:gd name="connsiteX6" fmla="*/ 99 w 812309"/>
                  <a:gd name="connsiteY6" fmla="*/ 125049 h 527913"/>
                  <a:gd name="connsiteX7" fmla="*/ 169561 w 812309"/>
                  <a:gd name="connsiteY7" fmla="*/ 255677 h 527913"/>
                  <a:gd name="connsiteX0" fmla="*/ 169561 w 814620"/>
                  <a:gd name="connsiteY0" fmla="*/ 460447 h 527535"/>
                  <a:gd name="connsiteX1" fmla="*/ 462593 w 814620"/>
                  <a:gd name="connsiteY1" fmla="*/ 527526 h 527535"/>
                  <a:gd name="connsiteX2" fmla="*/ 730911 w 814620"/>
                  <a:gd name="connsiteY2" fmla="*/ 456917 h 527535"/>
                  <a:gd name="connsiteX3" fmla="*/ 805053 w 814620"/>
                  <a:gd name="connsiteY3" fmla="*/ 227436 h 527535"/>
                  <a:gd name="connsiteX4" fmla="*/ 547326 w 814620"/>
                  <a:gd name="connsiteY4" fmla="*/ 33257 h 527535"/>
                  <a:gd name="connsiteX5" fmla="*/ 151909 w 814620"/>
                  <a:gd name="connsiteY5" fmla="*/ 8543 h 527535"/>
                  <a:gd name="connsiteX6" fmla="*/ 99 w 814620"/>
                  <a:gd name="connsiteY6" fmla="*/ 125049 h 527535"/>
                  <a:gd name="connsiteX7" fmla="*/ 169561 w 814620"/>
                  <a:gd name="connsiteY7" fmla="*/ 255677 h 527535"/>
                  <a:gd name="connsiteX0" fmla="*/ 169561 w 813388"/>
                  <a:gd name="connsiteY0" fmla="*/ 460447 h 527737"/>
                  <a:gd name="connsiteX1" fmla="*/ 462593 w 813388"/>
                  <a:gd name="connsiteY1" fmla="*/ 527526 h 527737"/>
                  <a:gd name="connsiteX2" fmla="*/ 723850 w 813388"/>
                  <a:gd name="connsiteY2" fmla="*/ 442795 h 527737"/>
                  <a:gd name="connsiteX3" fmla="*/ 805053 w 813388"/>
                  <a:gd name="connsiteY3" fmla="*/ 227436 h 527737"/>
                  <a:gd name="connsiteX4" fmla="*/ 547326 w 813388"/>
                  <a:gd name="connsiteY4" fmla="*/ 33257 h 527737"/>
                  <a:gd name="connsiteX5" fmla="*/ 151909 w 813388"/>
                  <a:gd name="connsiteY5" fmla="*/ 8543 h 527737"/>
                  <a:gd name="connsiteX6" fmla="*/ 99 w 813388"/>
                  <a:gd name="connsiteY6" fmla="*/ 125049 h 527737"/>
                  <a:gd name="connsiteX7" fmla="*/ 169561 w 813388"/>
                  <a:gd name="connsiteY7" fmla="*/ 255677 h 527737"/>
                  <a:gd name="connsiteX0" fmla="*/ 169561 w 812943"/>
                  <a:gd name="connsiteY0" fmla="*/ 471065 h 538355"/>
                  <a:gd name="connsiteX1" fmla="*/ 462593 w 812943"/>
                  <a:gd name="connsiteY1" fmla="*/ 538144 h 538355"/>
                  <a:gd name="connsiteX2" fmla="*/ 723850 w 812943"/>
                  <a:gd name="connsiteY2" fmla="*/ 453413 h 538355"/>
                  <a:gd name="connsiteX3" fmla="*/ 805053 w 812943"/>
                  <a:gd name="connsiteY3" fmla="*/ 238054 h 538355"/>
                  <a:gd name="connsiteX4" fmla="*/ 554387 w 812943"/>
                  <a:gd name="connsiteY4" fmla="*/ 22692 h 538355"/>
                  <a:gd name="connsiteX5" fmla="*/ 151909 w 812943"/>
                  <a:gd name="connsiteY5" fmla="*/ 19161 h 538355"/>
                  <a:gd name="connsiteX6" fmla="*/ 99 w 812943"/>
                  <a:gd name="connsiteY6" fmla="*/ 135667 h 538355"/>
                  <a:gd name="connsiteX7" fmla="*/ 169561 w 812943"/>
                  <a:gd name="connsiteY7" fmla="*/ 266295 h 538355"/>
                  <a:gd name="connsiteX0" fmla="*/ 169562 w 812723"/>
                  <a:gd name="connsiteY0" fmla="*/ 461823 h 529113"/>
                  <a:gd name="connsiteX1" fmla="*/ 462594 w 812723"/>
                  <a:gd name="connsiteY1" fmla="*/ 528902 h 529113"/>
                  <a:gd name="connsiteX2" fmla="*/ 723851 w 812723"/>
                  <a:gd name="connsiteY2" fmla="*/ 444171 h 529113"/>
                  <a:gd name="connsiteX3" fmla="*/ 805054 w 812723"/>
                  <a:gd name="connsiteY3" fmla="*/ 228812 h 529113"/>
                  <a:gd name="connsiteX4" fmla="*/ 557918 w 812723"/>
                  <a:gd name="connsiteY4" fmla="*/ 31103 h 529113"/>
                  <a:gd name="connsiteX5" fmla="*/ 151910 w 812723"/>
                  <a:gd name="connsiteY5" fmla="*/ 9919 h 529113"/>
                  <a:gd name="connsiteX6" fmla="*/ 100 w 812723"/>
                  <a:gd name="connsiteY6" fmla="*/ 126425 h 529113"/>
                  <a:gd name="connsiteX7" fmla="*/ 169562 w 812723"/>
                  <a:gd name="connsiteY7" fmla="*/ 257053 h 529113"/>
                  <a:gd name="connsiteX0" fmla="*/ 169562 w 812723"/>
                  <a:gd name="connsiteY0" fmla="*/ 478685 h 545975"/>
                  <a:gd name="connsiteX1" fmla="*/ 462594 w 812723"/>
                  <a:gd name="connsiteY1" fmla="*/ 545764 h 545975"/>
                  <a:gd name="connsiteX2" fmla="*/ 723851 w 812723"/>
                  <a:gd name="connsiteY2" fmla="*/ 461033 h 545975"/>
                  <a:gd name="connsiteX3" fmla="*/ 805054 w 812723"/>
                  <a:gd name="connsiteY3" fmla="*/ 245674 h 545975"/>
                  <a:gd name="connsiteX4" fmla="*/ 557918 w 812723"/>
                  <a:gd name="connsiteY4" fmla="*/ 47965 h 545975"/>
                  <a:gd name="connsiteX5" fmla="*/ 151910 w 812723"/>
                  <a:gd name="connsiteY5" fmla="*/ 26781 h 545975"/>
                  <a:gd name="connsiteX6" fmla="*/ 100 w 812723"/>
                  <a:gd name="connsiteY6" fmla="*/ 143287 h 545975"/>
                  <a:gd name="connsiteX7" fmla="*/ 169562 w 812723"/>
                  <a:gd name="connsiteY7" fmla="*/ 273915 h 545975"/>
                  <a:gd name="connsiteX0" fmla="*/ 169562 w 812723"/>
                  <a:gd name="connsiteY0" fmla="*/ 465114 h 532404"/>
                  <a:gd name="connsiteX1" fmla="*/ 462594 w 812723"/>
                  <a:gd name="connsiteY1" fmla="*/ 532193 h 532404"/>
                  <a:gd name="connsiteX2" fmla="*/ 723851 w 812723"/>
                  <a:gd name="connsiteY2" fmla="*/ 447462 h 532404"/>
                  <a:gd name="connsiteX3" fmla="*/ 805054 w 812723"/>
                  <a:gd name="connsiteY3" fmla="*/ 232103 h 532404"/>
                  <a:gd name="connsiteX4" fmla="*/ 557918 w 812723"/>
                  <a:gd name="connsiteY4" fmla="*/ 34394 h 532404"/>
                  <a:gd name="connsiteX5" fmla="*/ 151910 w 812723"/>
                  <a:gd name="connsiteY5" fmla="*/ 13210 h 532404"/>
                  <a:gd name="connsiteX6" fmla="*/ 100 w 812723"/>
                  <a:gd name="connsiteY6" fmla="*/ 129716 h 532404"/>
                  <a:gd name="connsiteX7" fmla="*/ 169562 w 812723"/>
                  <a:gd name="connsiteY7" fmla="*/ 260344 h 532404"/>
                  <a:gd name="connsiteX0" fmla="*/ 169562 w 812723"/>
                  <a:gd name="connsiteY0" fmla="*/ 460016 h 527306"/>
                  <a:gd name="connsiteX1" fmla="*/ 462594 w 812723"/>
                  <a:gd name="connsiteY1" fmla="*/ 527095 h 527306"/>
                  <a:gd name="connsiteX2" fmla="*/ 723851 w 812723"/>
                  <a:gd name="connsiteY2" fmla="*/ 442364 h 527306"/>
                  <a:gd name="connsiteX3" fmla="*/ 805054 w 812723"/>
                  <a:gd name="connsiteY3" fmla="*/ 227005 h 527306"/>
                  <a:gd name="connsiteX4" fmla="*/ 557918 w 812723"/>
                  <a:gd name="connsiteY4" fmla="*/ 29296 h 527306"/>
                  <a:gd name="connsiteX5" fmla="*/ 151910 w 812723"/>
                  <a:gd name="connsiteY5" fmla="*/ 8112 h 527306"/>
                  <a:gd name="connsiteX6" fmla="*/ 100 w 812723"/>
                  <a:gd name="connsiteY6" fmla="*/ 124618 h 527306"/>
                  <a:gd name="connsiteX7" fmla="*/ 169562 w 812723"/>
                  <a:gd name="connsiteY7" fmla="*/ 255246 h 527306"/>
                  <a:gd name="connsiteX0" fmla="*/ 169563 w 812504"/>
                  <a:gd name="connsiteY0" fmla="*/ 456297 h 523587"/>
                  <a:gd name="connsiteX1" fmla="*/ 462595 w 812504"/>
                  <a:gd name="connsiteY1" fmla="*/ 523376 h 523587"/>
                  <a:gd name="connsiteX2" fmla="*/ 723852 w 812504"/>
                  <a:gd name="connsiteY2" fmla="*/ 438645 h 523587"/>
                  <a:gd name="connsiteX3" fmla="*/ 805055 w 812504"/>
                  <a:gd name="connsiteY3" fmla="*/ 223286 h 523587"/>
                  <a:gd name="connsiteX4" fmla="*/ 561449 w 812504"/>
                  <a:gd name="connsiteY4" fmla="*/ 39699 h 523587"/>
                  <a:gd name="connsiteX5" fmla="*/ 151911 w 812504"/>
                  <a:gd name="connsiteY5" fmla="*/ 4393 h 523587"/>
                  <a:gd name="connsiteX6" fmla="*/ 101 w 812504"/>
                  <a:gd name="connsiteY6" fmla="*/ 120899 h 523587"/>
                  <a:gd name="connsiteX7" fmla="*/ 169563 w 812504"/>
                  <a:gd name="connsiteY7" fmla="*/ 251527 h 523587"/>
                  <a:gd name="connsiteX0" fmla="*/ 169564 w 812285"/>
                  <a:gd name="connsiteY0" fmla="*/ 458877 h 526167"/>
                  <a:gd name="connsiteX1" fmla="*/ 462596 w 812285"/>
                  <a:gd name="connsiteY1" fmla="*/ 525956 h 526167"/>
                  <a:gd name="connsiteX2" fmla="*/ 723853 w 812285"/>
                  <a:gd name="connsiteY2" fmla="*/ 441225 h 526167"/>
                  <a:gd name="connsiteX3" fmla="*/ 805056 w 812285"/>
                  <a:gd name="connsiteY3" fmla="*/ 225866 h 526167"/>
                  <a:gd name="connsiteX4" fmla="*/ 564981 w 812285"/>
                  <a:gd name="connsiteY4" fmla="*/ 31688 h 526167"/>
                  <a:gd name="connsiteX5" fmla="*/ 151912 w 812285"/>
                  <a:gd name="connsiteY5" fmla="*/ 6973 h 526167"/>
                  <a:gd name="connsiteX6" fmla="*/ 102 w 812285"/>
                  <a:gd name="connsiteY6" fmla="*/ 123479 h 526167"/>
                  <a:gd name="connsiteX7" fmla="*/ 169564 w 812285"/>
                  <a:gd name="connsiteY7" fmla="*/ 254107 h 526167"/>
                  <a:gd name="connsiteX0" fmla="*/ 169723 w 812444"/>
                  <a:gd name="connsiteY0" fmla="*/ 478074 h 545364"/>
                  <a:gd name="connsiteX1" fmla="*/ 462755 w 812444"/>
                  <a:gd name="connsiteY1" fmla="*/ 545153 h 545364"/>
                  <a:gd name="connsiteX2" fmla="*/ 724012 w 812444"/>
                  <a:gd name="connsiteY2" fmla="*/ 460422 h 545364"/>
                  <a:gd name="connsiteX3" fmla="*/ 805215 w 812444"/>
                  <a:gd name="connsiteY3" fmla="*/ 245063 h 545364"/>
                  <a:gd name="connsiteX4" fmla="*/ 565140 w 812444"/>
                  <a:gd name="connsiteY4" fmla="*/ 50885 h 545364"/>
                  <a:gd name="connsiteX5" fmla="*/ 201498 w 812444"/>
                  <a:gd name="connsiteY5" fmla="*/ 4987 h 545364"/>
                  <a:gd name="connsiteX6" fmla="*/ 261 w 812444"/>
                  <a:gd name="connsiteY6" fmla="*/ 142676 h 545364"/>
                  <a:gd name="connsiteX7" fmla="*/ 169723 w 812444"/>
                  <a:gd name="connsiteY7" fmla="*/ 273304 h 545364"/>
                  <a:gd name="connsiteX0" fmla="*/ 169548 w 812269"/>
                  <a:gd name="connsiteY0" fmla="*/ 478074 h 545364"/>
                  <a:gd name="connsiteX1" fmla="*/ 462580 w 812269"/>
                  <a:gd name="connsiteY1" fmla="*/ 545153 h 545364"/>
                  <a:gd name="connsiteX2" fmla="*/ 723837 w 812269"/>
                  <a:gd name="connsiteY2" fmla="*/ 460422 h 545364"/>
                  <a:gd name="connsiteX3" fmla="*/ 805040 w 812269"/>
                  <a:gd name="connsiteY3" fmla="*/ 245063 h 545364"/>
                  <a:gd name="connsiteX4" fmla="*/ 564965 w 812269"/>
                  <a:gd name="connsiteY4" fmla="*/ 50885 h 545364"/>
                  <a:gd name="connsiteX5" fmla="*/ 187201 w 812269"/>
                  <a:gd name="connsiteY5" fmla="*/ 4987 h 545364"/>
                  <a:gd name="connsiteX6" fmla="*/ 86 w 812269"/>
                  <a:gd name="connsiteY6" fmla="*/ 142676 h 545364"/>
                  <a:gd name="connsiteX7" fmla="*/ 169548 w 812269"/>
                  <a:gd name="connsiteY7" fmla="*/ 273304 h 545364"/>
                  <a:gd name="connsiteX0" fmla="*/ 166021 w 808742"/>
                  <a:gd name="connsiteY0" fmla="*/ 475999 h 543289"/>
                  <a:gd name="connsiteX1" fmla="*/ 459053 w 808742"/>
                  <a:gd name="connsiteY1" fmla="*/ 543078 h 543289"/>
                  <a:gd name="connsiteX2" fmla="*/ 720310 w 808742"/>
                  <a:gd name="connsiteY2" fmla="*/ 458347 h 543289"/>
                  <a:gd name="connsiteX3" fmla="*/ 801513 w 808742"/>
                  <a:gd name="connsiteY3" fmla="*/ 242988 h 543289"/>
                  <a:gd name="connsiteX4" fmla="*/ 561438 w 808742"/>
                  <a:gd name="connsiteY4" fmla="*/ 48810 h 543289"/>
                  <a:gd name="connsiteX5" fmla="*/ 183674 w 808742"/>
                  <a:gd name="connsiteY5" fmla="*/ 2912 h 543289"/>
                  <a:gd name="connsiteX6" fmla="*/ 90 w 808742"/>
                  <a:gd name="connsiteY6" fmla="*/ 108826 h 543289"/>
                  <a:gd name="connsiteX7" fmla="*/ 166021 w 808742"/>
                  <a:gd name="connsiteY7" fmla="*/ 271229 h 543289"/>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71678 h 543738"/>
                  <a:gd name="connsiteX0" fmla="*/ 169546 w 812267"/>
                  <a:gd name="connsiteY0" fmla="*/ 476448 h 543738"/>
                  <a:gd name="connsiteX1" fmla="*/ 462578 w 812267"/>
                  <a:gd name="connsiteY1" fmla="*/ 543527 h 543738"/>
                  <a:gd name="connsiteX2" fmla="*/ 723835 w 812267"/>
                  <a:gd name="connsiteY2" fmla="*/ 458796 h 543738"/>
                  <a:gd name="connsiteX3" fmla="*/ 805038 w 812267"/>
                  <a:gd name="connsiteY3" fmla="*/ 243437 h 543738"/>
                  <a:gd name="connsiteX4" fmla="*/ 564963 w 812267"/>
                  <a:gd name="connsiteY4" fmla="*/ 49259 h 543738"/>
                  <a:gd name="connsiteX5" fmla="*/ 187199 w 812267"/>
                  <a:gd name="connsiteY5" fmla="*/ 3361 h 543738"/>
                  <a:gd name="connsiteX6" fmla="*/ 85 w 812267"/>
                  <a:gd name="connsiteY6" fmla="*/ 116336 h 543738"/>
                  <a:gd name="connsiteX7" fmla="*/ 169546 w 812267"/>
                  <a:gd name="connsiteY7" fmla="*/ 236373 h 543738"/>
                  <a:gd name="connsiteX0" fmla="*/ 171599 w 814320"/>
                  <a:gd name="connsiteY0" fmla="*/ 476448 h 543738"/>
                  <a:gd name="connsiteX1" fmla="*/ 464631 w 814320"/>
                  <a:gd name="connsiteY1" fmla="*/ 543527 h 543738"/>
                  <a:gd name="connsiteX2" fmla="*/ 725888 w 814320"/>
                  <a:gd name="connsiteY2" fmla="*/ 458796 h 543738"/>
                  <a:gd name="connsiteX3" fmla="*/ 807091 w 814320"/>
                  <a:gd name="connsiteY3" fmla="*/ 243437 h 543738"/>
                  <a:gd name="connsiteX4" fmla="*/ 567016 w 814320"/>
                  <a:gd name="connsiteY4" fmla="*/ 49259 h 543738"/>
                  <a:gd name="connsiteX5" fmla="*/ 189252 w 814320"/>
                  <a:gd name="connsiteY5" fmla="*/ 3361 h 543738"/>
                  <a:gd name="connsiteX6" fmla="*/ 2138 w 814320"/>
                  <a:gd name="connsiteY6" fmla="*/ 116336 h 543738"/>
                  <a:gd name="connsiteX7" fmla="*/ 171599 w 814320"/>
                  <a:gd name="connsiteY7" fmla="*/ 236373 h 543738"/>
                  <a:gd name="connsiteX0" fmla="*/ 169841 w 812562"/>
                  <a:gd name="connsiteY0" fmla="*/ 476448 h 543738"/>
                  <a:gd name="connsiteX1" fmla="*/ 462873 w 812562"/>
                  <a:gd name="connsiteY1" fmla="*/ 543527 h 543738"/>
                  <a:gd name="connsiteX2" fmla="*/ 724130 w 812562"/>
                  <a:gd name="connsiteY2" fmla="*/ 458796 h 543738"/>
                  <a:gd name="connsiteX3" fmla="*/ 805333 w 812562"/>
                  <a:gd name="connsiteY3" fmla="*/ 243437 h 543738"/>
                  <a:gd name="connsiteX4" fmla="*/ 565258 w 812562"/>
                  <a:gd name="connsiteY4" fmla="*/ 49259 h 543738"/>
                  <a:gd name="connsiteX5" fmla="*/ 187494 w 812562"/>
                  <a:gd name="connsiteY5" fmla="*/ 3361 h 543738"/>
                  <a:gd name="connsiteX6" fmla="*/ 380 w 812562"/>
                  <a:gd name="connsiteY6" fmla="*/ 116336 h 543738"/>
                  <a:gd name="connsiteX7" fmla="*/ 169841 w 812562"/>
                  <a:gd name="connsiteY7" fmla="*/ 236373 h 543738"/>
                  <a:gd name="connsiteX0" fmla="*/ 169841 w 834129"/>
                  <a:gd name="connsiteY0" fmla="*/ 476448 h 543738"/>
                  <a:gd name="connsiteX1" fmla="*/ 462873 w 834129"/>
                  <a:gd name="connsiteY1" fmla="*/ 543527 h 543738"/>
                  <a:gd name="connsiteX2" fmla="*/ 724130 w 834129"/>
                  <a:gd name="connsiteY2" fmla="*/ 458796 h 543738"/>
                  <a:gd name="connsiteX3" fmla="*/ 828357 w 834129"/>
                  <a:gd name="connsiteY3" fmla="*/ 243437 h 543738"/>
                  <a:gd name="connsiteX4" fmla="*/ 565258 w 834129"/>
                  <a:gd name="connsiteY4" fmla="*/ 49259 h 543738"/>
                  <a:gd name="connsiteX5" fmla="*/ 187494 w 834129"/>
                  <a:gd name="connsiteY5" fmla="*/ 3361 h 543738"/>
                  <a:gd name="connsiteX6" fmla="*/ 380 w 834129"/>
                  <a:gd name="connsiteY6" fmla="*/ 116336 h 543738"/>
                  <a:gd name="connsiteX7" fmla="*/ 169841 w 834129"/>
                  <a:gd name="connsiteY7" fmla="*/ 236373 h 543738"/>
                  <a:gd name="connsiteX0" fmla="*/ 169841 w 833084"/>
                  <a:gd name="connsiteY0" fmla="*/ 476448 h 543738"/>
                  <a:gd name="connsiteX1" fmla="*/ 462873 w 833084"/>
                  <a:gd name="connsiteY1" fmla="*/ 543527 h 543738"/>
                  <a:gd name="connsiteX2" fmla="*/ 724130 w 833084"/>
                  <a:gd name="connsiteY2" fmla="*/ 458796 h 543738"/>
                  <a:gd name="connsiteX3" fmla="*/ 828357 w 833084"/>
                  <a:gd name="connsiteY3" fmla="*/ 243437 h 543738"/>
                  <a:gd name="connsiteX4" fmla="*/ 565258 w 833084"/>
                  <a:gd name="connsiteY4" fmla="*/ 49259 h 543738"/>
                  <a:gd name="connsiteX5" fmla="*/ 187494 w 833084"/>
                  <a:gd name="connsiteY5" fmla="*/ 3361 h 543738"/>
                  <a:gd name="connsiteX6" fmla="*/ 380 w 833084"/>
                  <a:gd name="connsiteY6" fmla="*/ 116336 h 543738"/>
                  <a:gd name="connsiteX7" fmla="*/ 169841 w 833084"/>
                  <a:gd name="connsiteY7" fmla="*/ 236373 h 543738"/>
                  <a:gd name="connsiteX0" fmla="*/ 169841 w 832092"/>
                  <a:gd name="connsiteY0" fmla="*/ 476448 h 543738"/>
                  <a:gd name="connsiteX1" fmla="*/ 462873 w 832092"/>
                  <a:gd name="connsiteY1" fmla="*/ 543527 h 543738"/>
                  <a:gd name="connsiteX2" fmla="*/ 724130 w 832092"/>
                  <a:gd name="connsiteY2" fmla="*/ 458796 h 543738"/>
                  <a:gd name="connsiteX3" fmla="*/ 828357 w 832092"/>
                  <a:gd name="connsiteY3" fmla="*/ 243437 h 543738"/>
                  <a:gd name="connsiteX4" fmla="*/ 565258 w 832092"/>
                  <a:gd name="connsiteY4" fmla="*/ 49259 h 543738"/>
                  <a:gd name="connsiteX5" fmla="*/ 187494 w 832092"/>
                  <a:gd name="connsiteY5" fmla="*/ 3361 h 543738"/>
                  <a:gd name="connsiteX6" fmla="*/ 380 w 832092"/>
                  <a:gd name="connsiteY6" fmla="*/ 116336 h 543738"/>
                  <a:gd name="connsiteX7" fmla="*/ 169841 w 832092"/>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28967"/>
                  <a:gd name="connsiteY0" fmla="*/ 476448 h 543738"/>
                  <a:gd name="connsiteX1" fmla="*/ 462873 w 828967"/>
                  <a:gd name="connsiteY1" fmla="*/ 543527 h 543738"/>
                  <a:gd name="connsiteX2" fmla="*/ 724130 w 828967"/>
                  <a:gd name="connsiteY2" fmla="*/ 458796 h 543738"/>
                  <a:gd name="connsiteX3" fmla="*/ 828357 w 828967"/>
                  <a:gd name="connsiteY3" fmla="*/ 243437 h 543738"/>
                  <a:gd name="connsiteX4" fmla="*/ 565258 w 828967"/>
                  <a:gd name="connsiteY4" fmla="*/ 49259 h 543738"/>
                  <a:gd name="connsiteX5" fmla="*/ 187494 w 828967"/>
                  <a:gd name="connsiteY5" fmla="*/ 3361 h 543738"/>
                  <a:gd name="connsiteX6" fmla="*/ 380 w 828967"/>
                  <a:gd name="connsiteY6" fmla="*/ 116336 h 543738"/>
                  <a:gd name="connsiteX7" fmla="*/ 169841 w 828967"/>
                  <a:gd name="connsiteY7" fmla="*/ 236373 h 543738"/>
                  <a:gd name="connsiteX0" fmla="*/ 169841 w 828357"/>
                  <a:gd name="connsiteY0" fmla="*/ 476448 h 543738"/>
                  <a:gd name="connsiteX1" fmla="*/ 462873 w 828357"/>
                  <a:gd name="connsiteY1" fmla="*/ 543527 h 543738"/>
                  <a:gd name="connsiteX2" fmla="*/ 724130 w 828357"/>
                  <a:gd name="connsiteY2" fmla="*/ 458796 h 543738"/>
                  <a:gd name="connsiteX3" fmla="*/ 828357 w 828357"/>
                  <a:gd name="connsiteY3" fmla="*/ 243437 h 543738"/>
                  <a:gd name="connsiteX4" fmla="*/ 565258 w 828357"/>
                  <a:gd name="connsiteY4" fmla="*/ 49259 h 543738"/>
                  <a:gd name="connsiteX5" fmla="*/ 187494 w 828357"/>
                  <a:gd name="connsiteY5" fmla="*/ 3361 h 543738"/>
                  <a:gd name="connsiteX6" fmla="*/ 380 w 828357"/>
                  <a:gd name="connsiteY6" fmla="*/ 116336 h 543738"/>
                  <a:gd name="connsiteX7" fmla="*/ 169841 w 828357"/>
                  <a:gd name="connsiteY7" fmla="*/ 236373 h 543738"/>
                  <a:gd name="connsiteX0" fmla="*/ 169841 w 828536"/>
                  <a:gd name="connsiteY0" fmla="*/ 476448 h 543738"/>
                  <a:gd name="connsiteX1" fmla="*/ 462873 w 828536"/>
                  <a:gd name="connsiteY1" fmla="*/ 543527 h 543738"/>
                  <a:gd name="connsiteX2" fmla="*/ 724130 w 828536"/>
                  <a:gd name="connsiteY2" fmla="*/ 458796 h 543738"/>
                  <a:gd name="connsiteX3" fmla="*/ 828357 w 828536"/>
                  <a:gd name="connsiteY3" fmla="*/ 243437 h 543738"/>
                  <a:gd name="connsiteX4" fmla="*/ 565258 w 828536"/>
                  <a:gd name="connsiteY4" fmla="*/ 49259 h 543738"/>
                  <a:gd name="connsiteX5" fmla="*/ 187494 w 828536"/>
                  <a:gd name="connsiteY5" fmla="*/ 3361 h 543738"/>
                  <a:gd name="connsiteX6" fmla="*/ 380 w 828536"/>
                  <a:gd name="connsiteY6" fmla="*/ 116336 h 543738"/>
                  <a:gd name="connsiteX7" fmla="*/ 169841 w 828536"/>
                  <a:gd name="connsiteY7" fmla="*/ 236373 h 543738"/>
                  <a:gd name="connsiteX0" fmla="*/ 169841 w 831165"/>
                  <a:gd name="connsiteY0" fmla="*/ 476448 h 543738"/>
                  <a:gd name="connsiteX1" fmla="*/ 462873 w 831165"/>
                  <a:gd name="connsiteY1" fmla="*/ 543527 h 543738"/>
                  <a:gd name="connsiteX2" fmla="*/ 724130 w 831165"/>
                  <a:gd name="connsiteY2" fmla="*/ 458796 h 543738"/>
                  <a:gd name="connsiteX3" fmla="*/ 828357 w 831165"/>
                  <a:gd name="connsiteY3" fmla="*/ 243437 h 543738"/>
                  <a:gd name="connsiteX4" fmla="*/ 565258 w 831165"/>
                  <a:gd name="connsiteY4" fmla="*/ 49259 h 543738"/>
                  <a:gd name="connsiteX5" fmla="*/ 187494 w 831165"/>
                  <a:gd name="connsiteY5" fmla="*/ 3361 h 543738"/>
                  <a:gd name="connsiteX6" fmla="*/ 380 w 831165"/>
                  <a:gd name="connsiteY6" fmla="*/ 116336 h 543738"/>
                  <a:gd name="connsiteX7" fmla="*/ 169841 w 831165"/>
                  <a:gd name="connsiteY7" fmla="*/ 236373 h 543738"/>
                  <a:gd name="connsiteX0" fmla="*/ 169841 w 846101"/>
                  <a:gd name="connsiteY0" fmla="*/ 476448 h 543738"/>
                  <a:gd name="connsiteX1" fmla="*/ 462873 w 846101"/>
                  <a:gd name="connsiteY1" fmla="*/ 543527 h 543738"/>
                  <a:gd name="connsiteX2" fmla="*/ 724130 w 846101"/>
                  <a:gd name="connsiteY2" fmla="*/ 458796 h 543738"/>
                  <a:gd name="connsiteX3" fmla="*/ 843699 w 846101"/>
                  <a:gd name="connsiteY3" fmla="*/ 243437 h 543738"/>
                  <a:gd name="connsiteX4" fmla="*/ 565258 w 846101"/>
                  <a:gd name="connsiteY4" fmla="*/ 49259 h 543738"/>
                  <a:gd name="connsiteX5" fmla="*/ 187494 w 846101"/>
                  <a:gd name="connsiteY5" fmla="*/ 3361 h 543738"/>
                  <a:gd name="connsiteX6" fmla="*/ 380 w 846101"/>
                  <a:gd name="connsiteY6" fmla="*/ 116336 h 543738"/>
                  <a:gd name="connsiteX7" fmla="*/ 169841 w 846101"/>
                  <a:gd name="connsiteY7" fmla="*/ 236373 h 543738"/>
                  <a:gd name="connsiteX0" fmla="*/ 169841 w 855113"/>
                  <a:gd name="connsiteY0" fmla="*/ 476946 h 544236"/>
                  <a:gd name="connsiteX1" fmla="*/ 462873 w 855113"/>
                  <a:gd name="connsiteY1" fmla="*/ 544025 h 544236"/>
                  <a:gd name="connsiteX2" fmla="*/ 724130 w 855113"/>
                  <a:gd name="connsiteY2" fmla="*/ 459294 h 544236"/>
                  <a:gd name="connsiteX3" fmla="*/ 852904 w 855113"/>
                  <a:gd name="connsiteY3" fmla="*/ 271551 h 544236"/>
                  <a:gd name="connsiteX4" fmla="*/ 565258 w 855113"/>
                  <a:gd name="connsiteY4" fmla="*/ 49757 h 544236"/>
                  <a:gd name="connsiteX5" fmla="*/ 187494 w 855113"/>
                  <a:gd name="connsiteY5" fmla="*/ 3859 h 544236"/>
                  <a:gd name="connsiteX6" fmla="*/ 380 w 855113"/>
                  <a:gd name="connsiteY6" fmla="*/ 116834 h 544236"/>
                  <a:gd name="connsiteX7" fmla="*/ 169841 w 855113"/>
                  <a:gd name="connsiteY7" fmla="*/ 236871 h 544236"/>
                  <a:gd name="connsiteX0" fmla="*/ 169841 w 852105"/>
                  <a:gd name="connsiteY0" fmla="*/ 477008 h 544298"/>
                  <a:gd name="connsiteX1" fmla="*/ 462873 w 852105"/>
                  <a:gd name="connsiteY1" fmla="*/ 544087 h 544298"/>
                  <a:gd name="connsiteX2" fmla="*/ 724130 w 852105"/>
                  <a:gd name="connsiteY2" fmla="*/ 459356 h 544298"/>
                  <a:gd name="connsiteX3" fmla="*/ 849835 w 852105"/>
                  <a:gd name="connsiteY3" fmla="*/ 274682 h 544298"/>
                  <a:gd name="connsiteX4" fmla="*/ 565258 w 852105"/>
                  <a:gd name="connsiteY4" fmla="*/ 49819 h 544298"/>
                  <a:gd name="connsiteX5" fmla="*/ 187494 w 852105"/>
                  <a:gd name="connsiteY5" fmla="*/ 3921 h 544298"/>
                  <a:gd name="connsiteX6" fmla="*/ 380 w 852105"/>
                  <a:gd name="connsiteY6" fmla="*/ 116896 h 544298"/>
                  <a:gd name="connsiteX7" fmla="*/ 169841 w 852105"/>
                  <a:gd name="connsiteY7" fmla="*/ 236933 h 544298"/>
                  <a:gd name="connsiteX0" fmla="*/ 179008 w 861272"/>
                  <a:gd name="connsiteY0" fmla="*/ 477008 h 544298"/>
                  <a:gd name="connsiteX1" fmla="*/ 472040 w 861272"/>
                  <a:gd name="connsiteY1" fmla="*/ 544087 h 544298"/>
                  <a:gd name="connsiteX2" fmla="*/ 733297 w 861272"/>
                  <a:gd name="connsiteY2" fmla="*/ 459356 h 544298"/>
                  <a:gd name="connsiteX3" fmla="*/ 859002 w 861272"/>
                  <a:gd name="connsiteY3" fmla="*/ 274682 h 544298"/>
                  <a:gd name="connsiteX4" fmla="*/ 574425 w 861272"/>
                  <a:gd name="connsiteY4" fmla="*/ 49819 h 544298"/>
                  <a:gd name="connsiteX5" fmla="*/ 196661 w 861272"/>
                  <a:gd name="connsiteY5" fmla="*/ 3921 h 544298"/>
                  <a:gd name="connsiteX6" fmla="*/ 342 w 861272"/>
                  <a:gd name="connsiteY6" fmla="*/ 116896 h 544298"/>
                  <a:gd name="connsiteX7" fmla="*/ 179008 w 861272"/>
                  <a:gd name="connsiteY7" fmla="*/ 236933 h 544298"/>
                  <a:gd name="connsiteX0" fmla="*/ 179008 w 861239"/>
                  <a:gd name="connsiteY0" fmla="*/ 477008 h 530049"/>
                  <a:gd name="connsiteX1" fmla="*/ 480693 w 861239"/>
                  <a:gd name="connsiteY1" fmla="*/ 529664 h 530049"/>
                  <a:gd name="connsiteX2" fmla="*/ 733297 w 861239"/>
                  <a:gd name="connsiteY2" fmla="*/ 459356 h 530049"/>
                  <a:gd name="connsiteX3" fmla="*/ 859002 w 861239"/>
                  <a:gd name="connsiteY3" fmla="*/ 274682 h 530049"/>
                  <a:gd name="connsiteX4" fmla="*/ 574425 w 861239"/>
                  <a:gd name="connsiteY4" fmla="*/ 49819 h 530049"/>
                  <a:gd name="connsiteX5" fmla="*/ 196661 w 861239"/>
                  <a:gd name="connsiteY5" fmla="*/ 3921 h 530049"/>
                  <a:gd name="connsiteX6" fmla="*/ 342 w 861239"/>
                  <a:gd name="connsiteY6" fmla="*/ 116896 h 530049"/>
                  <a:gd name="connsiteX7" fmla="*/ 179008 w 861239"/>
                  <a:gd name="connsiteY7" fmla="*/ 236933 h 530049"/>
                  <a:gd name="connsiteX0" fmla="*/ 179008 w 864054"/>
                  <a:gd name="connsiteY0" fmla="*/ 477008 h 531092"/>
                  <a:gd name="connsiteX1" fmla="*/ 480693 w 864054"/>
                  <a:gd name="connsiteY1" fmla="*/ 529664 h 531092"/>
                  <a:gd name="connsiteX2" fmla="*/ 736181 w 864054"/>
                  <a:gd name="connsiteY2" fmla="*/ 436280 h 531092"/>
                  <a:gd name="connsiteX3" fmla="*/ 859002 w 864054"/>
                  <a:gd name="connsiteY3" fmla="*/ 274682 h 531092"/>
                  <a:gd name="connsiteX4" fmla="*/ 574425 w 864054"/>
                  <a:gd name="connsiteY4" fmla="*/ 49819 h 531092"/>
                  <a:gd name="connsiteX5" fmla="*/ 196661 w 864054"/>
                  <a:gd name="connsiteY5" fmla="*/ 3921 h 531092"/>
                  <a:gd name="connsiteX6" fmla="*/ 342 w 864054"/>
                  <a:gd name="connsiteY6" fmla="*/ 116896 h 531092"/>
                  <a:gd name="connsiteX7" fmla="*/ 179008 w 864054"/>
                  <a:gd name="connsiteY7" fmla="*/ 236933 h 531092"/>
                  <a:gd name="connsiteX0" fmla="*/ 179008 w 864332"/>
                  <a:gd name="connsiteY0" fmla="*/ 477008 h 530397"/>
                  <a:gd name="connsiteX1" fmla="*/ 480693 w 864332"/>
                  <a:gd name="connsiteY1" fmla="*/ 529664 h 530397"/>
                  <a:gd name="connsiteX2" fmla="*/ 739066 w 864332"/>
                  <a:gd name="connsiteY2" fmla="*/ 450703 h 530397"/>
                  <a:gd name="connsiteX3" fmla="*/ 859002 w 864332"/>
                  <a:gd name="connsiteY3" fmla="*/ 274682 h 530397"/>
                  <a:gd name="connsiteX4" fmla="*/ 574425 w 864332"/>
                  <a:gd name="connsiteY4" fmla="*/ 49819 h 530397"/>
                  <a:gd name="connsiteX5" fmla="*/ 196661 w 864332"/>
                  <a:gd name="connsiteY5" fmla="*/ 3921 h 530397"/>
                  <a:gd name="connsiteX6" fmla="*/ 342 w 864332"/>
                  <a:gd name="connsiteY6" fmla="*/ 116896 h 530397"/>
                  <a:gd name="connsiteX7" fmla="*/ 179008 w 864332"/>
                  <a:gd name="connsiteY7" fmla="*/ 236933 h 530397"/>
                  <a:gd name="connsiteX0" fmla="*/ 179008 w 864332"/>
                  <a:gd name="connsiteY0" fmla="*/ 476386 h 529775"/>
                  <a:gd name="connsiteX1" fmla="*/ 480693 w 864332"/>
                  <a:gd name="connsiteY1" fmla="*/ 529042 h 529775"/>
                  <a:gd name="connsiteX2" fmla="*/ 739066 w 864332"/>
                  <a:gd name="connsiteY2" fmla="*/ 450081 h 529775"/>
                  <a:gd name="connsiteX3" fmla="*/ 859002 w 864332"/>
                  <a:gd name="connsiteY3" fmla="*/ 239445 h 529775"/>
                  <a:gd name="connsiteX4" fmla="*/ 574425 w 864332"/>
                  <a:gd name="connsiteY4" fmla="*/ 49197 h 529775"/>
                  <a:gd name="connsiteX5" fmla="*/ 196661 w 864332"/>
                  <a:gd name="connsiteY5" fmla="*/ 3299 h 529775"/>
                  <a:gd name="connsiteX6" fmla="*/ 342 w 864332"/>
                  <a:gd name="connsiteY6" fmla="*/ 116274 h 529775"/>
                  <a:gd name="connsiteX7" fmla="*/ 179008 w 864332"/>
                  <a:gd name="connsiteY7" fmla="*/ 236311 h 529775"/>
                  <a:gd name="connsiteX0" fmla="*/ 179008 w 864188"/>
                  <a:gd name="connsiteY0" fmla="*/ 480677 h 534066"/>
                  <a:gd name="connsiteX1" fmla="*/ 480693 w 864188"/>
                  <a:gd name="connsiteY1" fmla="*/ 533333 h 534066"/>
                  <a:gd name="connsiteX2" fmla="*/ 739066 w 864188"/>
                  <a:gd name="connsiteY2" fmla="*/ 454372 h 534066"/>
                  <a:gd name="connsiteX3" fmla="*/ 859002 w 864188"/>
                  <a:gd name="connsiteY3" fmla="*/ 243736 h 534066"/>
                  <a:gd name="connsiteX4" fmla="*/ 577310 w 864188"/>
                  <a:gd name="connsiteY4" fmla="*/ 36180 h 534066"/>
                  <a:gd name="connsiteX5" fmla="*/ 196661 w 864188"/>
                  <a:gd name="connsiteY5" fmla="*/ 7590 h 534066"/>
                  <a:gd name="connsiteX6" fmla="*/ 342 w 864188"/>
                  <a:gd name="connsiteY6" fmla="*/ 120565 h 534066"/>
                  <a:gd name="connsiteX7" fmla="*/ 179008 w 864188"/>
                  <a:gd name="connsiteY7" fmla="*/ 240602 h 534066"/>
                  <a:gd name="connsiteX0" fmla="*/ 179008 w 863347"/>
                  <a:gd name="connsiteY0" fmla="*/ 480677 h 534066"/>
                  <a:gd name="connsiteX1" fmla="*/ 480693 w 863347"/>
                  <a:gd name="connsiteY1" fmla="*/ 533333 h 534066"/>
                  <a:gd name="connsiteX2" fmla="*/ 739066 w 863347"/>
                  <a:gd name="connsiteY2" fmla="*/ 454372 h 534066"/>
                  <a:gd name="connsiteX3" fmla="*/ 859002 w 863347"/>
                  <a:gd name="connsiteY3" fmla="*/ 243736 h 534066"/>
                  <a:gd name="connsiteX4" fmla="*/ 577310 w 863347"/>
                  <a:gd name="connsiteY4" fmla="*/ 36180 h 534066"/>
                  <a:gd name="connsiteX5" fmla="*/ 196661 w 863347"/>
                  <a:gd name="connsiteY5" fmla="*/ 7590 h 534066"/>
                  <a:gd name="connsiteX6" fmla="*/ 342 w 863347"/>
                  <a:gd name="connsiteY6" fmla="*/ 120565 h 534066"/>
                  <a:gd name="connsiteX7" fmla="*/ 179008 w 863347"/>
                  <a:gd name="connsiteY7" fmla="*/ 240602 h 534066"/>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77310 w 860566"/>
                  <a:gd name="connsiteY4" fmla="*/ 36180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706"/>
                  <a:gd name="connsiteY0" fmla="*/ 485514 h 538903"/>
                  <a:gd name="connsiteX1" fmla="*/ 480693 w 860706"/>
                  <a:gd name="connsiteY1" fmla="*/ 538170 h 538903"/>
                  <a:gd name="connsiteX2" fmla="*/ 739066 w 860706"/>
                  <a:gd name="connsiteY2" fmla="*/ 459209 h 538903"/>
                  <a:gd name="connsiteX3" fmla="*/ 856117 w 860706"/>
                  <a:gd name="connsiteY3" fmla="*/ 248573 h 538903"/>
                  <a:gd name="connsiteX4" fmla="*/ 591732 w 860706"/>
                  <a:gd name="connsiteY4" fmla="*/ 29479 h 538903"/>
                  <a:gd name="connsiteX5" fmla="*/ 196661 w 860706"/>
                  <a:gd name="connsiteY5" fmla="*/ 12427 h 538903"/>
                  <a:gd name="connsiteX6" fmla="*/ 342 w 860706"/>
                  <a:gd name="connsiteY6" fmla="*/ 125402 h 538903"/>
                  <a:gd name="connsiteX7" fmla="*/ 179008 w 860706"/>
                  <a:gd name="connsiteY7" fmla="*/ 245439 h 538903"/>
                  <a:gd name="connsiteX0" fmla="*/ 179008 w 860706"/>
                  <a:gd name="connsiteY0" fmla="*/ 482053 h 535442"/>
                  <a:gd name="connsiteX1" fmla="*/ 480693 w 860706"/>
                  <a:gd name="connsiteY1" fmla="*/ 534709 h 535442"/>
                  <a:gd name="connsiteX2" fmla="*/ 739066 w 860706"/>
                  <a:gd name="connsiteY2" fmla="*/ 455748 h 535442"/>
                  <a:gd name="connsiteX3" fmla="*/ 856117 w 860706"/>
                  <a:gd name="connsiteY3" fmla="*/ 245112 h 535442"/>
                  <a:gd name="connsiteX4" fmla="*/ 591732 w 860706"/>
                  <a:gd name="connsiteY4" fmla="*/ 26018 h 535442"/>
                  <a:gd name="connsiteX5" fmla="*/ 196661 w 860706"/>
                  <a:gd name="connsiteY5" fmla="*/ 8966 h 535442"/>
                  <a:gd name="connsiteX6" fmla="*/ 342 w 860706"/>
                  <a:gd name="connsiteY6" fmla="*/ 121941 h 535442"/>
                  <a:gd name="connsiteX7" fmla="*/ 179008 w 860706"/>
                  <a:gd name="connsiteY7" fmla="*/ 241978 h 535442"/>
                  <a:gd name="connsiteX0" fmla="*/ 179008 w 860706"/>
                  <a:gd name="connsiteY0" fmla="*/ 479219 h 532608"/>
                  <a:gd name="connsiteX1" fmla="*/ 480693 w 860706"/>
                  <a:gd name="connsiteY1" fmla="*/ 531875 h 532608"/>
                  <a:gd name="connsiteX2" fmla="*/ 739066 w 860706"/>
                  <a:gd name="connsiteY2" fmla="*/ 452914 h 532608"/>
                  <a:gd name="connsiteX3" fmla="*/ 856117 w 860706"/>
                  <a:gd name="connsiteY3" fmla="*/ 242278 h 532608"/>
                  <a:gd name="connsiteX4" fmla="*/ 591732 w 860706"/>
                  <a:gd name="connsiteY4" fmla="*/ 31837 h 532608"/>
                  <a:gd name="connsiteX5" fmla="*/ 196661 w 860706"/>
                  <a:gd name="connsiteY5" fmla="*/ 6132 h 532608"/>
                  <a:gd name="connsiteX6" fmla="*/ 342 w 860706"/>
                  <a:gd name="connsiteY6" fmla="*/ 119107 h 532608"/>
                  <a:gd name="connsiteX7" fmla="*/ 179008 w 860706"/>
                  <a:gd name="connsiteY7" fmla="*/ 239144 h 532608"/>
                  <a:gd name="connsiteX0" fmla="*/ 179008 w 860706"/>
                  <a:gd name="connsiteY0" fmla="*/ 482497 h 535886"/>
                  <a:gd name="connsiteX1" fmla="*/ 480693 w 860706"/>
                  <a:gd name="connsiteY1" fmla="*/ 535153 h 535886"/>
                  <a:gd name="connsiteX2" fmla="*/ 739066 w 860706"/>
                  <a:gd name="connsiteY2" fmla="*/ 456192 h 535886"/>
                  <a:gd name="connsiteX3" fmla="*/ 856117 w 860706"/>
                  <a:gd name="connsiteY3" fmla="*/ 245556 h 535886"/>
                  <a:gd name="connsiteX4" fmla="*/ 591732 w 860706"/>
                  <a:gd name="connsiteY4" fmla="*/ 35115 h 535886"/>
                  <a:gd name="connsiteX5" fmla="*/ 196661 w 860706"/>
                  <a:gd name="connsiteY5" fmla="*/ 9410 h 535886"/>
                  <a:gd name="connsiteX6" fmla="*/ 342 w 860706"/>
                  <a:gd name="connsiteY6" fmla="*/ 122385 h 535886"/>
                  <a:gd name="connsiteX7" fmla="*/ 179008 w 860706"/>
                  <a:gd name="connsiteY7" fmla="*/ 242422 h 535886"/>
                  <a:gd name="connsiteX0" fmla="*/ 179008 w 860566"/>
                  <a:gd name="connsiteY0" fmla="*/ 491363 h 544752"/>
                  <a:gd name="connsiteX1" fmla="*/ 480693 w 860566"/>
                  <a:gd name="connsiteY1" fmla="*/ 544019 h 544752"/>
                  <a:gd name="connsiteX2" fmla="*/ 739066 w 860566"/>
                  <a:gd name="connsiteY2" fmla="*/ 465058 h 544752"/>
                  <a:gd name="connsiteX3" fmla="*/ 856117 w 860566"/>
                  <a:gd name="connsiteY3" fmla="*/ 254422 h 544752"/>
                  <a:gd name="connsiteX4" fmla="*/ 594616 w 860566"/>
                  <a:gd name="connsiteY4" fmla="*/ 26674 h 544752"/>
                  <a:gd name="connsiteX5" fmla="*/ 196661 w 860566"/>
                  <a:gd name="connsiteY5" fmla="*/ 18276 h 544752"/>
                  <a:gd name="connsiteX6" fmla="*/ 342 w 860566"/>
                  <a:gd name="connsiteY6" fmla="*/ 131251 h 544752"/>
                  <a:gd name="connsiteX7" fmla="*/ 179008 w 860566"/>
                  <a:gd name="connsiteY7" fmla="*/ 251288 h 544752"/>
                  <a:gd name="connsiteX0" fmla="*/ 179008 w 860566"/>
                  <a:gd name="connsiteY0" fmla="*/ 484044 h 537433"/>
                  <a:gd name="connsiteX1" fmla="*/ 480693 w 860566"/>
                  <a:gd name="connsiteY1" fmla="*/ 536700 h 537433"/>
                  <a:gd name="connsiteX2" fmla="*/ 739066 w 860566"/>
                  <a:gd name="connsiteY2" fmla="*/ 457739 h 537433"/>
                  <a:gd name="connsiteX3" fmla="*/ 856117 w 860566"/>
                  <a:gd name="connsiteY3" fmla="*/ 247103 h 537433"/>
                  <a:gd name="connsiteX4" fmla="*/ 594616 w 860566"/>
                  <a:gd name="connsiteY4" fmla="*/ 19355 h 537433"/>
                  <a:gd name="connsiteX5" fmla="*/ 196661 w 860566"/>
                  <a:gd name="connsiteY5" fmla="*/ 10957 h 537433"/>
                  <a:gd name="connsiteX6" fmla="*/ 342 w 860566"/>
                  <a:gd name="connsiteY6" fmla="*/ 123932 h 537433"/>
                  <a:gd name="connsiteX7" fmla="*/ 179008 w 860566"/>
                  <a:gd name="connsiteY7" fmla="*/ 243969 h 537433"/>
                  <a:gd name="connsiteX0" fmla="*/ 179008 w 860566"/>
                  <a:gd name="connsiteY0" fmla="*/ 477695 h 531084"/>
                  <a:gd name="connsiteX1" fmla="*/ 480693 w 860566"/>
                  <a:gd name="connsiteY1" fmla="*/ 530351 h 531084"/>
                  <a:gd name="connsiteX2" fmla="*/ 739066 w 860566"/>
                  <a:gd name="connsiteY2" fmla="*/ 451390 h 531084"/>
                  <a:gd name="connsiteX3" fmla="*/ 856117 w 860566"/>
                  <a:gd name="connsiteY3" fmla="*/ 240754 h 531084"/>
                  <a:gd name="connsiteX4" fmla="*/ 594616 w 860566"/>
                  <a:gd name="connsiteY4" fmla="*/ 33197 h 531084"/>
                  <a:gd name="connsiteX5" fmla="*/ 196661 w 860566"/>
                  <a:gd name="connsiteY5" fmla="*/ 4608 h 531084"/>
                  <a:gd name="connsiteX6" fmla="*/ 342 w 860566"/>
                  <a:gd name="connsiteY6" fmla="*/ 117583 h 531084"/>
                  <a:gd name="connsiteX7" fmla="*/ 179008 w 860566"/>
                  <a:gd name="connsiteY7" fmla="*/ 237620 h 531084"/>
                  <a:gd name="connsiteX0" fmla="*/ 179008 w 860566"/>
                  <a:gd name="connsiteY0" fmla="*/ 478941 h 532330"/>
                  <a:gd name="connsiteX1" fmla="*/ 480693 w 860566"/>
                  <a:gd name="connsiteY1" fmla="*/ 531597 h 532330"/>
                  <a:gd name="connsiteX2" fmla="*/ 739066 w 860566"/>
                  <a:gd name="connsiteY2" fmla="*/ 452636 h 532330"/>
                  <a:gd name="connsiteX3" fmla="*/ 856117 w 860566"/>
                  <a:gd name="connsiteY3" fmla="*/ 242000 h 532330"/>
                  <a:gd name="connsiteX4" fmla="*/ 594616 w 860566"/>
                  <a:gd name="connsiteY4" fmla="*/ 34443 h 532330"/>
                  <a:gd name="connsiteX5" fmla="*/ 196661 w 860566"/>
                  <a:gd name="connsiteY5" fmla="*/ 5854 h 532330"/>
                  <a:gd name="connsiteX6" fmla="*/ 342 w 860566"/>
                  <a:gd name="connsiteY6" fmla="*/ 118829 h 532330"/>
                  <a:gd name="connsiteX7" fmla="*/ 179008 w 860566"/>
                  <a:gd name="connsiteY7" fmla="*/ 238866 h 532330"/>
                  <a:gd name="connsiteX0" fmla="*/ 179008 w 860566"/>
                  <a:gd name="connsiteY0" fmla="*/ 478063 h 531452"/>
                  <a:gd name="connsiteX1" fmla="*/ 480693 w 860566"/>
                  <a:gd name="connsiteY1" fmla="*/ 530719 h 531452"/>
                  <a:gd name="connsiteX2" fmla="*/ 739066 w 860566"/>
                  <a:gd name="connsiteY2" fmla="*/ 451758 h 531452"/>
                  <a:gd name="connsiteX3" fmla="*/ 856117 w 860566"/>
                  <a:gd name="connsiteY3" fmla="*/ 241122 h 531452"/>
                  <a:gd name="connsiteX4" fmla="*/ 594616 w 860566"/>
                  <a:gd name="connsiteY4" fmla="*/ 33565 h 531452"/>
                  <a:gd name="connsiteX5" fmla="*/ 196661 w 860566"/>
                  <a:gd name="connsiteY5" fmla="*/ 4976 h 531452"/>
                  <a:gd name="connsiteX6" fmla="*/ 342 w 860566"/>
                  <a:gd name="connsiteY6" fmla="*/ 117951 h 531452"/>
                  <a:gd name="connsiteX7" fmla="*/ 179008 w 860566"/>
                  <a:gd name="connsiteY7" fmla="*/ 237988 h 531452"/>
                  <a:gd name="connsiteX0" fmla="*/ 179008 w 860566"/>
                  <a:gd name="connsiteY0" fmla="*/ 480677 h 534066"/>
                  <a:gd name="connsiteX1" fmla="*/ 480693 w 860566"/>
                  <a:gd name="connsiteY1" fmla="*/ 533333 h 534066"/>
                  <a:gd name="connsiteX2" fmla="*/ 739066 w 860566"/>
                  <a:gd name="connsiteY2" fmla="*/ 454372 h 534066"/>
                  <a:gd name="connsiteX3" fmla="*/ 856117 w 860566"/>
                  <a:gd name="connsiteY3" fmla="*/ 243736 h 534066"/>
                  <a:gd name="connsiteX4" fmla="*/ 594616 w 860566"/>
                  <a:gd name="connsiteY4" fmla="*/ 36179 h 534066"/>
                  <a:gd name="connsiteX5" fmla="*/ 196661 w 860566"/>
                  <a:gd name="connsiteY5" fmla="*/ 7590 h 534066"/>
                  <a:gd name="connsiteX6" fmla="*/ 342 w 860566"/>
                  <a:gd name="connsiteY6" fmla="*/ 120565 h 534066"/>
                  <a:gd name="connsiteX7" fmla="*/ 179008 w 860566"/>
                  <a:gd name="connsiteY7" fmla="*/ 240602 h 534066"/>
                  <a:gd name="connsiteX0" fmla="*/ 179008 w 860566"/>
                  <a:gd name="connsiteY0" fmla="*/ 480677 h 534470"/>
                  <a:gd name="connsiteX1" fmla="*/ 480693 w 860566"/>
                  <a:gd name="connsiteY1" fmla="*/ 533333 h 534470"/>
                  <a:gd name="connsiteX2" fmla="*/ 739066 w 860566"/>
                  <a:gd name="connsiteY2" fmla="*/ 445719 h 534470"/>
                  <a:gd name="connsiteX3" fmla="*/ 856117 w 860566"/>
                  <a:gd name="connsiteY3" fmla="*/ 243736 h 534470"/>
                  <a:gd name="connsiteX4" fmla="*/ 594616 w 860566"/>
                  <a:gd name="connsiteY4" fmla="*/ 36179 h 534470"/>
                  <a:gd name="connsiteX5" fmla="*/ 196661 w 860566"/>
                  <a:gd name="connsiteY5" fmla="*/ 7590 h 534470"/>
                  <a:gd name="connsiteX6" fmla="*/ 342 w 860566"/>
                  <a:gd name="connsiteY6" fmla="*/ 120565 h 534470"/>
                  <a:gd name="connsiteX7" fmla="*/ 179008 w 860566"/>
                  <a:gd name="connsiteY7" fmla="*/ 240602 h 534470"/>
                  <a:gd name="connsiteX0" fmla="*/ 179008 w 849499"/>
                  <a:gd name="connsiteY0" fmla="*/ 480568 h 534361"/>
                  <a:gd name="connsiteX1" fmla="*/ 480693 w 849499"/>
                  <a:gd name="connsiteY1" fmla="*/ 533224 h 534361"/>
                  <a:gd name="connsiteX2" fmla="*/ 739066 w 849499"/>
                  <a:gd name="connsiteY2" fmla="*/ 445610 h 534361"/>
                  <a:gd name="connsiteX3" fmla="*/ 844579 w 849499"/>
                  <a:gd name="connsiteY3" fmla="*/ 240742 h 534361"/>
                  <a:gd name="connsiteX4" fmla="*/ 594616 w 849499"/>
                  <a:gd name="connsiteY4" fmla="*/ 36070 h 534361"/>
                  <a:gd name="connsiteX5" fmla="*/ 196661 w 849499"/>
                  <a:gd name="connsiteY5" fmla="*/ 7481 h 534361"/>
                  <a:gd name="connsiteX6" fmla="*/ 342 w 849499"/>
                  <a:gd name="connsiteY6" fmla="*/ 120456 h 534361"/>
                  <a:gd name="connsiteX7" fmla="*/ 179008 w 849499"/>
                  <a:gd name="connsiteY7" fmla="*/ 240493 h 534361"/>
                  <a:gd name="connsiteX0" fmla="*/ 179008 w 852257"/>
                  <a:gd name="connsiteY0" fmla="*/ 480568 h 534361"/>
                  <a:gd name="connsiteX1" fmla="*/ 480693 w 852257"/>
                  <a:gd name="connsiteY1" fmla="*/ 533224 h 534361"/>
                  <a:gd name="connsiteX2" fmla="*/ 739066 w 852257"/>
                  <a:gd name="connsiteY2" fmla="*/ 445610 h 534361"/>
                  <a:gd name="connsiteX3" fmla="*/ 847464 w 852257"/>
                  <a:gd name="connsiteY3" fmla="*/ 240742 h 534361"/>
                  <a:gd name="connsiteX4" fmla="*/ 594616 w 852257"/>
                  <a:gd name="connsiteY4" fmla="*/ 36070 h 534361"/>
                  <a:gd name="connsiteX5" fmla="*/ 196661 w 852257"/>
                  <a:gd name="connsiteY5" fmla="*/ 7481 h 534361"/>
                  <a:gd name="connsiteX6" fmla="*/ 342 w 852257"/>
                  <a:gd name="connsiteY6" fmla="*/ 120456 h 534361"/>
                  <a:gd name="connsiteX7" fmla="*/ 179008 w 852257"/>
                  <a:gd name="connsiteY7" fmla="*/ 240493 h 534361"/>
                  <a:gd name="connsiteX0" fmla="*/ 179008 w 851822"/>
                  <a:gd name="connsiteY0" fmla="*/ 488381 h 542174"/>
                  <a:gd name="connsiteX1" fmla="*/ 480693 w 851822"/>
                  <a:gd name="connsiteY1" fmla="*/ 541037 h 542174"/>
                  <a:gd name="connsiteX2" fmla="*/ 739066 w 851822"/>
                  <a:gd name="connsiteY2" fmla="*/ 453423 h 542174"/>
                  <a:gd name="connsiteX3" fmla="*/ 847464 w 851822"/>
                  <a:gd name="connsiteY3" fmla="*/ 248555 h 542174"/>
                  <a:gd name="connsiteX4" fmla="*/ 603270 w 851822"/>
                  <a:gd name="connsiteY4" fmla="*/ 26576 h 542174"/>
                  <a:gd name="connsiteX5" fmla="*/ 196661 w 851822"/>
                  <a:gd name="connsiteY5" fmla="*/ 15294 h 542174"/>
                  <a:gd name="connsiteX6" fmla="*/ 342 w 851822"/>
                  <a:gd name="connsiteY6" fmla="*/ 128269 h 542174"/>
                  <a:gd name="connsiteX7" fmla="*/ 179008 w 851822"/>
                  <a:gd name="connsiteY7" fmla="*/ 248306 h 542174"/>
                  <a:gd name="connsiteX0" fmla="*/ 179008 w 851679"/>
                  <a:gd name="connsiteY0" fmla="*/ 482746 h 536539"/>
                  <a:gd name="connsiteX1" fmla="*/ 480693 w 851679"/>
                  <a:gd name="connsiteY1" fmla="*/ 535402 h 536539"/>
                  <a:gd name="connsiteX2" fmla="*/ 739066 w 851679"/>
                  <a:gd name="connsiteY2" fmla="*/ 447788 h 536539"/>
                  <a:gd name="connsiteX3" fmla="*/ 847464 w 851679"/>
                  <a:gd name="connsiteY3" fmla="*/ 242920 h 536539"/>
                  <a:gd name="connsiteX4" fmla="*/ 606155 w 851679"/>
                  <a:gd name="connsiteY4" fmla="*/ 32479 h 536539"/>
                  <a:gd name="connsiteX5" fmla="*/ 196661 w 851679"/>
                  <a:gd name="connsiteY5" fmla="*/ 9659 h 536539"/>
                  <a:gd name="connsiteX6" fmla="*/ 342 w 851679"/>
                  <a:gd name="connsiteY6" fmla="*/ 122634 h 536539"/>
                  <a:gd name="connsiteX7" fmla="*/ 179008 w 851679"/>
                  <a:gd name="connsiteY7" fmla="*/ 242671 h 536539"/>
                  <a:gd name="connsiteX0" fmla="*/ 179008 w 851679"/>
                  <a:gd name="connsiteY0" fmla="*/ 478807 h 532600"/>
                  <a:gd name="connsiteX1" fmla="*/ 480693 w 851679"/>
                  <a:gd name="connsiteY1" fmla="*/ 531463 h 532600"/>
                  <a:gd name="connsiteX2" fmla="*/ 739066 w 851679"/>
                  <a:gd name="connsiteY2" fmla="*/ 443849 h 532600"/>
                  <a:gd name="connsiteX3" fmla="*/ 847464 w 851679"/>
                  <a:gd name="connsiteY3" fmla="*/ 238981 h 532600"/>
                  <a:gd name="connsiteX4" fmla="*/ 606155 w 851679"/>
                  <a:gd name="connsiteY4" fmla="*/ 40078 h 532600"/>
                  <a:gd name="connsiteX5" fmla="*/ 196661 w 851679"/>
                  <a:gd name="connsiteY5" fmla="*/ 5720 h 532600"/>
                  <a:gd name="connsiteX6" fmla="*/ 342 w 851679"/>
                  <a:gd name="connsiteY6" fmla="*/ 118695 h 532600"/>
                  <a:gd name="connsiteX7" fmla="*/ 179008 w 851679"/>
                  <a:gd name="connsiteY7" fmla="*/ 238732 h 532600"/>
                  <a:gd name="connsiteX0" fmla="*/ 179008 w 851679"/>
                  <a:gd name="connsiteY0" fmla="*/ 487461 h 533716"/>
                  <a:gd name="connsiteX1" fmla="*/ 480693 w 851679"/>
                  <a:gd name="connsiteY1" fmla="*/ 531463 h 533716"/>
                  <a:gd name="connsiteX2" fmla="*/ 739066 w 851679"/>
                  <a:gd name="connsiteY2" fmla="*/ 443849 h 533716"/>
                  <a:gd name="connsiteX3" fmla="*/ 847464 w 851679"/>
                  <a:gd name="connsiteY3" fmla="*/ 238981 h 533716"/>
                  <a:gd name="connsiteX4" fmla="*/ 606155 w 851679"/>
                  <a:gd name="connsiteY4" fmla="*/ 40078 h 533716"/>
                  <a:gd name="connsiteX5" fmla="*/ 196661 w 851679"/>
                  <a:gd name="connsiteY5" fmla="*/ 5720 h 533716"/>
                  <a:gd name="connsiteX6" fmla="*/ 342 w 851679"/>
                  <a:gd name="connsiteY6" fmla="*/ 118695 h 533716"/>
                  <a:gd name="connsiteX7" fmla="*/ 179008 w 851679"/>
                  <a:gd name="connsiteY7" fmla="*/ 238732 h 533716"/>
                  <a:gd name="connsiteX0" fmla="*/ 179008 w 851679"/>
                  <a:gd name="connsiteY0" fmla="*/ 493688 h 539943"/>
                  <a:gd name="connsiteX1" fmla="*/ 480693 w 851679"/>
                  <a:gd name="connsiteY1" fmla="*/ 537690 h 539943"/>
                  <a:gd name="connsiteX2" fmla="*/ 739066 w 851679"/>
                  <a:gd name="connsiteY2" fmla="*/ 450076 h 539943"/>
                  <a:gd name="connsiteX3" fmla="*/ 847464 w 851679"/>
                  <a:gd name="connsiteY3" fmla="*/ 245208 h 539943"/>
                  <a:gd name="connsiteX4" fmla="*/ 606155 w 851679"/>
                  <a:gd name="connsiteY4" fmla="*/ 46305 h 539943"/>
                  <a:gd name="connsiteX5" fmla="*/ 386410 w 851679"/>
                  <a:gd name="connsiteY5" fmla="*/ 7200 h 539943"/>
                  <a:gd name="connsiteX6" fmla="*/ 196661 w 851679"/>
                  <a:gd name="connsiteY6" fmla="*/ 11947 h 539943"/>
                  <a:gd name="connsiteX7" fmla="*/ 342 w 851679"/>
                  <a:gd name="connsiteY7" fmla="*/ 124922 h 539943"/>
                  <a:gd name="connsiteX8" fmla="*/ 179008 w 851679"/>
                  <a:gd name="connsiteY8" fmla="*/ 244959 h 539943"/>
                  <a:gd name="connsiteX0" fmla="*/ 179008 w 851679"/>
                  <a:gd name="connsiteY0" fmla="*/ 501137 h 547392"/>
                  <a:gd name="connsiteX1" fmla="*/ 480693 w 851679"/>
                  <a:gd name="connsiteY1" fmla="*/ 545139 h 547392"/>
                  <a:gd name="connsiteX2" fmla="*/ 739066 w 851679"/>
                  <a:gd name="connsiteY2" fmla="*/ 457525 h 547392"/>
                  <a:gd name="connsiteX3" fmla="*/ 847464 w 851679"/>
                  <a:gd name="connsiteY3" fmla="*/ 252657 h 547392"/>
                  <a:gd name="connsiteX4" fmla="*/ 606155 w 851679"/>
                  <a:gd name="connsiteY4" fmla="*/ 53754 h 547392"/>
                  <a:gd name="connsiteX5" fmla="*/ 421024 w 851679"/>
                  <a:gd name="connsiteY5" fmla="*/ 3110 h 547392"/>
                  <a:gd name="connsiteX6" fmla="*/ 196661 w 851679"/>
                  <a:gd name="connsiteY6" fmla="*/ 19396 h 547392"/>
                  <a:gd name="connsiteX7" fmla="*/ 342 w 851679"/>
                  <a:gd name="connsiteY7" fmla="*/ 132371 h 547392"/>
                  <a:gd name="connsiteX8" fmla="*/ 179008 w 851679"/>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8632"/>
                  <a:gd name="connsiteY0" fmla="*/ 501137 h 547392"/>
                  <a:gd name="connsiteX1" fmla="*/ 480693 w 848632"/>
                  <a:gd name="connsiteY1" fmla="*/ 545139 h 547392"/>
                  <a:gd name="connsiteX2" fmla="*/ 739066 w 848632"/>
                  <a:gd name="connsiteY2" fmla="*/ 457525 h 547392"/>
                  <a:gd name="connsiteX3" fmla="*/ 847464 w 848632"/>
                  <a:gd name="connsiteY3" fmla="*/ 252657 h 547392"/>
                  <a:gd name="connsiteX4" fmla="*/ 678268 w 848632"/>
                  <a:gd name="connsiteY4" fmla="*/ 85484 h 547392"/>
                  <a:gd name="connsiteX5" fmla="*/ 421024 w 848632"/>
                  <a:gd name="connsiteY5" fmla="*/ 3110 h 547392"/>
                  <a:gd name="connsiteX6" fmla="*/ 196661 w 848632"/>
                  <a:gd name="connsiteY6" fmla="*/ 19396 h 547392"/>
                  <a:gd name="connsiteX7" fmla="*/ 342 w 848632"/>
                  <a:gd name="connsiteY7" fmla="*/ 132371 h 547392"/>
                  <a:gd name="connsiteX8" fmla="*/ 179008 w 848632"/>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9008 w 847479"/>
                  <a:gd name="connsiteY0" fmla="*/ 501137 h 547392"/>
                  <a:gd name="connsiteX1" fmla="*/ 480693 w 847479"/>
                  <a:gd name="connsiteY1" fmla="*/ 545139 h 547392"/>
                  <a:gd name="connsiteX2" fmla="*/ 739066 w 847479"/>
                  <a:gd name="connsiteY2" fmla="*/ 457525 h 547392"/>
                  <a:gd name="connsiteX3" fmla="*/ 847464 w 847479"/>
                  <a:gd name="connsiteY3" fmla="*/ 252657 h 547392"/>
                  <a:gd name="connsiteX4" fmla="*/ 733074 w 847479"/>
                  <a:gd name="connsiteY4" fmla="*/ 99907 h 547392"/>
                  <a:gd name="connsiteX5" fmla="*/ 421024 w 847479"/>
                  <a:gd name="connsiteY5" fmla="*/ 3110 h 547392"/>
                  <a:gd name="connsiteX6" fmla="*/ 196661 w 847479"/>
                  <a:gd name="connsiteY6" fmla="*/ 19396 h 547392"/>
                  <a:gd name="connsiteX7" fmla="*/ 342 w 847479"/>
                  <a:gd name="connsiteY7" fmla="*/ 132371 h 547392"/>
                  <a:gd name="connsiteX8" fmla="*/ 179008 w 847479"/>
                  <a:gd name="connsiteY8" fmla="*/ 252408 h 547392"/>
                  <a:gd name="connsiteX0" fmla="*/ 178702 w 847173"/>
                  <a:gd name="connsiteY0" fmla="*/ 509705 h 555960"/>
                  <a:gd name="connsiteX1" fmla="*/ 480387 w 847173"/>
                  <a:gd name="connsiteY1" fmla="*/ 553707 h 555960"/>
                  <a:gd name="connsiteX2" fmla="*/ 738760 w 847173"/>
                  <a:gd name="connsiteY2" fmla="*/ 466093 h 555960"/>
                  <a:gd name="connsiteX3" fmla="*/ 847158 w 847173"/>
                  <a:gd name="connsiteY3" fmla="*/ 261225 h 555960"/>
                  <a:gd name="connsiteX4" fmla="*/ 732768 w 847173"/>
                  <a:gd name="connsiteY4" fmla="*/ 108475 h 555960"/>
                  <a:gd name="connsiteX5" fmla="*/ 420718 w 847173"/>
                  <a:gd name="connsiteY5" fmla="*/ 11678 h 555960"/>
                  <a:gd name="connsiteX6" fmla="*/ 190586 w 847173"/>
                  <a:gd name="connsiteY6" fmla="*/ 10656 h 555960"/>
                  <a:gd name="connsiteX7" fmla="*/ 36 w 847173"/>
                  <a:gd name="connsiteY7" fmla="*/ 140939 h 555960"/>
                  <a:gd name="connsiteX8" fmla="*/ 178702 w 847173"/>
                  <a:gd name="connsiteY8" fmla="*/ 260976 h 555960"/>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15289 h 561544"/>
                  <a:gd name="connsiteX1" fmla="*/ 480387 w 847173"/>
                  <a:gd name="connsiteY1" fmla="*/ 559291 h 561544"/>
                  <a:gd name="connsiteX2" fmla="*/ 738760 w 847173"/>
                  <a:gd name="connsiteY2" fmla="*/ 471677 h 561544"/>
                  <a:gd name="connsiteX3" fmla="*/ 847158 w 847173"/>
                  <a:gd name="connsiteY3" fmla="*/ 266809 h 561544"/>
                  <a:gd name="connsiteX4" fmla="*/ 732768 w 847173"/>
                  <a:gd name="connsiteY4" fmla="*/ 114059 h 561544"/>
                  <a:gd name="connsiteX5" fmla="*/ 463986 w 847173"/>
                  <a:gd name="connsiteY5" fmla="*/ 5724 h 561544"/>
                  <a:gd name="connsiteX6" fmla="*/ 190586 w 847173"/>
                  <a:gd name="connsiteY6" fmla="*/ 16240 h 561544"/>
                  <a:gd name="connsiteX7" fmla="*/ 36 w 847173"/>
                  <a:gd name="connsiteY7" fmla="*/ 146523 h 561544"/>
                  <a:gd name="connsiteX8" fmla="*/ 178702 w 847173"/>
                  <a:gd name="connsiteY8" fmla="*/ 266560 h 561544"/>
                  <a:gd name="connsiteX0" fmla="*/ 178702 w 847173"/>
                  <a:gd name="connsiteY0" fmla="*/ 520144 h 566399"/>
                  <a:gd name="connsiteX1" fmla="*/ 480387 w 847173"/>
                  <a:gd name="connsiteY1" fmla="*/ 564146 h 566399"/>
                  <a:gd name="connsiteX2" fmla="*/ 738760 w 847173"/>
                  <a:gd name="connsiteY2" fmla="*/ 476532 h 566399"/>
                  <a:gd name="connsiteX3" fmla="*/ 847158 w 847173"/>
                  <a:gd name="connsiteY3" fmla="*/ 271664 h 566399"/>
                  <a:gd name="connsiteX4" fmla="*/ 732768 w 847173"/>
                  <a:gd name="connsiteY4" fmla="*/ 118914 h 566399"/>
                  <a:gd name="connsiteX5" fmla="*/ 463986 w 847173"/>
                  <a:gd name="connsiteY5" fmla="*/ 10579 h 566399"/>
                  <a:gd name="connsiteX6" fmla="*/ 190586 w 847173"/>
                  <a:gd name="connsiteY6" fmla="*/ 12442 h 566399"/>
                  <a:gd name="connsiteX7" fmla="*/ 36 w 847173"/>
                  <a:gd name="connsiteY7" fmla="*/ 151378 h 566399"/>
                  <a:gd name="connsiteX8" fmla="*/ 178702 w 847173"/>
                  <a:gd name="connsiteY8" fmla="*/ 271415 h 566399"/>
                  <a:gd name="connsiteX0" fmla="*/ 172935 w 841406"/>
                  <a:gd name="connsiteY0" fmla="*/ 518285 h 564540"/>
                  <a:gd name="connsiteX1" fmla="*/ 474620 w 841406"/>
                  <a:gd name="connsiteY1" fmla="*/ 562287 h 564540"/>
                  <a:gd name="connsiteX2" fmla="*/ 732993 w 841406"/>
                  <a:gd name="connsiteY2" fmla="*/ 474673 h 564540"/>
                  <a:gd name="connsiteX3" fmla="*/ 841391 w 841406"/>
                  <a:gd name="connsiteY3" fmla="*/ 269805 h 564540"/>
                  <a:gd name="connsiteX4" fmla="*/ 727001 w 841406"/>
                  <a:gd name="connsiteY4" fmla="*/ 117055 h 564540"/>
                  <a:gd name="connsiteX5" fmla="*/ 458219 w 841406"/>
                  <a:gd name="connsiteY5" fmla="*/ 8720 h 564540"/>
                  <a:gd name="connsiteX6" fmla="*/ 184819 w 841406"/>
                  <a:gd name="connsiteY6" fmla="*/ 10583 h 564540"/>
                  <a:gd name="connsiteX7" fmla="*/ 38 w 841406"/>
                  <a:gd name="connsiteY7" fmla="*/ 123558 h 564540"/>
                  <a:gd name="connsiteX8" fmla="*/ 172935 w 841406"/>
                  <a:gd name="connsiteY8" fmla="*/ 269556 h 564540"/>
                  <a:gd name="connsiteX0" fmla="*/ 181584 w 850055"/>
                  <a:gd name="connsiteY0" fmla="*/ 519729 h 565984"/>
                  <a:gd name="connsiteX1" fmla="*/ 483269 w 850055"/>
                  <a:gd name="connsiteY1" fmla="*/ 563731 h 565984"/>
                  <a:gd name="connsiteX2" fmla="*/ 741642 w 850055"/>
                  <a:gd name="connsiteY2" fmla="*/ 476117 h 565984"/>
                  <a:gd name="connsiteX3" fmla="*/ 850040 w 850055"/>
                  <a:gd name="connsiteY3" fmla="*/ 271249 h 565984"/>
                  <a:gd name="connsiteX4" fmla="*/ 735650 w 850055"/>
                  <a:gd name="connsiteY4" fmla="*/ 118499 h 565984"/>
                  <a:gd name="connsiteX5" fmla="*/ 466868 w 850055"/>
                  <a:gd name="connsiteY5" fmla="*/ 10164 h 565984"/>
                  <a:gd name="connsiteX6" fmla="*/ 193468 w 850055"/>
                  <a:gd name="connsiteY6" fmla="*/ 12027 h 565984"/>
                  <a:gd name="connsiteX7" fmla="*/ 34 w 850055"/>
                  <a:gd name="connsiteY7" fmla="*/ 145194 h 565984"/>
                  <a:gd name="connsiteX8" fmla="*/ 181584 w 850055"/>
                  <a:gd name="connsiteY8" fmla="*/ 271000 h 565984"/>
                  <a:gd name="connsiteX0" fmla="*/ 181603 w 850074"/>
                  <a:gd name="connsiteY0" fmla="*/ 519729 h 565984"/>
                  <a:gd name="connsiteX1" fmla="*/ 483288 w 850074"/>
                  <a:gd name="connsiteY1" fmla="*/ 563731 h 565984"/>
                  <a:gd name="connsiteX2" fmla="*/ 741661 w 850074"/>
                  <a:gd name="connsiteY2" fmla="*/ 476117 h 565984"/>
                  <a:gd name="connsiteX3" fmla="*/ 850059 w 850074"/>
                  <a:gd name="connsiteY3" fmla="*/ 271249 h 565984"/>
                  <a:gd name="connsiteX4" fmla="*/ 735669 w 850074"/>
                  <a:gd name="connsiteY4" fmla="*/ 118499 h 565984"/>
                  <a:gd name="connsiteX5" fmla="*/ 466887 w 850074"/>
                  <a:gd name="connsiteY5" fmla="*/ 10164 h 565984"/>
                  <a:gd name="connsiteX6" fmla="*/ 193487 w 850074"/>
                  <a:gd name="connsiteY6" fmla="*/ 12027 h 565984"/>
                  <a:gd name="connsiteX7" fmla="*/ 53 w 850074"/>
                  <a:gd name="connsiteY7" fmla="*/ 145194 h 565984"/>
                  <a:gd name="connsiteX8" fmla="*/ 178719 w 850074"/>
                  <a:gd name="connsiteY8" fmla="*/ 250808 h 565984"/>
                  <a:gd name="connsiteX0" fmla="*/ 178722 w 847193"/>
                  <a:gd name="connsiteY0" fmla="*/ 518285 h 564540"/>
                  <a:gd name="connsiteX1" fmla="*/ 480407 w 847193"/>
                  <a:gd name="connsiteY1" fmla="*/ 562287 h 564540"/>
                  <a:gd name="connsiteX2" fmla="*/ 738780 w 847193"/>
                  <a:gd name="connsiteY2" fmla="*/ 474673 h 564540"/>
                  <a:gd name="connsiteX3" fmla="*/ 847178 w 847193"/>
                  <a:gd name="connsiteY3" fmla="*/ 269805 h 564540"/>
                  <a:gd name="connsiteX4" fmla="*/ 732788 w 847193"/>
                  <a:gd name="connsiteY4" fmla="*/ 117055 h 564540"/>
                  <a:gd name="connsiteX5" fmla="*/ 464006 w 847193"/>
                  <a:gd name="connsiteY5" fmla="*/ 8720 h 564540"/>
                  <a:gd name="connsiteX6" fmla="*/ 190606 w 847193"/>
                  <a:gd name="connsiteY6" fmla="*/ 10583 h 564540"/>
                  <a:gd name="connsiteX7" fmla="*/ 56 w 847193"/>
                  <a:gd name="connsiteY7" fmla="*/ 123558 h 564540"/>
                  <a:gd name="connsiteX8" fmla="*/ 175838 w 847193"/>
                  <a:gd name="connsiteY8" fmla="*/ 249364 h 564540"/>
                  <a:gd name="connsiteX0" fmla="*/ 179544 w 848015"/>
                  <a:gd name="connsiteY0" fmla="*/ 529054 h 575309"/>
                  <a:gd name="connsiteX1" fmla="*/ 481229 w 848015"/>
                  <a:gd name="connsiteY1" fmla="*/ 573056 h 575309"/>
                  <a:gd name="connsiteX2" fmla="*/ 739602 w 848015"/>
                  <a:gd name="connsiteY2" fmla="*/ 485442 h 575309"/>
                  <a:gd name="connsiteX3" fmla="*/ 848000 w 848015"/>
                  <a:gd name="connsiteY3" fmla="*/ 280574 h 575309"/>
                  <a:gd name="connsiteX4" fmla="*/ 733610 w 848015"/>
                  <a:gd name="connsiteY4" fmla="*/ 127824 h 575309"/>
                  <a:gd name="connsiteX5" fmla="*/ 464828 w 848015"/>
                  <a:gd name="connsiteY5" fmla="*/ 19489 h 575309"/>
                  <a:gd name="connsiteX6" fmla="*/ 240466 w 848015"/>
                  <a:gd name="connsiteY6" fmla="*/ 6929 h 575309"/>
                  <a:gd name="connsiteX7" fmla="*/ 878 w 848015"/>
                  <a:gd name="connsiteY7" fmla="*/ 134327 h 575309"/>
                  <a:gd name="connsiteX8" fmla="*/ 176660 w 848015"/>
                  <a:gd name="connsiteY8" fmla="*/ 260133 h 575309"/>
                  <a:gd name="connsiteX0" fmla="*/ 179544 w 848015"/>
                  <a:gd name="connsiteY0" fmla="*/ 524288 h 570543"/>
                  <a:gd name="connsiteX1" fmla="*/ 481229 w 848015"/>
                  <a:gd name="connsiteY1" fmla="*/ 568290 h 570543"/>
                  <a:gd name="connsiteX2" fmla="*/ 739602 w 848015"/>
                  <a:gd name="connsiteY2" fmla="*/ 480676 h 570543"/>
                  <a:gd name="connsiteX3" fmla="*/ 848000 w 848015"/>
                  <a:gd name="connsiteY3" fmla="*/ 275808 h 570543"/>
                  <a:gd name="connsiteX4" fmla="*/ 733610 w 848015"/>
                  <a:gd name="connsiteY4" fmla="*/ 123058 h 570543"/>
                  <a:gd name="connsiteX5" fmla="*/ 464828 w 848015"/>
                  <a:gd name="connsiteY5" fmla="*/ 14723 h 570543"/>
                  <a:gd name="connsiteX6" fmla="*/ 240466 w 848015"/>
                  <a:gd name="connsiteY6" fmla="*/ 2163 h 570543"/>
                  <a:gd name="connsiteX7" fmla="*/ 878 w 848015"/>
                  <a:gd name="connsiteY7" fmla="*/ 129561 h 570543"/>
                  <a:gd name="connsiteX8" fmla="*/ 176660 w 848015"/>
                  <a:gd name="connsiteY8" fmla="*/ 255367 h 570543"/>
                  <a:gd name="connsiteX0" fmla="*/ 179544 w 848015"/>
                  <a:gd name="connsiteY0" fmla="*/ 527825 h 574080"/>
                  <a:gd name="connsiteX1" fmla="*/ 481229 w 848015"/>
                  <a:gd name="connsiteY1" fmla="*/ 571827 h 574080"/>
                  <a:gd name="connsiteX2" fmla="*/ 739602 w 848015"/>
                  <a:gd name="connsiteY2" fmla="*/ 484213 h 574080"/>
                  <a:gd name="connsiteX3" fmla="*/ 848000 w 848015"/>
                  <a:gd name="connsiteY3" fmla="*/ 279345 h 574080"/>
                  <a:gd name="connsiteX4" fmla="*/ 733610 w 848015"/>
                  <a:gd name="connsiteY4" fmla="*/ 126595 h 574080"/>
                  <a:gd name="connsiteX5" fmla="*/ 464828 w 848015"/>
                  <a:gd name="connsiteY5" fmla="*/ 18260 h 574080"/>
                  <a:gd name="connsiteX6" fmla="*/ 240466 w 848015"/>
                  <a:gd name="connsiteY6" fmla="*/ 5700 h 574080"/>
                  <a:gd name="connsiteX7" fmla="*/ 878 w 848015"/>
                  <a:gd name="connsiteY7" fmla="*/ 133098 h 574080"/>
                  <a:gd name="connsiteX8" fmla="*/ 176660 w 848015"/>
                  <a:gd name="connsiteY8" fmla="*/ 258904 h 574080"/>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7269 h 573524"/>
                  <a:gd name="connsiteX1" fmla="*/ 481229 w 848015"/>
                  <a:gd name="connsiteY1" fmla="*/ 571271 h 573524"/>
                  <a:gd name="connsiteX2" fmla="*/ 739602 w 848015"/>
                  <a:gd name="connsiteY2" fmla="*/ 483657 h 573524"/>
                  <a:gd name="connsiteX3" fmla="*/ 848000 w 848015"/>
                  <a:gd name="connsiteY3" fmla="*/ 278789 h 573524"/>
                  <a:gd name="connsiteX4" fmla="*/ 733610 w 848015"/>
                  <a:gd name="connsiteY4" fmla="*/ 126039 h 573524"/>
                  <a:gd name="connsiteX5" fmla="*/ 522519 w 848015"/>
                  <a:gd name="connsiteY5" fmla="*/ 26358 h 573524"/>
                  <a:gd name="connsiteX6" fmla="*/ 240466 w 848015"/>
                  <a:gd name="connsiteY6" fmla="*/ 5144 h 573524"/>
                  <a:gd name="connsiteX7" fmla="*/ 878 w 848015"/>
                  <a:gd name="connsiteY7" fmla="*/ 132542 h 573524"/>
                  <a:gd name="connsiteX8" fmla="*/ 176660 w 848015"/>
                  <a:gd name="connsiteY8" fmla="*/ 258348 h 573524"/>
                  <a:gd name="connsiteX0" fmla="*/ 179544 w 848015"/>
                  <a:gd name="connsiteY0" fmla="*/ 526788 h 573043"/>
                  <a:gd name="connsiteX1" fmla="*/ 481229 w 848015"/>
                  <a:gd name="connsiteY1" fmla="*/ 570790 h 573043"/>
                  <a:gd name="connsiteX2" fmla="*/ 739602 w 848015"/>
                  <a:gd name="connsiteY2" fmla="*/ 483176 h 573043"/>
                  <a:gd name="connsiteX3" fmla="*/ 848000 w 848015"/>
                  <a:gd name="connsiteY3" fmla="*/ 278308 h 573043"/>
                  <a:gd name="connsiteX4" fmla="*/ 733610 w 848015"/>
                  <a:gd name="connsiteY4" fmla="*/ 125558 h 573043"/>
                  <a:gd name="connsiteX5" fmla="*/ 522519 w 848015"/>
                  <a:gd name="connsiteY5" fmla="*/ 28762 h 573043"/>
                  <a:gd name="connsiteX6" fmla="*/ 240466 w 848015"/>
                  <a:gd name="connsiteY6" fmla="*/ 4663 h 573043"/>
                  <a:gd name="connsiteX7" fmla="*/ 878 w 848015"/>
                  <a:gd name="connsiteY7" fmla="*/ 132061 h 573043"/>
                  <a:gd name="connsiteX8" fmla="*/ 176660 w 848015"/>
                  <a:gd name="connsiteY8" fmla="*/ 257867 h 573043"/>
                  <a:gd name="connsiteX0" fmla="*/ 179544 w 848015"/>
                  <a:gd name="connsiteY0" fmla="*/ 527687 h 573942"/>
                  <a:gd name="connsiteX1" fmla="*/ 481229 w 848015"/>
                  <a:gd name="connsiteY1" fmla="*/ 571689 h 573942"/>
                  <a:gd name="connsiteX2" fmla="*/ 739602 w 848015"/>
                  <a:gd name="connsiteY2" fmla="*/ 484075 h 573942"/>
                  <a:gd name="connsiteX3" fmla="*/ 848000 w 848015"/>
                  <a:gd name="connsiteY3" fmla="*/ 279207 h 573942"/>
                  <a:gd name="connsiteX4" fmla="*/ 733610 w 848015"/>
                  <a:gd name="connsiteY4" fmla="*/ 126457 h 573942"/>
                  <a:gd name="connsiteX5" fmla="*/ 522519 w 848015"/>
                  <a:gd name="connsiteY5" fmla="*/ 29661 h 573942"/>
                  <a:gd name="connsiteX6" fmla="*/ 240466 w 848015"/>
                  <a:gd name="connsiteY6" fmla="*/ 5562 h 573942"/>
                  <a:gd name="connsiteX7" fmla="*/ 878 w 848015"/>
                  <a:gd name="connsiteY7" fmla="*/ 132960 h 573942"/>
                  <a:gd name="connsiteX8" fmla="*/ 176660 w 848015"/>
                  <a:gd name="connsiteY8" fmla="*/ 258766 h 573942"/>
                  <a:gd name="connsiteX0" fmla="*/ 179691 w 848162"/>
                  <a:gd name="connsiteY0" fmla="*/ 522798 h 569053"/>
                  <a:gd name="connsiteX1" fmla="*/ 481376 w 848162"/>
                  <a:gd name="connsiteY1" fmla="*/ 566800 h 569053"/>
                  <a:gd name="connsiteX2" fmla="*/ 739749 w 848162"/>
                  <a:gd name="connsiteY2" fmla="*/ 479186 h 569053"/>
                  <a:gd name="connsiteX3" fmla="*/ 848147 w 848162"/>
                  <a:gd name="connsiteY3" fmla="*/ 274318 h 569053"/>
                  <a:gd name="connsiteX4" fmla="*/ 733757 w 848162"/>
                  <a:gd name="connsiteY4" fmla="*/ 121568 h 569053"/>
                  <a:gd name="connsiteX5" fmla="*/ 522666 w 848162"/>
                  <a:gd name="connsiteY5" fmla="*/ 24772 h 569053"/>
                  <a:gd name="connsiteX6" fmla="*/ 246382 w 848162"/>
                  <a:gd name="connsiteY6" fmla="*/ 6442 h 569053"/>
                  <a:gd name="connsiteX7" fmla="*/ 1025 w 848162"/>
                  <a:gd name="connsiteY7" fmla="*/ 128071 h 569053"/>
                  <a:gd name="connsiteX8" fmla="*/ 176807 w 848162"/>
                  <a:gd name="connsiteY8" fmla="*/ 253877 h 569053"/>
                  <a:gd name="connsiteX0" fmla="*/ 179691 w 848162"/>
                  <a:gd name="connsiteY0" fmla="*/ 519345 h 565600"/>
                  <a:gd name="connsiteX1" fmla="*/ 481376 w 848162"/>
                  <a:gd name="connsiteY1" fmla="*/ 563347 h 565600"/>
                  <a:gd name="connsiteX2" fmla="*/ 739749 w 848162"/>
                  <a:gd name="connsiteY2" fmla="*/ 475733 h 565600"/>
                  <a:gd name="connsiteX3" fmla="*/ 848147 w 848162"/>
                  <a:gd name="connsiteY3" fmla="*/ 270865 h 565600"/>
                  <a:gd name="connsiteX4" fmla="*/ 733757 w 848162"/>
                  <a:gd name="connsiteY4" fmla="*/ 118115 h 565600"/>
                  <a:gd name="connsiteX5" fmla="*/ 551512 w 848162"/>
                  <a:gd name="connsiteY5" fmla="*/ 41511 h 565600"/>
                  <a:gd name="connsiteX6" fmla="*/ 246382 w 848162"/>
                  <a:gd name="connsiteY6" fmla="*/ 2989 h 565600"/>
                  <a:gd name="connsiteX7" fmla="*/ 1025 w 848162"/>
                  <a:gd name="connsiteY7" fmla="*/ 124618 h 565600"/>
                  <a:gd name="connsiteX8" fmla="*/ 176807 w 848162"/>
                  <a:gd name="connsiteY8" fmla="*/ 250424 h 565600"/>
                  <a:gd name="connsiteX0" fmla="*/ 179691 w 848162"/>
                  <a:gd name="connsiteY0" fmla="*/ 520166 h 566421"/>
                  <a:gd name="connsiteX1" fmla="*/ 481376 w 848162"/>
                  <a:gd name="connsiteY1" fmla="*/ 564168 h 566421"/>
                  <a:gd name="connsiteX2" fmla="*/ 739749 w 848162"/>
                  <a:gd name="connsiteY2" fmla="*/ 476554 h 566421"/>
                  <a:gd name="connsiteX3" fmla="*/ 848147 w 848162"/>
                  <a:gd name="connsiteY3" fmla="*/ 271686 h 566421"/>
                  <a:gd name="connsiteX4" fmla="*/ 733757 w 848162"/>
                  <a:gd name="connsiteY4" fmla="*/ 118936 h 566421"/>
                  <a:gd name="connsiteX5" fmla="*/ 551512 w 848162"/>
                  <a:gd name="connsiteY5" fmla="*/ 42332 h 566421"/>
                  <a:gd name="connsiteX6" fmla="*/ 246382 w 848162"/>
                  <a:gd name="connsiteY6" fmla="*/ 3810 h 566421"/>
                  <a:gd name="connsiteX7" fmla="*/ 1025 w 848162"/>
                  <a:gd name="connsiteY7" fmla="*/ 125439 h 566421"/>
                  <a:gd name="connsiteX8" fmla="*/ 176807 w 848162"/>
                  <a:gd name="connsiteY8" fmla="*/ 251245 h 566421"/>
                  <a:gd name="connsiteX0" fmla="*/ 179691 w 848162"/>
                  <a:gd name="connsiteY0" fmla="*/ 519712 h 565967"/>
                  <a:gd name="connsiteX1" fmla="*/ 481376 w 848162"/>
                  <a:gd name="connsiteY1" fmla="*/ 563714 h 565967"/>
                  <a:gd name="connsiteX2" fmla="*/ 739749 w 848162"/>
                  <a:gd name="connsiteY2" fmla="*/ 476100 h 565967"/>
                  <a:gd name="connsiteX3" fmla="*/ 848147 w 848162"/>
                  <a:gd name="connsiteY3" fmla="*/ 271232 h 565967"/>
                  <a:gd name="connsiteX4" fmla="*/ 733757 w 848162"/>
                  <a:gd name="connsiteY4" fmla="*/ 118482 h 565967"/>
                  <a:gd name="connsiteX5" fmla="*/ 551512 w 848162"/>
                  <a:gd name="connsiteY5" fmla="*/ 41878 h 565967"/>
                  <a:gd name="connsiteX6" fmla="*/ 246382 w 848162"/>
                  <a:gd name="connsiteY6" fmla="*/ 3356 h 565967"/>
                  <a:gd name="connsiteX7" fmla="*/ 1025 w 848162"/>
                  <a:gd name="connsiteY7" fmla="*/ 124985 h 565967"/>
                  <a:gd name="connsiteX8" fmla="*/ 176807 w 848162"/>
                  <a:gd name="connsiteY8" fmla="*/ 250791 h 565967"/>
                  <a:gd name="connsiteX0" fmla="*/ 179691 w 848275"/>
                  <a:gd name="connsiteY0" fmla="*/ 519712 h 565967"/>
                  <a:gd name="connsiteX1" fmla="*/ 481376 w 848275"/>
                  <a:gd name="connsiteY1" fmla="*/ 563714 h 565967"/>
                  <a:gd name="connsiteX2" fmla="*/ 739749 w 848275"/>
                  <a:gd name="connsiteY2" fmla="*/ 476100 h 565967"/>
                  <a:gd name="connsiteX3" fmla="*/ 848147 w 848275"/>
                  <a:gd name="connsiteY3" fmla="*/ 271232 h 565967"/>
                  <a:gd name="connsiteX4" fmla="*/ 756833 w 848275"/>
                  <a:gd name="connsiteY4" fmla="*/ 121367 h 565967"/>
                  <a:gd name="connsiteX5" fmla="*/ 551512 w 848275"/>
                  <a:gd name="connsiteY5" fmla="*/ 41878 h 565967"/>
                  <a:gd name="connsiteX6" fmla="*/ 246382 w 848275"/>
                  <a:gd name="connsiteY6" fmla="*/ 3356 h 565967"/>
                  <a:gd name="connsiteX7" fmla="*/ 1025 w 848275"/>
                  <a:gd name="connsiteY7" fmla="*/ 124985 h 565967"/>
                  <a:gd name="connsiteX8" fmla="*/ 176807 w 848275"/>
                  <a:gd name="connsiteY8" fmla="*/ 250791 h 565967"/>
                  <a:gd name="connsiteX0" fmla="*/ 179691 w 848179"/>
                  <a:gd name="connsiteY0" fmla="*/ 519712 h 565967"/>
                  <a:gd name="connsiteX1" fmla="*/ 481376 w 848179"/>
                  <a:gd name="connsiteY1" fmla="*/ 563714 h 565967"/>
                  <a:gd name="connsiteX2" fmla="*/ 739749 w 848179"/>
                  <a:gd name="connsiteY2" fmla="*/ 476100 h 565967"/>
                  <a:gd name="connsiteX3" fmla="*/ 848147 w 848179"/>
                  <a:gd name="connsiteY3" fmla="*/ 271232 h 565967"/>
                  <a:gd name="connsiteX4" fmla="*/ 730872 w 848179"/>
                  <a:gd name="connsiteY4" fmla="*/ 109829 h 565967"/>
                  <a:gd name="connsiteX5" fmla="*/ 551512 w 848179"/>
                  <a:gd name="connsiteY5" fmla="*/ 41878 h 565967"/>
                  <a:gd name="connsiteX6" fmla="*/ 246382 w 848179"/>
                  <a:gd name="connsiteY6" fmla="*/ 3356 h 565967"/>
                  <a:gd name="connsiteX7" fmla="*/ 1025 w 848179"/>
                  <a:gd name="connsiteY7" fmla="*/ 124985 h 565967"/>
                  <a:gd name="connsiteX8" fmla="*/ 176807 w 848179"/>
                  <a:gd name="connsiteY8" fmla="*/ 250791 h 565967"/>
                  <a:gd name="connsiteX0" fmla="*/ 179691 w 848179"/>
                  <a:gd name="connsiteY0" fmla="*/ 521080 h 567335"/>
                  <a:gd name="connsiteX1" fmla="*/ 481376 w 848179"/>
                  <a:gd name="connsiteY1" fmla="*/ 565082 h 567335"/>
                  <a:gd name="connsiteX2" fmla="*/ 739749 w 848179"/>
                  <a:gd name="connsiteY2" fmla="*/ 477468 h 567335"/>
                  <a:gd name="connsiteX3" fmla="*/ 848147 w 848179"/>
                  <a:gd name="connsiteY3" fmla="*/ 272600 h 567335"/>
                  <a:gd name="connsiteX4" fmla="*/ 730872 w 848179"/>
                  <a:gd name="connsiteY4" fmla="*/ 111197 h 567335"/>
                  <a:gd name="connsiteX5" fmla="*/ 551512 w 848179"/>
                  <a:gd name="connsiteY5" fmla="*/ 34592 h 567335"/>
                  <a:gd name="connsiteX6" fmla="*/ 246382 w 848179"/>
                  <a:gd name="connsiteY6" fmla="*/ 4724 h 567335"/>
                  <a:gd name="connsiteX7" fmla="*/ 1025 w 848179"/>
                  <a:gd name="connsiteY7" fmla="*/ 126353 h 567335"/>
                  <a:gd name="connsiteX8" fmla="*/ 176807 w 848179"/>
                  <a:gd name="connsiteY8" fmla="*/ 252159 h 567335"/>
                  <a:gd name="connsiteX0" fmla="*/ 179691 w 848179"/>
                  <a:gd name="connsiteY0" fmla="*/ 520513 h 566768"/>
                  <a:gd name="connsiteX1" fmla="*/ 481376 w 848179"/>
                  <a:gd name="connsiteY1" fmla="*/ 564515 h 566768"/>
                  <a:gd name="connsiteX2" fmla="*/ 739749 w 848179"/>
                  <a:gd name="connsiteY2" fmla="*/ 476901 h 566768"/>
                  <a:gd name="connsiteX3" fmla="*/ 848147 w 848179"/>
                  <a:gd name="connsiteY3" fmla="*/ 272033 h 566768"/>
                  <a:gd name="connsiteX4" fmla="*/ 730872 w 848179"/>
                  <a:gd name="connsiteY4" fmla="*/ 110630 h 566768"/>
                  <a:gd name="connsiteX5" fmla="*/ 551512 w 848179"/>
                  <a:gd name="connsiteY5" fmla="*/ 34025 h 566768"/>
                  <a:gd name="connsiteX6" fmla="*/ 246382 w 848179"/>
                  <a:gd name="connsiteY6" fmla="*/ 4157 h 566768"/>
                  <a:gd name="connsiteX7" fmla="*/ 1025 w 848179"/>
                  <a:gd name="connsiteY7" fmla="*/ 125786 h 566768"/>
                  <a:gd name="connsiteX8" fmla="*/ 176807 w 848179"/>
                  <a:gd name="connsiteY8" fmla="*/ 251592 h 566768"/>
                  <a:gd name="connsiteX0" fmla="*/ 179617 w 848105"/>
                  <a:gd name="connsiteY0" fmla="*/ 510436 h 556691"/>
                  <a:gd name="connsiteX1" fmla="*/ 481302 w 848105"/>
                  <a:gd name="connsiteY1" fmla="*/ 554438 h 556691"/>
                  <a:gd name="connsiteX2" fmla="*/ 739675 w 848105"/>
                  <a:gd name="connsiteY2" fmla="*/ 466824 h 556691"/>
                  <a:gd name="connsiteX3" fmla="*/ 848073 w 848105"/>
                  <a:gd name="connsiteY3" fmla="*/ 261956 h 556691"/>
                  <a:gd name="connsiteX4" fmla="*/ 730798 w 848105"/>
                  <a:gd name="connsiteY4" fmla="*/ 100553 h 556691"/>
                  <a:gd name="connsiteX5" fmla="*/ 551438 w 848105"/>
                  <a:gd name="connsiteY5" fmla="*/ 23948 h 556691"/>
                  <a:gd name="connsiteX6" fmla="*/ 243424 w 848105"/>
                  <a:gd name="connsiteY6" fmla="*/ 5618 h 556691"/>
                  <a:gd name="connsiteX7" fmla="*/ 951 w 848105"/>
                  <a:gd name="connsiteY7" fmla="*/ 115709 h 556691"/>
                  <a:gd name="connsiteX8" fmla="*/ 176733 w 848105"/>
                  <a:gd name="connsiteY8" fmla="*/ 241515 h 556691"/>
                  <a:gd name="connsiteX0" fmla="*/ 179617 w 848105"/>
                  <a:gd name="connsiteY0" fmla="*/ 512920 h 559175"/>
                  <a:gd name="connsiteX1" fmla="*/ 481302 w 848105"/>
                  <a:gd name="connsiteY1" fmla="*/ 556922 h 559175"/>
                  <a:gd name="connsiteX2" fmla="*/ 739675 w 848105"/>
                  <a:gd name="connsiteY2" fmla="*/ 469308 h 559175"/>
                  <a:gd name="connsiteX3" fmla="*/ 848073 w 848105"/>
                  <a:gd name="connsiteY3" fmla="*/ 264440 h 559175"/>
                  <a:gd name="connsiteX4" fmla="*/ 730798 w 848105"/>
                  <a:gd name="connsiteY4" fmla="*/ 103037 h 559175"/>
                  <a:gd name="connsiteX5" fmla="*/ 551438 w 848105"/>
                  <a:gd name="connsiteY5" fmla="*/ 26432 h 559175"/>
                  <a:gd name="connsiteX6" fmla="*/ 243424 w 848105"/>
                  <a:gd name="connsiteY6" fmla="*/ 8102 h 559175"/>
                  <a:gd name="connsiteX7" fmla="*/ 951 w 848105"/>
                  <a:gd name="connsiteY7" fmla="*/ 118193 h 559175"/>
                  <a:gd name="connsiteX8" fmla="*/ 176733 w 848105"/>
                  <a:gd name="connsiteY8" fmla="*/ 243999 h 559175"/>
                  <a:gd name="connsiteX0" fmla="*/ 191055 w 859543"/>
                  <a:gd name="connsiteY0" fmla="*/ 512296 h 558551"/>
                  <a:gd name="connsiteX1" fmla="*/ 492740 w 859543"/>
                  <a:gd name="connsiteY1" fmla="*/ 556298 h 558551"/>
                  <a:gd name="connsiteX2" fmla="*/ 751113 w 859543"/>
                  <a:gd name="connsiteY2" fmla="*/ 468684 h 558551"/>
                  <a:gd name="connsiteX3" fmla="*/ 859511 w 859543"/>
                  <a:gd name="connsiteY3" fmla="*/ 263816 h 558551"/>
                  <a:gd name="connsiteX4" fmla="*/ 742236 w 859543"/>
                  <a:gd name="connsiteY4" fmla="*/ 102413 h 558551"/>
                  <a:gd name="connsiteX5" fmla="*/ 562876 w 859543"/>
                  <a:gd name="connsiteY5" fmla="*/ 25808 h 558551"/>
                  <a:gd name="connsiteX6" fmla="*/ 254862 w 859543"/>
                  <a:gd name="connsiteY6" fmla="*/ 7478 h 558551"/>
                  <a:gd name="connsiteX7" fmla="*/ 851 w 859543"/>
                  <a:gd name="connsiteY7" fmla="*/ 143530 h 558551"/>
                  <a:gd name="connsiteX8" fmla="*/ 188171 w 859543"/>
                  <a:gd name="connsiteY8" fmla="*/ 243375 h 558551"/>
                  <a:gd name="connsiteX0" fmla="*/ 192561 w 861049"/>
                  <a:gd name="connsiteY0" fmla="*/ 512296 h 558551"/>
                  <a:gd name="connsiteX1" fmla="*/ 494246 w 861049"/>
                  <a:gd name="connsiteY1" fmla="*/ 556298 h 558551"/>
                  <a:gd name="connsiteX2" fmla="*/ 752619 w 861049"/>
                  <a:gd name="connsiteY2" fmla="*/ 468684 h 558551"/>
                  <a:gd name="connsiteX3" fmla="*/ 861017 w 861049"/>
                  <a:gd name="connsiteY3" fmla="*/ 263816 h 558551"/>
                  <a:gd name="connsiteX4" fmla="*/ 743742 w 861049"/>
                  <a:gd name="connsiteY4" fmla="*/ 102413 h 558551"/>
                  <a:gd name="connsiteX5" fmla="*/ 564382 w 861049"/>
                  <a:gd name="connsiteY5" fmla="*/ 25808 h 558551"/>
                  <a:gd name="connsiteX6" fmla="*/ 256368 w 861049"/>
                  <a:gd name="connsiteY6" fmla="*/ 7478 h 558551"/>
                  <a:gd name="connsiteX7" fmla="*/ 2357 w 861049"/>
                  <a:gd name="connsiteY7" fmla="*/ 143530 h 558551"/>
                  <a:gd name="connsiteX8" fmla="*/ 189677 w 861049"/>
                  <a:gd name="connsiteY8" fmla="*/ 243375 h 558551"/>
                  <a:gd name="connsiteX0" fmla="*/ 190253 w 858741"/>
                  <a:gd name="connsiteY0" fmla="*/ 512296 h 558551"/>
                  <a:gd name="connsiteX1" fmla="*/ 491938 w 858741"/>
                  <a:gd name="connsiteY1" fmla="*/ 556298 h 558551"/>
                  <a:gd name="connsiteX2" fmla="*/ 750311 w 858741"/>
                  <a:gd name="connsiteY2" fmla="*/ 468684 h 558551"/>
                  <a:gd name="connsiteX3" fmla="*/ 858709 w 858741"/>
                  <a:gd name="connsiteY3" fmla="*/ 263816 h 558551"/>
                  <a:gd name="connsiteX4" fmla="*/ 741434 w 858741"/>
                  <a:gd name="connsiteY4" fmla="*/ 102413 h 558551"/>
                  <a:gd name="connsiteX5" fmla="*/ 562074 w 858741"/>
                  <a:gd name="connsiteY5" fmla="*/ 25808 h 558551"/>
                  <a:gd name="connsiteX6" fmla="*/ 254060 w 858741"/>
                  <a:gd name="connsiteY6" fmla="*/ 7478 h 558551"/>
                  <a:gd name="connsiteX7" fmla="*/ 49 w 858741"/>
                  <a:gd name="connsiteY7" fmla="*/ 143530 h 558551"/>
                  <a:gd name="connsiteX8" fmla="*/ 187369 w 858741"/>
                  <a:gd name="connsiteY8" fmla="*/ 243375 h 558551"/>
                  <a:gd name="connsiteX0" fmla="*/ 178722 w 847210"/>
                  <a:gd name="connsiteY0" fmla="*/ 512296 h 558551"/>
                  <a:gd name="connsiteX1" fmla="*/ 480407 w 847210"/>
                  <a:gd name="connsiteY1" fmla="*/ 556298 h 558551"/>
                  <a:gd name="connsiteX2" fmla="*/ 738780 w 847210"/>
                  <a:gd name="connsiteY2" fmla="*/ 468684 h 558551"/>
                  <a:gd name="connsiteX3" fmla="*/ 847178 w 847210"/>
                  <a:gd name="connsiteY3" fmla="*/ 263816 h 558551"/>
                  <a:gd name="connsiteX4" fmla="*/ 729903 w 847210"/>
                  <a:gd name="connsiteY4" fmla="*/ 102413 h 558551"/>
                  <a:gd name="connsiteX5" fmla="*/ 550543 w 847210"/>
                  <a:gd name="connsiteY5" fmla="*/ 25808 h 558551"/>
                  <a:gd name="connsiteX6" fmla="*/ 242529 w 847210"/>
                  <a:gd name="connsiteY6" fmla="*/ 7478 h 558551"/>
                  <a:gd name="connsiteX7" fmla="*/ 56 w 847210"/>
                  <a:gd name="connsiteY7" fmla="*/ 143530 h 558551"/>
                  <a:gd name="connsiteX8" fmla="*/ 175838 w 847210"/>
                  <a:gd name="connsiteY8" fmla="*/ 243375 h 558551"/>
                  <a:gd name="connsiteX0" fmla="*/ 178722 w 847210"/>
                  <a:gd name="connsiteY0" fmla="*/ 512296 h 576569"/>
                  <a:gd name="connsiteX1" fmla="*/ 480407 w 847210"/>
                  <a:gd name="connsiteY1" fmla="*/ 575432 h 576569"/>
                  <a:gd name="connsiteX2" fmla="*/ 738780 w 847210"/>
                  <a:gd name="connsiteY2" fmla="*/ 468684 h 576569"/>
                  <a:gd name="connsiteX3" fmla="*/ 847178 w 847210"/>
                  <a:gd name="connsiteY3" fmla="*/ 263816 h 576569"/>
                  <a:gd name="connsiteX4" fmla="*/ 729903 w 847210"/>
                  <a:gd name="connsiteY4" fmla="*/ 102413 h 576569"/>
                  <a:gd name="connsiteX5" fmla="*/ 550543 w 847210"/>
                  <a:gd name="connsiteY5" fmla="*/ 25808 h 576569"/>
                  <a:gd name="connsiteX6" fmla="*/ 242529 w 847210"/>
                  <a:gd name="connsiteY6" fmla="*/ 7478 h 576569"/>
                  <a:gd name="connsiteX7" fmla="*/ 56 w 847210"/>
                  <a:gd name="connsiteY7" fmla="*/ 143530 h 576569"/>
                  <a:gd name="connsiteX8" fmla="*/ 175838 w 847210"/>
                  <a:gd name="connsiteY8" fmla="*/ 243375 h 576569"/>
                  <a:gd name="connsiteX0" fmla="*/ 178722 w 847210"/>
                  <a:gd name="connsiteY0" fmla="*/ 512296 h 568402"/>
                  <a:gd name="connsiteX1" fmla="*/ 480407 w 847210"/>
                  <a:gd name="connsiteY1" fmla="*/ 566928 h 568402"/>
                  <a:gd name="connsiteX2" fmla="*/ 738780 w 847210"/>
                  <a:gd name="connsiteY2" fmla="*/ 468684 h 568402"/>
                  <a:gd name="connsiteX3" fmla="*/ 847178 w 847210"/>
                  <a:gd name="connsiteY3" fmla="*/ 263816 h 568402"/>
                  <a:gd name="connsiteX4" fmla="*/ 729903 w 847210"/>
                  <a:gd name="connsiteY4" fmla="*/ 102413 h 568402"/>
                  <a:gd name="connsiteX5" fmla="*/ 550543 w 847210"/>
                  <a:gd name="connsiteY5" fmla="*/ 25808 h 568402"/>
                  <a:gd name="connsiteX6" fmla="*/ 242529 w 847210"/>
                  <a:gd name="connsiteY6" fmla="*/ 7478 h 568402"/>
                  <a:gd name="connsiteX7" fmla="*/ 56 w 847210"/>
                  <a:gd name="connsiteY7" fmla="*/ 143530 h 568402"/>
                  <a:gd name="connsiteX8" fmla="*/ 175838 w 847210"/>
                  <a:gd name="connsiteY8" fmla="*/ 243375 h 568402"/>
                  <a:gd name="connsiteX0" fmla="*/ 178722 w 847320"/>
                  <a:gd name="connsiteY0" fmla="*/ 512296 h 567365"/>
                  <a:gd name="connsiteX1" fmla="*/ 480407 w 847320"/>
                  <a:gd name="connsiteY1" fmla="*/ 566928 h 567365"/>
                  <a:gd name="connsiteX2" fmla="*/ 747284 w 847320"/>
                  <a:gd name="connsiteY2" fmla="*/ 492070 h 567365"/>
                  <a:gd name="connsiteX3" fmla="*/ 847178 w 847320"/>
                  <a:gd name="connsiteY3" fmla="*/ 263816 h 567365"/>
                  <a:gd name="connsiteX4" fmla="*/ 729903 w 847320"/>
                  <a:gd name="connsiteY4" fmla="*/ 102413 h 567365"/>
                  <a:gd name="connsiteX5" fmla="*/ 550543 w 847320"/>
                  <a:gd name="connsiteY5" fmla="*/ 25808 h 567365"/>
                  <a:gd name="connsiteX6" fmla="*/ 242529 w 847320"/>
                  <a:gd name="connsiteY6" fmla="*/ 7478 h 567365"/>
                  <a:gd name="connsiteX7" fmla="*/ 56 w 847320"/>
                  <a:gd name="connsiteY7" fmla="*/ 143530 h 567365"/>
                  <a:gd name="connsiteX8" fmla="*/ 175838 w 847320"/>
                  <a:gd name="connsiteY8" fmla="*/ 243375 h 567365"/>
                  <a:gd name="connsiteX0" fmla="*/ 178722 w 847352"/>
                  <a:gd name="connsiteY0" fmla="*/ 512296 h 567365"/>
                  <a:gd name="connsiteX1" fmla="*/ 480407 w 847352"/>
                  <a:gd name="connsiteY1" fmla="*/ 566928 h 567365"/>
                  <a:gd name="connsiteX2" fmla="*/ 747284 w 847352"/>
                  <a:gd name="connsiteY2" fmla="*/ 492070 h 567365"/>
                  <a:gd name="connsiteX3" fmla="*/ 847178 w 847352"/>
                  <a:gd name="connsiteY3" fmla="*/ 263816 h 567365"/>
                  <a:gd name="connsiteX4" fmla="*/ 729903 w 847352"/>
                  <a:gd name="connsiteY4" fmla="*/ 102413 h 567365"/>
                  <a:gd name="connsiteX5" fmla="*/ 550543 w 847352"/>
                  <a:gd name="connsiteY5" fmla="*/ 25808 h 567365"/>
                  <a:gd name="connsiteX6" fmla="*/ 242529 w 847352"/>
                  <a:gd name="connsiteY6" fmla="*/ 7478 h 567365"/>
                  <a:gd name="connsiteX7" fmla="*/ 56 w 847352"/>
                  <a:gd name="connsiteY7" fmla="*/ 143530 h 567365"/>
                  <a:gd name="connsiteX8" fmla="*/ 175838 w 847352"/>
                  <a:gd name="connsiteY8" fmla="*/ 243375 h 567365"/>
                  <a:gd name="connsiteX0" fmla="*/ 178722 w 847334"/>
                  <a:gd name="connsiteY0" fmla="*/ 512296 h 567365"/>
                  <a:gd name="connsiteX1" fmla="*/ 480407 w 847334"/>
                  <a:gd name="connsiteY1" fmla="*/ 566928 h 567365"/>
                  <a:gd name="connsiteX2" fmla="*/ 747284 w 847334"/>
                  <a:gd name="connsiteY2" fmla="*/ 492070 h 567365"/>
                  <a:gd name="connsiteX3" fmla="*/ 847178 w 847334"/>
                  <a:gd name="connsiteY3" fmla="*/ 263816 h 567365"/>
                  <a:gd name="connsiteX4" fmla="*/ 729903 w 847334"/>
                  <a:gd name="connsiteY4" fmla="*/ 102413 h 567365"/>
                  <a:gd name="connsiteX5" fmla="*/ 550543 w 847334"/>
                  <a:gd name="connsiteY5" fmla="*/ 25808 h 567365"/>
                  <a:gd name="connsiteX6" fmla="*/ 242529 w 847334"/>
                  <a:gd name="connsiteY6" fmla="*/ 7478 h 567365"/>
                  <a:gd name="connsiteX7" fmla="*/ 56 w 847334"/>
                  <a:gd name="connsiteY7" fmla="*/ 143530 h 567365"/>
                  <a:gd name="connsiteX8" fmla="*/ 175838 w 847334"/>
                  <a:gd name="connsiteY8" fmla="*/ 243375 h 567365"/>
                  <a:gd name="connsiteX0" fmla="*/ 178722 w 847320"/>
                  <a:gd name="connsiteY0" fmla="*/ 512296 h 567365"/>
                  <a:gd name="connsiteX1" fmla="*/ 480407 w 847320"/>
                  <a:gd name="connsiteY1" fmla="*/ 566928 h 567365"/>
                  <a:gd name="connsiteX2" fmla="*/ 747284 w 847320"/>
                  <a:gd name="connsiteY2" fmla="*/ 492070 h 567365"/>
                  <a:gd name="connsiteX3" fmla="*/ 847178 w 847320"/>
                  <a:gd name="connsiteY3" fmla="*/ 323344 h 567365"/>
                  <a:gd name="connsiteX4" fmla="*/ 729903 w 847320"/>
                  <a:gd name="connsiteY4" fmla="*/ 102413 h 567365"/>
                  <a:gd name="connsiteX5" fmla="*/ 550543 w 847320"/>
                  <a:gd name="connsiteY5" fmla="*/ 25808 h 567365"/>
                  <a:gd name="connsiteX6" fmla="*/ 242529 w 847320"/>
                  <a:gd name="connsiteY6" fmla="*/ 7478 h 567365"/>
                  <a:gd name="connsiteX7" fmla="*/ 56 w 847320"/>
                  <a:gd name="connsiteY7" fmla="*/ 143530 h 567365"/>
                  <a:gd name="connsiteX8" fmla="*/ 175838 w 847320"/>
                  <a:gd name="connsiteY8" fmla="*/ 243375 h 567365"/>
                  <a:gd name="connsiteX0" fmla="*/ 178722 w 857926"/>
                  <a:gd name="connsiteY0" fmla="*/ 512296 h 567365"/>
                  <a:gd name="connsiteX1" fmla="*/ 480407 w 857926"/>
                  <a:gd name="connsiteY1" fmla="*/ 566928 h 567365"/>
                  <a:gd name="connsiteX2" fmla="*/ 747284 w 857926"/>
                  <a:gd name="connsiteY2" fmla="*/ 492070 h 567365"/>
                  <a:gd name="connsiteX3" fmla="*/ 857808 w 857926"/>
                  <a:gd name="connsiteY3" fmla="*/ 331848 h 567365"/>
                  <a:gd name="connsiteX4" fmla="*/ 729903 w 857926"/>
                  <a:gd name="connsiteY4" fmla="*/ 102413 h 567365"/>
                  <a:gd name="connsiteX5" fmla="*/ 550543 w 857926"/>
                  <a:gd name="connsiteY5" fmla="*/ 25808 h 567365"/>
                  <a:gd name="connsiteX6" fmla="*/ 242529 w 857926"/>
                  <a:gd name="connsiteY6" fmla="*/ 7478 h 567365"/>
                  <a:gd name="connsiteX7" fmla="*/ 56 w 857926"/>
                  <a:gd name="connsiteY7" fmla="*/ 143530 h 567365"/>
                  <a:gd name="connsiteX8" fmla="*/ 175838 w 857926"/>
                  <a:gd name="connsiteY8" fmla="*/ 243375 h 567365"/>
                  <a:gd name="connsiteX0" fmla="*/ 178722 w 858010"/>
                  <a:gd name="connsiteY0" fmla="*/ 512296 h 567365"/>
                  <a:gd name="connsiteX1" fmla="*/ 480407 w 858010"/>
                  <a:gd name="connsiteY1" fmla="*/ 566928 h 567365"/>
                  <a:gd name="connsiteX2" fmla="*/ 747284 w 858010"/>
                  <a:gd name="connsiteY2" fmla="*/ 492070 h 567365"/>
                  <a:gd name="connsiteX3" fmla="*/ 857808 w 858010"/>
                  <a:gd name="connsiteY3" fmla="*/ 331848 h 567365"/>
                  <a:gd name="connsiteX4" fmla="*/ 768171 w 858010"/>
                  <a:gd name="connsiteY4" fmla="*/ 153437 h 567365"/>
                  <a:gd name="connsiteX5" fmla="*/ 550543 w 858010"/>
                  <a:gd name="connsiteY5" fmla="*/ 25808 h 567365"/>
                  <a:gd name="connsiteX6" fmla="*/ 242529 w 858010"/>
                  <a:gd name="connsiteY6" fmla="*/ 7478 h 567365"/>
                  <a:gd name="connsiteX7" fmla="*/ 56 w 858010"/>
                  <a:gd name="connsiteY7" fmla="*/ 143530 h 567365"/>
                  <a:gd name="connsiteX8" fmla="*/ 175838 w 858010"/>
                  <a:gd name="connsiteY8" fmla="*/ 243375 h 567365"/>
                  <a:gd name="connsiteX0" fmla="*/ 178722 w 858013"/>
                  <a:gd name="connsiteY0" fmla="*/ 507983 h 563052"/>
                  <a:gd name="connsiteX1" fmla="*/ 480407 w 858013"/>
                  <a:gd name="connsiteY1" fmla="*/ 562615 h 563052"/>
                  <a:gd name="connsiteX2" fmla="*/ 747284 w 858013"/>
                  <a:gd name="connsiteY2" fmla="*/ 487757 h 563052"/>
                  <a:gd name="connsiteX3" fmla="*/ 857808 w 858013"/>
                  <a:gd name="connsiteY3" fmla="*/ 327535 h 563052"/>
                  <a:gd name="connsiteX4" fmla="*/ 768171 w 858013"/>
                  <a:gd name="connsiteY4" fmla="*/ 149124 h 563052"/>
                  <a:gd name="connsiteX5" fmla="*/ 546291 w 858013"/>
                  <a:gd name="connsiteY5" fmla="*/ 47007 h 563052"/>
                  <a:gd name="connsiteX6" fmla="*/ 242529 w 858013"/>
                  <a:gd name="connsiteY6" fmla="*/ 3165 h 563052"/>
                  <a:gd name="connsiteX7" fmla="*/ 56 w 858013"/>
                  <a:gd name="connsiteY7" fmla="*/ 139217 h 563052"/>
                  <a:gd name="connsiteX8" fmla="*/ 175838 w 858013"/>
                  <a:gd name="connsiteY8" fmla="*/ 239062 h 563052"/>
                  <a:gd name="connsiteX0" fmla="*/ 178722 w 858013"/>
                  <a:gd name="connsiteY0" fmla="*/ 475369 h 530438"/>
                  <a:gd name="connsiteX1" fmla="*/ 480407 w 858013"/>
                  <a:gd name="connsiteY1" fmla="*/ 530001 h 530438"/>
                  <a:gd name="connsiteX2" fmla="*/ 747284 w 858013"/>
                  <a:gd name="connsiteY2" fmla="*/ 455143 h 530438"/>
                  <a:gd name="connsiteX3" fmla="*/ 857808 w 858013"/>
                  <a:gd name="connsiteY3" fmla="*/ 294921 h 530438"/>
                  <a:gd name="connsiteX4" fmla="*/ 768171 w 858013"/>
                  <a:gd name="connsiteY4" fmla="*/ 116510 h 530438"/>
                  <a:gd name="connsiteX5" fmla="*/ 546291 w 858013"/>
                  <a:gd name="connsiteY5" fmla="*/ 14393 h 530438"/>
                  <a:gd name="connsiteX6" fmla="*/ 248907 w 858013"/>
                  <a:gd name="connsiteY6" fmla="*/ 8819 h 530438"/>
                  <a:gd name="connsiteX7" fmla="*/ 56 w 858013"/>
                  <a:gd name="connsiteY7" fmla="*/ 106603 h 530438"/>
                  <a:gd name="connsiteX8" fmla="*/ 175838 w 858013"/>
                  <a:gd name="connsiteY8" fmla="*/ 206448 h 530438"/>
                  <a:gd name="connsiteX0" fmla="*/ 178724 w 858015"/>
                  <a:gd name="connsiteY0" fmla="*/ 475369 h 530438"/>
                  <a:gd name="connsiteX1" fmla="*/ 480409 w 858015"/>
                  <a:gd name="connsiteY1" fmla="*/ 530001 h 530438"/>
                  <a:gd name="connsiteX2" fmla="*/ 747286 w 858015"/>
                  <a:gd name="connsiteY2" fmla="*/ 455143 h 530438"/>
                  <a:gd name="connsiteX3" fmla="*/ 857810 w 858015"/>
                  <a:gd name="connsiteY3" fmla="*/ 294921 h 530438"/>
                  <a:gd name="connsiteX4" fmla="*/ 768173 w 858015"/>
                  <a:gd name="connsiteY4" fmla="*/ 116510 h 530438"/>
                  <a:gd name="connsiteX5" fmla="*/ 546293 w 858015"/>
                  <a:gd name="connsiteY5" fmla="*/ 14393 h 530438"/>
                  <a:gd name="connsiteX6" fmla="*/ 248909 w 858015"/>
                  <a:gd name="connsiteY6" fmla="*/ 8819 h 530438"/>
                  <a:gd name="connsiteX7" fmla="*/ 58 w 858015"/>
                  <a:gd name="connsiteY7" fmla="*/ 106603 h 530438"/>
                  <a:gd name="connsiteX8" fmla="*/ 171588 w 858015"/>
                  <a:gd name="connsiteY8" fmla="*/ 346765 h 530438"/>
                  <a:gd name="connsiteX0" fmla="*/ 191472 w 870763"/>
                  <a:gd name="connsiteY0" fmla="*/ 482341 h 537410"/>
                  <a:gd name="connsiteX1" fmla="*/ 493157 w 870763"/>
                  <a:gd name="connsiteY1" fmla="*/ 536973 h 537410"/>
                  <a:gd name="connsiteX2" fmla="*/ 760034 w 870763"/>
                  <a:gd name="connsiteY2" fmla="*/ 462115 h 537410"/>
                  <a:gd name="connsiteX3" fmla="*/ 870558 w 870763"/>
                  <a:gd name="connsiteY3" fmla="*/ 301893 h 537410"/>
                  <a:gd name="connsiteX4" fmla="*/ 780921 w 870763"/>
                  <a:gd name="connsiteY4" fmla="*/ 123482 h 537410"/>
                  <a:gd name="connsiteX5" fmla="*/ 559041 w 870763"/>
                  <a:gd name="connsiteY5" fmla="*/ 21365 h 537410"/>
                  <a:gd name="connsiteX6" fmla="*/ 261657 w 870763"/>
                  <a:gd name="connsiteY6" fmla="*/ 15791 h 537410"/>
                  <a:gd name="connsiteX7" fmla="*/ 50 w 870763"/>
                  <a:gd name="connsiteY7" fmla="*/ 209246 h 537410"/>
                  <a:gd name="connsiteX8" fmla="*/ 184336 w 870763"/>
                  <a:gd name="connsiteY8" fmla="*/ 353737 h 537410"/>
                  <a:gd name="connsiteX0" fmla="*/ 191472 w 870763"/>
                  <a:gd name="connsiteY0" fmla="*/ 464172 h 519241"/>
                  <a:gd name="connsiteX1" fmla="*/ 493157 w 870763"/>
                  <a:gd name="connsiteY1" fmla="*/ 518804 h 519241"/>
                  <a:gd name="connsiteX2" fmla="*/ 760034 w 870763"/>
                  <a:gd name="connsiteY2" fmla="*/ 443946 h 519241"/>
                  <a:gd name="connsiteX3" fmla="*/ 870558 w 870763"/>
                  <a:gd name="connsiteY3" fmla="*/ 283724 h 519241"/>
                  <a:gd name="connsiteX4" fmla="*/ 780921 w 870763"/>
                  <a:gd name="connsiteY4" fmla="*/ 105313 h 519241"/>
                  <a:gd name="connsiteX5" fmla="*/ 559041 w 870763"/>
                  <a:gd name="connsiteY5" fmla="*/ 3196 h 519241"/>
                  <a:gd name="connsiteX6" fmla="*/ 287169 w 870763"/>
                  <a:gd name="connsiteY6" fmla="*/ 57151 h 519241"/>
                  <a:gd name="connsiteX7" fmla="*/ 50 w 870763"/>
                  <a:gd name="connsiteY7" fmla="*/ 191077 h 519241"/>
                  <a:gd name="connsiteX8" fmla="*/ 184336 w 870763"/>
                  <a:gd name="connsiteY8" fmla="*/ 335568 h 519241"/>
                  <a:gd name="connsiteX0" fmla="*/ 191472 w 870752"/>
                  <a:gd name="connsiteY0" fmla="*/ 410309 h 465378"/>
                  <a:gd name="connsiteX1" fmla="*/ 493157 w 870752"/>
                  <a:gd name="connsiteY1" fmla="*/ 464941 h 465378"/>
                  <a:gd name="connsiteX2" fmla="*/ 760034 w 870752"/>
                  <a:gd name="connsiteY2" fmla="*/ 390083 h 465378"/>
                  <a:gd name="connsiteX3" fmla="*/ 870558 w 870752"/>
                  <a:gd name="connsiteY3" fmla="*/ 229861 h 465378"/>
                  <a:gd name="connsiteX4" fmla="*/ 780921 w 870752"/>
                  <a:gd name="connsiteY4" fmla="*/ 51450 h 465378"/>
                  <a:gd name="connsiteX5" fmla="*/ 573923 w 870752"/>
                  <a:gd name="connsiteY5" fmla="*/ 45004 h 465378"/>
                  <a:gd name="connsiteX6" fmla="*/ 287169 w 870752"/>
                  <a:gd name="connsiteY6" fmla="*/ 3288 h 465378"/>
                  <a:gd name="connsiteX7" fmla="*/ 50 w 870752"/>
                  <a:gd name="connsiteY7" fmla="*/ 137214 h 465378"/>
                  <a:gd name="connsiteX8" fmla="*/ 184336 w 870752"/>
                  <a:gd name="connsiteY8" fmla="*/ 281705 h 465378"/>
                  <a:gd name="connsiteX0" fmla="*/ 191472 w 870618"/>
                  <a:gd name="connsiteY0" fmla="*/ 410309 h 465378"/>
                  <a:gd name="connsiteX1" fmla="*/ 493157 w 870618"/>
                  <a:gd name="connsiteY1" fmla="*/ 464941 h 465378"/>
                  <a:gd name="connsiteX2" fmla="*/ 760034 w 870618"/>
                  <a:gd name="connsiteY2" fmla="*/ 390083 h 465378"/>
                  <a:gd name="connsiteX3" fmla="*/ 870558 w 870618"/>
                  <a:gd name="connsiteY3" fmla="*/ 229861 h 465378"/>
                  <a:gd name="connsiteX4" fmla="*/ 772417 w 870618"/>
                  <a:gd name="connsiteY4" fmla="*/ 125860 h 465378"/>
                  <a:gd name="connsiteX5" fmla="*/ 573923 w 870618"/>
                  <a:gd name="connsiteY5" fmla="*/ 45004 h 465378"/>
                  <a:gd name="connsiteX6" fmla="*/ 287169 w 870618"/>
                  <a:gd name="connsiteY6" fmla="*/ 3288 h 465378"/>
                  <a:gd name="connsiteX7" fmla="*/ 50 w 870618"/>
                  <a:gd name="connsiteY7" fmla="*/ 137214 h 465378"/>
                  <a:gd name="connsiteX8" fmla="*/ 184336 w 870618"/>
                  <a:gd name="connsiteY8" fmla="*/ 281705 h 465378"/>
                  <a:gd name="connsiteX0" fmla="*/ 191472 w 870618"/>
                  <a:gd name="connsiteY0" fmla="*/ 410309 h 465378"/>
                  <a:gd name="connsiteX1" fmla="*/ 493157 w 870618"/>
                  <a:gd name="connsiteY1" fmla="*/ 464941 h 465378"/>
                  <a:gd name="connsiteX2" fmla="*/ 760034 w 870618"/>
                  <a:gd name="connsiteY2" fmla="*/ 390083 h 465378"/>
                  <a:gd name="connsiteX3" fmla="*/ 870558 w 870618"/>
                  <a:gd name="connsiteY3" fmla="*/ 263878 h 465378"/>
                  <a:gd name="connsiteX4" fmla="*/ 772417 w 870618"/>
                  <a:gd name="connsiteY4" fmla="*/ 125860 h 465378"/>
                  <a:gd name="connsiteX5" fmla="*/ 573923 w 870618"/>
                  <a:gd name="connsiteY5" fmla="*/ 45004 h 465378"/>
                  <a:gd name="connsiteX6" fmla="*/ 287169 w 870618"/>
                  <a:gd name="connsiteY6" fmla="*/ 3288 h 465378"/>
                  <a:gd name="connsiteX7" fmla="*/ 50 w 870618"/>
                  <a:gd name="connsiteY7" fmla="*/ 137214 h 465378"/>
                  <a:gd name="connsiteX8" fmla="*/ 184336 w 870618"/>
                  <a:gd name="connsiteY8" fmla="*/ 281705 h 465378"/>
                  <a:gd name="connsiteX0" fmla="*/ 191472 w 870618"/>
                  <a:gd name="connsiteY0" fmla="*/ 413828 h 468897"/>
                  <a:gd name="connsiteX1" fmla="*/ 493157 w 870618"/>
                  <a:gd name="connsiteY1" fmla="*/ 468460 h 468897"/>
                  <a:gd name="connsiteX2" fmla="*/ 760034 w 870618"/>
                  <a:gd name="connsiteY2" fmla="*/ 393602 h 468897"/>
                  <a:gd name="connsiteX3" fmla="*/ 870558 w 870618"/>
                  <a:gd name="connsiteY3" fmla="*/ 267397 h 468897"/>
                  <a:gd name="connsiteX4" fmla="*/ 772417 w 870618"/>
                  <a:gd name="connsiteY4" fmla="*/ 129379 h 468897"/>
                  <a:gd name="connsiteX5" fmla="*/ 578175 w 870618"/>
                  <a:gd name="connsiteY5" fmla="*/ 27263 h 468897"/>
                  <a:gd name="connsiteX6" fmla="*/ 287169 w 870618"/>
                  <a:gd name="connsiteY6" fmla="*/ 6807 h 468897"/>
                  <a:gd name="connsiteX7" fmla="*/ 50 w 870618"/>
                  <a:gd name="connsiteY7" fmla="*/ 140733 h 468897"/>
                  <a:gd name="connsiteX8" fmla="*/ 184336 w 870618"/>
                  <a:gd name="connsiteY8" fmla="*/ 285224 h 468897"/>
                  <a:gd name="connsiteX0" fmla="*/ 191472 w 870618"/>
                  <a:gd name="connsiteY0" fmla="*/ 414887 h 469956"/>
                  <a:gd name="connsiteX1" fmla="*/ 493157 w 870618"/>
                  <a:gd name="connsiteY1" fmla="*/ 469519 h 469956"/>
                  <a:gd name="connsiteX2" fmla="*/ 760034 w 870618"/>
                  <a:gd name="connsiteY2" fmla="*/ 394661 h 469956"/>
                  <a:gd name="connsiteX3" fmla="*/ 870558 w 870618"/>
                  <a:gd name="connsiteY3" fmla="*/ 268456 h 469956"/>
                  <a:gd name="connsiteX4" fmla="*/ 772417 w 870618"/>
                  <a:gd name="connsiteY4" fmla="*/ 130438 h 469956"/>
                  <a:gd name="connsiteX5" fmla="*/ 578175 w 870618"/>
                  <a:gd name="connsiteY5" fmla="*/ 28322 h 469956"/>
                  <a:gd name="connsiteX6" fmla="*/ 287169 w 870618"/>
                  <a:gd name="connsiteY6" fmla="*/ 7866 h 469956"/>
                  <a:gd name="connsiteX7" fmla="*/ 50 w 870618"/>
                  <a:gd name="connsiteY7" fmla="*/ 156674 h 469956"/>
                  <a:gd name="connsiteX8" fmla="*/ 184336 w 870618"/>
                  <a:gd name="connsiteY8" fmla="*/ 286283 h 469956"/>
                  <a:gd name="connsiteX0" fmla="*/ 191472 w 870618"/>
                  <a:gd name="connsiteY0" fmla="*/ 406553 h 461622"/>
                  <a:gd name="connsiteX1" fmla="*/ 493157 w 870618"/>
                  <a:gd name="connsiteY1" fmla="*/ 461185 h 461622"/>
                  <a:gd name="connsiteX2" fmla="*/ 760034 w 870618"/>
                  <a:gd name="connsiteY2" fmla="*/ 386327 h 461622"/>
                  <a:gd name="connsiteX3" fmla="*/ 870558 w 870618"/>
                  <a:gd name="connsiteY3" fmla="*/ 260122 h 461622"/>
                  <a:gd name="connsiteX4" fmla="*/ 772417 w 870618"/>
                  <a:gd name="connsiteY4" fmla="*/ 122104 h 461622"/>
                  <a:gd name="connsiteX5" fmla="*/ 578175 w 870618"/>
                  <a:gd name="connsiteY5" fmla="*/ 19988 h 461622"/>
                  <a:gd name="connsiteX6" fmla="*/ 287169 w 870618"/>
                  <a:gd name="connsiteY6" fmla="*/ 10162 h 461622"/>
                  <a:gd name="connsiteX7" fmla="*/ 50 w 870618"/>
                  <a:gd name="connsiteY7" fmla="*/ 148340 h 461622"/>
                  <a:gd name="connsiteX8" fmla="*/ 184336 w 870618"/>
                  <a:gd name="connsiteY8" fmla="*/ 277949 h 461622"/>
                  <a:gd name="connsiteX0" fmla="*/ 191472 w 870617"/>
                  <a:gd name="connsiteY0" fmla="*/ 404585 h 459654"/>
                  <a:gd name="connsiteX1" fmla="*/ 493157 w 870617"/>
                  <a:gd name="connsiteY1" fmla="*/ 459217 h 459654"/>
                  <a:gd name="connsiteX2" fmla="*/ 760034 w 870617"/>
                  <a:gd name="connsiteY2" fmla="*/ 384359 h 459654"/>
                  <a:gd name="connsiteX3" fmla="*/ 870558 w 870617"/>
                  <a:gd name="connsiteY3" fmla="*/ 258154 h 459654"/>
                  <a:gd name="connsiteX4" fmla="*/ 772417 w 870617"/>
                  <a:gd name="connsiteY4" fmla="*/ 120136 h 459654"/>
                  <a:gd name="connsiteX5" fmla="*/ 580301 w 870617"/>
                  <a:gd name="connsiteY5" fmla="*/ 24398 h 459654"/>
                  <a:gd name="connsiteX6" fmla="*/ 287169 w 870617"/>
                  <a:gd name="connsiteY6" fmla="*/ 8194 h 459654"/>
                  <a:gd name="connsiteX7" fmla="*/ 50 w 870617"/>
                  <a:gd name="connsiteY7" fmla="*/ 146372 h 459654"/>
                  <a:gd name="connsiteX8" fmla="*/ 184336 w 870617"/>
                  <a:gd name="connsiteY8" fmla="*/ 275981 h 459654"/>
                  <a:gd name="connsiteX0" fmla="*/ 191472 w 871659"/>
                  <a:gd name="connsiteY0" fmla="*/ 404585 h 459654"/>
                  <a:gd name="connsiteX1" fmla="*/ 493157 w 871659"/>
                  <a:gd name="connsiteY1" fmla="*/ 459217 h 459654"/>
                  <a:gd name="connsiteX2" fmla="*/ 760034 w 871659"/>
                  <a:gd name="connsiteY2" fmla="*/ 384359 h 459654"/>
                  <a:gd name="connsiteX3" fmla="*/ 870558 w 871659"/>
                  <a:gd name="connsiteY3" fmla="*/ 258154 h 459654"/>
                  <a:gd name="connsiteX4" fmla="*/ 802181 w 871659"/>
                  <a:gd name="connsiteY4" fmla="*/ 130766 h 459654"/>
                  <a:gd name="connsiteX5" fmla="*/ 580301 w 871659"/>
                  <a:gd name="connsiteY5" fmla="*/ 24398 h 459654"/>
                  <a:gd name="connsiteX6" fmla="*/ 287169 w 871659"/>
                  <a:gd name="connsiteY6" fmla="*/ 8194 h 459654"/>
                  <a:gd name="connsiteX7" fmla="*/ 50 w 871659"/>
                  <a:gd name="connsiteY7" fmla="*/ 146372 h 459654"/>
                  <a:gd name="connsiteX8" fmla="*/ 184336 w 871659"/>
                  <a:gd name="connsiteY8" fmla="*/ 275981 h 459654"/>
                  <a:gd name="connsiteX0" fmla="*/ 191472 w 843836"/>
                  <a:gd name="connsiteY0" fmla="*/ 404585 h 459654"/>
                  <a:gd name="connsiteX1" fmla="*/ 493157 w 843836"/>
                  <a:gd name="connsiteY1" fmla="*/ 459217 h 459654"/>
                  <a:gd name="connsiteX2" fmla="*/ 760034 w 843836"/>
                  <a:gd name="connsiteY2" fmla="*/ 384359 h 459654"/>
                  <a:gd name="connsiteX3" fmla="*/ 840794 w 843836"/>
                  <a:gd name="connsiteY3" fmla="*/ 258154 h 459654"/>
                  <a:gd name="connsiteX4" fmla="*/ 802181 w 843836"/>
                  <a:gd name="connsiteY4" fmla="*/ 130766 h 459654"/>
                  <a:gd name="connsiteX5" fmla="*/ 580301 w 843836"/>
                  <a:gd name="connsiteY5" fmla="*/ 24398 h 459654"/>
                  <a:gd name="connsiteX6" fmla="*/ 287169 w 843836"/>
                  <a:gd name="connsiteY6" fmla="*/ 8194 h 459654"/>
                  <a:gd name="connsiteX7" fmla="*/ 50 w 843836"/>
                  <a:gd name="connsiteY7" fmla="*/ 146372 h 459654"/>
                  <a:gd name="connsiteX8" fmla="*/ 184336 w 843836"/>
                  <a:gd name="connsiteY8" fmla="*/ 275981 h 459654"/>
                  <a:gd name="connsiteX0" fmla="*/ 191472 w 841090"/>
                  <a:gd name="connsiteY0" fmla="*/ 404585 h 459654"/>
                  <a:gd name="connsiteX1" fmla="*/ 493157 w 841090"/>
                  <a:gd name="connsiteY1" fmla="*/ 459217 h 459654"/>
                  <a:gd name="connsiteX2" fmla="*/ 760034 w 841090"/>
                  <a:gd name="connsiteY2" fmla="*/ 384359 h 459654"/>
                  <a:gd name="connsiteX3" fmla="*/ 840794 w 841090"/>
                  <a:gd name="connsiteY3" fmla="*/ 258154 h 459654"/>
                  <a:gd name="connsiteX4" fmla="*/ 778795 w 841090"/>
                  <a:gd name="connsiteY4" fmla="*/ 118010 h 459654"/>
                  <a:gd name="connsiteX5" fmla="*/ 580301 w 841090"/>
                  <a:gd name="connsiteY5" fmla="*/ 24398 h 459654"/>
                  <a:gd name="connsiteX6" fmla="*/ 287169 w 841090"/>
                  <a:gd name="connsiteY6" fmla="*/ 8194 h 459654"/>
                  <a:gd name="connsiteX7" fmla="*/ 50 w 841090"/>
                  <a:gd name="connsiteY7" fmla="*/ 146372 h 459654"/>
                  <a:gd name="connsiteX8" fmla="*/ 184336 w 841090"/>
                  <a:gd name="connsiteY8" fmla="*/ 275981 h 459654"/>
                  <a:gd name="connsiteX0" fmla="*/ 191472 w 841090"/>
                  <a:gd name="connsiteY0" fmla="*/ 398200 h 453269"/>
                  <a:gd name="connsiteX1" fmla="*/ 493157 w 841090"/>
                  <a:gd name="connsiteY1" fmla="*/ 452832 h 453269"/>
                  <a:gd name="connsiteX2" fmla="*/ 760034 w 841090"/>
                  <a:gd name="connsiteY2" fmla="*/ 377974 h 453269"/>
                  <a:gd name="connsiteX3" fmla="*/ 840794 w 841090"/>
                  <a:gd name="connsiteY3" fmla="*/ 251769 h 453269"/>
                  <a:gd name="connsiteX4" fmla="*/ 778795 w 841090"/>
                  <a:gd name="connsiteY4" fmla="*/ 111625 h 453269"/>
                  <a:gd name="connsiteX5" fmla="*/ 580301 w 841090"/>
                  <a:gd name="connsiteY5" fmla="*/ 18013 h 453269"/>
                  <a:gd name="connsiteX6" fmla="*/ 287169 w 841090"/>
                  <a:gd name="connsiteY6" fmla="*/ 1809 h 453269"/>
                  <a:gd name="connsiteX7" fmla="*/ 50 w 841090"/>
                  <a:gd name="connsiteY7" fmla="*/ 139987 h 453269"/>
                  <a:gd name="connsiteX8" fmla="*/ 184336 w 841090"/>
                  <a:gd name="connsiteY8" fmla="*/ 269596 h 453269"/>
                  <a:gd name="connsiteX0" fmla="*/ 191472 w 841090"/>
                  <a:gd name="connsiteY0" fmla="*/ 401803 h 456872"/>
                  <a:gd name="connsiteX1" fmla="*/ 493157 w 841090"/>
                  <a:gd name="connsiteY1" fmla="*/ 456435 h 456872"/>
                  <a:gd name="connsiteX2" fmla="*/ 760034 w 841090"/>
                  <a:gd name="connsiteY2" fmla="*/ 381577 h 456872"/>
                  <a:gd name="connsiteX3" fmla="*/ 840794 w 841090"/>
                  <a:gd name="connsiteY3" fmla="*/ 255372 h 456872"/>
                  <a:gd name="connsiteX4" fmla="*/ 778795 w 841090"/>
                  <a:gd name="connsiteY4" fmla="*/ 115228 h 456872"/>
                  <a:gd name="connsiteX5" fmla="*/ 580301 w 841090"/>
                  <a:gd name="connsiteY5" fmla="*/ 21616 h 456872"/>
                  <a:gd name="connsiteX6" fmla="*/ 287169 w 841090"/>
                  <a:gd name="connsiteY6" fmla="*/ 5412 h 456872"/>
                  <a:gd name="connsiteX7" fmla="*/ 50 w 841090"/>
                  <a:gd name="connsiteY7" fmla="*/ 143590 h 456872"/>
                  <a:gd name="connsiteX8" fmla="*/ 184336 w 841090"/>
                  <a:gd name="connsiteY8" fmla="*/ 273199 h 456872"/>
                  <a:gd name="connsiteX0" fmla="*/ 191494 w 841112"/>
                  <a:gd name="connsiteY0" fmla="*/ 401803 h 456872"/>
                  <a:gd name="connsiteX1" fmla="*/ 493179 w 841112"/>
                  <a:gd name="connsiteY1" fmla="*/ 456435 h 456872"/>
                  <a:gd name="connsiteX2" fmla="*/ 760056 w 841112"/>
                  <a:gd name="connsiteY2" fmla="*/ 381577 h 456872"/>
                  <a:gd name="connsiteX3" fmla="*/ 840816 w 841112"/>
                  <a:gd name="connsiteY3" fmla="*/ 255372 h 456872"/>
                  <a:gd name="connsiteX4" fmla="*/ 778817 w 841112"/>
                  <a:gd name="connsiteY4" fmla="*/ 115228 h 456872"/>
                  <a:gd name="connsiteX5" fmla="*/ 580323 w 841112"/>
                  <a:gd name="connsiteY5" fmla="*/ 21616 h 456872"/>
                  <a:gd name="connsiteX6" fmla="*/ 287191 w 841112"/>
                  <a:gd name="connsiteY6" fmla="*/ 5412 h 456872"/>
                  <a:gd name="connsiteX7" fmla="*/ 72 w 841112"/>
                  <a:gd name="connsiteY7" fmla="*/ 143590 h 456872"/>
                  <a:gd name="connsiteX8" fmla="*/ 156720 w 841112"/>
                  <a:gd name="connsiteY8" fmla="*/ 288081 h 456872"/>
                  <a:gd name="connsiteX0" fmla="*/ 195742 w 845360"/>
                  <a:gd name="connsiteY0" fmla="*/ 405672 h 460741"/>
                  <a:gd name="connsiteX1" fmla="*/ 497427 w 845360"/>
                  <a:gd name="connsiteY1" fmla="*/ 460304 h 460741"/>
                  <a:gd name="connsiteX2" fmla="*/ 764304 w 845360"/>
                  <a:gd name="connsiteY2" fmla="*/ 385446 h 460741"/>
                  <a:gd name="connsiteX3" fmla="*/ 845064 w 845360"/>
                  <a:gd name="connsiteY3" fmla="*/ 259241 h 460741"/>
                  <a:gd name="connsiteX4" fmla="*/ 783065 w 845360"/>
                  <a:gd name="connsiteY4" fmla="*/ 119097 h 460741"/>
                  <a:gd name="connsiteX5" fmla="*/ 584571 w 845360"/>
                  <a:gd name="connsiteY5" fmla="*/ 25485 h 460741"/>
                  <a:gd name="connsiteX6" fmla="*/ 291439 w 845360"/>
                  <a:gd name="connsiteY6" fmla="*/ 9281 h 460741"/>
                  <a:gd name="connsiteX7" fmla="*/ 68 w 845360"/>
                  <a:gd name="connsiteY7" fmla="*/ 162341 h 460741"/>
                  <a:gd name="connsiteX8" fmla="*/ 160968 w 845360"/>
                  <a:gd name="connsiteY8" fmla="*/ 291950 h 460741"/>
                  <a:gd name="connsiteX0" fmla="*/ 195742 w 845360"/>
                  <a:gd name="connsiteY0" fmla="*/ 396418 h 451487"/>
                  <a:gd name="connsiteX1" fmla="*/ 497427 w 845360"/>
                  <a:gd name="connsiteY1" fmla="*/ 451050 h 451487"/>
                  <a:gd name="connsiteX2" fmla="*/ 764304 w 845360"/>
                  <a:gd name="connsiteY2" fmla="*/ 376192 h 451487"/>
                  <a:gd name="connsiteX3" fmla="*/ 845064 w 845360"/>
                  <a:gd name="connsiteY3" fmla="*/ 249987 h 451487"/>
                  <a:gd name="connsiteX4" fmla="*/ 783065 w 845360"/>
                  <a:gd name="connsiteY4" fmla="*/ 109843 h 451487"/>
                  <a:gd name="connsiteX5" fmla="*/ 584571 w 845360"/>
                  <a:gd name="connsiteY5" fmla="*/ 16231 h 451487"/>
                  <a:gd name="connsiteX6" fmla="*/ 293565 w 845360"/>
                  <a:gd name="connsiteY6" fmla="*/ 12783 h 451487"/>
                  <a:gd name="connsiteX7" fmla="*/ 68 w 845360"/>
                  <a:gd name="connsiteY7" fmla="*/ 153087 h 451487"/>
                  <a:gd name="connsiteX8" fmla="*/ 160968 w 845360"/>
                  <a:gd name="connsiteY8" fmla="*/ 282696 h 451487"/>
                  <a:gd name="connsiteX0" fmla="*/ 195742 w 845356"/>
                  <a:gd name="connsiteY0" fmla="*/ 391985 h 447054"/>
                  <a:gd name="connsiteX1" fmla="*/ 497427 w 845356"/>
                  <a:gd name="connsiteY1" fmla="*/ 446617 h 447054"/>
                  <a:gd name="connsiteX2" fmla="*/ 764304 w 845356"/>
                  <a:gd name="connsiteY2" fmla="*/ 371759 h 447054"/>
                  <a:gd name="connsiteX3" fmla="*/ 845064 w 845356"/>
                  <a:gd name="connsiteY3" fmla="*/ 245554 h 447054"/>
                  <a:gd name="connsiteX4" fmla="*/ 783065 w 845356"/>
                  <a:gd name="connsiteY4" fmla="*/ 105410 h 447054"/>
                  <a:gd name="connsiteX5" fmla="*/ 586697 w 845356"/>
                  <a:gd name="connsiteY5" fmla="*/ 24554 h 447054"/>
                  <a:gd name="connsiteX6" fmla="*/ 293565 w 845356"/>
                  <a:gd name="connsiteY6" fmla="*/ 8350 h 447054"/>
                  <a:gd name="connsiteX7" fmla="*/ 68 w 845356"/>
                  <a:gd name="connsiteY7" fmla="*/ 148654 h 447054"/>
                  <a:gd name="connsiteX8" fmla="*/ 160968 w 845356"/>
                  <a:gd name="connsiteY8" fmla="*/ 278263 h 447054"/>
                  <a:gd name="connsiteX0" fmla="*/ 157474 w 845356"/>
                  <a:gd name="connsiteY0" fmla="*/ 381355 h 446689"/>
                  <a:gd name="connsiteX1" fmla="*/ 497427 w 845356"/>
                  <a:gd name="connsiteY1" fmla="*/ 446617 h 446689"/>
                  <a:gd name="connsiteX2" fmla="*/ 764304 w 845356"/>
                  <a:gd name="connsiteY2" fmla="*/ 371759 h 446689"/>
                  <a:gd name="connsiteX3" fmla="*/ 845064 w 845356"/>
                  <a:gd name="connsiteY3" fmla="*/ 245554 h 446689"/>
                  <a:gd name="connsiteX4" fmla="*/ 783065 w 845356"/>
                  <a:gd name="connsiteY4" fmla="*/ 105410 h 446689"/>
                  <a:gd name="connsiteX5" fmla="*/ 586697 w 845356"/>
                  <a:gd name="connsiteY5" fmla="*/ 24554 h 446689"/>
                  <a:gd name="connsiteX6" fmla="*/ 293565 w 845356"/>
                  <a:gd name="connsiteY6" fmla="*/ 8350 h 446689"/>
                  <a:gd name="connsiteX7" fmla="*/ 68 w 845356"/>
                  <a:gd name="connsiteY7" fmla="*/ 148654 h 446689"/>
                  <a:gd name="connsiteX8" fmla="*/ 160968 w 845356"/>
                  <a:gd name="connsiteY8" fmla="*/ 278263 h 446689"/>
                  <a:gd name="connsiteX0" fmla="*/ 157474 w 845356"/>
                  <a:gd name="connsiteY0" fmla="*/ 381355 h 446672"/>
                  <a:gd name="connsiteX1" fmla="*/ 497427 w 845356"/>
                  <a:gd name="connsiteY1" fmla="*/ 446617 h 446672"/>
                  <a:gd name="connsiteX2" fmla="*/ 764304 w 845356"/>
                  <a:gd name="connsiteY2" fmla="*/ 371759 h 446672"/>
                  <a:gd name="connsiteX3" fmla="*/ 845064 w 845356"/>
                  <a:gd name="connsiteY3" fmla="*/ 245554 h 446672"/>
                  <a:gd name="connsiteX4" fmla="*/ 783065 w 845356"/>
                  <a:gd name="connsiteY4" fmla="*/ 105410 h 446672"/>
                  <a:gd name="connsiteX5" fmla="*/ 586697 w 845356"/>
                  <a:gd name="connsiteY5" fmla="*/ 24554 h 446672"/>
                  <a:gd name="connsiteX6" fmla="*/ 293565 w 845356"/>
                  <a:gd name="connsiteY6" fmla="*/ 8350 h 446672"/>
                  <a:gd name="connsiteX7" fmla="*/ 68 w 845356"/>
                  <a:gd name="connsiteY7" fmla="*/ 148654 h 446672"/>
                  <a:gd name="connsiteX8" fmla="*/ 160968 w 845356"/>
                  <a:gd name="connsiteY8" fmla="*/ 278263 h 446672"/>
                  <a:gd name="connsiteX0" fmla="*/ 157474 w 845356"/>
                  <a:gd name="connsiteY0" fmla="*/ 381355 h 440306"/>
                  <a:gd name="connsiteX1" fmla="*/ 501679 w 845356"/>
                  <a:gd name="connsiteY1" fmla="*/ 440239 h 440306"/>
                  <a:gd name="connsiteX2" fmla="*/ 764304 w 845356"/>
                  <a:gd name="connsiteY2" fmla="*/ 371759 h 440306"/>
                  <a:gd name="connsiteX3" fmla="*/ 845064 w 845356"/>
                  <a:gd name="connsiteY3" fmla="*/ 245554 h 440306"/>
                  <a:gd name="connsiteX4" fmla="*/ 783065 w 845356"/>
                  <a:gd name="connsiteY4" fmla="*/ 105410 h 440306"/>
                  <a:gd name="connsiteX5" fmla="*/ 586697 w 845356"/>
                  <a:gd name="connsiteY5" fmla="*/ 24554 h 440306"/>
                  <a:gd name="connsiteX6" fmla="*/ 293565 w 845356"/>
                  <a:gd name="connsiteY6" fmla="*/ 8350 h 440306"/>
                  <a:gd name="connsiteX7" fmla="*/ 68 w 845356"/>
                  <a:gd name="connsiteY7" fmla="*/ 148654 h 440306"/>
                  <a:gd name="connsiteX8" fmla="*/ 160968 w 845356"/>
                  <a:gd name="connsiteY8" fmla="*/ 278263 h 440306"/>
                  <a:gd name="connsiteX0" fmla="*/ 157474 w 845356"/>
                  <a:gd name="connsiteY0" fmla="*/ 381355 h 415145"/>
                  <a:gd name="connsiteX1" fmla="*/ 501679 w 845356"/>
                  <a:gd name="connsiteY1" fmla="*/ 414727 h 415145"/>
                  <a:gd name="connsiteX2" fmla="*/ 764304 w 845356"/>
                  <a:gd name="connsiteY2" fmla="*/ 371759 h 415145"/>
                  <a:gd name="connsiteX3" fmla="*/ 845064 w 845356"/>
                  <a:gd name="connsiteY3" fmla="*/ 245554 h 415145"/>
                  <a:gd name="connsiteX4" fmla="*/ 783065 w 845356"/>
                  <a:gd name="connsiteY4" fmla="*/ 105410 h 415145"/>
                  <a:gd name="connsiteX5" fmla="*/ 586697 w 845356"/>
                  <a:gd name="connsiteY5" fmla="*/ 24554 h 415145"/>
                  <a:gd name="connsiteX6" fmla="*/ 293565 w 845356"/>
                  <a:gd name="connsiteY6" fmla="*/ 8350 h 415145"/>
                  <a:gd name="connsiteX7" fmla="*/ 68 w 845356"/>
                  <a:gd name="connsiteY7" fmla="*/ 148654 h 415145"/>
                  <a:gd name="connsiteX8" fmla="*/ 160968 w 845356"/>
                  <a:gd name="connsiteY8" fmla="*/ 278263 h 415145"/>
                  <a:gd name="connsiteX0" fmla="*/ 157474 w 845299"/>
                  <a:gd name="connsiteY0" fmla="*/ 381355 h 417463"/>
                  <a:gd name="connsiteX1" fmla="*/ 501679 w 845299"/>
                  <a:gd name="connsiteY1" fmla="*/ 414727 h 417463"/>
                  <a:gd name="connsiteX2" fmla="*/ 766430 w 845299"/>
                  <a:gd name="connsiteY2" fmla="*/ 335617 h 417463"/>
                  <a:gd name="connsiteX3" fmla="*/ 845064 w 845299"/>
                  <a:gd name="connsiteY3" fmla="*/ 245554 h 417463"/>
                  <a:gd name="connsiteX4" fmla="*/ 783065 w 845299"/>
                  <a:gd name="connsiteY4" fmla="*/ 105410 h 417463"/>
                  <a:gd name="connsiteX5" fmla="*/ 586697 w 845299"/>
                  <a:gd name="connsiteY5" fmla="*/ 24554 h 417463"/>
                  <a:gd name="connsiteX6" fmla="*/ 293565 w 845299"/>
                  <a:gd name="connsiteY6" fmla="*/ 8350 h 417463"/>
                  <a:gd name="connsiteX7" fmla="*/ 68 w 845299"/>
                  <a:gd name="connsiteY7" fmla="*/ 148654 h 417463"/>
                  <a:gd name="connsiteX8" fmla="*/ 160968 w 845299"/>
                  <a:gd name="connsiteY8" fmla="*/ 278263 h 417463"/>
                  <a:gd name="connsiteX0" fmla="*/ 157474 w 845299"/>
                  <a:gd name="connsiteY0" fmla="*/ 381355 h 417463"/>
                  <a:gd name="connsiteX1" fmla="*/ 501679 w 845299"/>
                  <a:gd name="connsiteY1" fmla="*/ 414727 h 417463"/>
                  <a:gd name="connsiteX2" fmla="*/ 766430 w 845299"/>
                  <a:gd name="connsiteY2" fmla="*/ 335617 h 417463"/>
                  <a:gd name="connsiteX3" fmla="*/ 845064 w 845299"/>
                  <a:gd name="connsiteY3" fmla="*/ 228546 h 417463"/>
                  <a:gd name="connsiteX4" fmla="*/ 783065 w 845299"/>
                  <a:gd name="connsiteY4" fmla="*/ 105410 h 417463"/>
                  <a:gd name="connsiteX5" fmla="*/ 586697 w 845299"/>
                  <a:gd name="connsiteY5" fmla="*/ 24554 h 417463"/>
                  <a:gd name="connsiteX6" fmla="*/ 293565 w 845299"/>
                  <a:gd name="connsiteY6" fmla="*/ 8350 h 417463"/>
                  <a:gd name="connsiteX7" fmla="*/ 68 w 845299"/>
                  <a:gd name="connsiteY7" fmla="*/ 148654 h 417463"/>
                  <a:gd name="connsiteX8" fmla="*/ 160968 w 845299"/>
                  <a:gd name="connsiteY8" fmla="*/ 278263 h 417463"/>
                  <a:gd name="connsiteX0" fmla="*/ 157474 w 845131"/>
                  <a:gd name="connsiteY0" fmla="*/ 381355 h 417463"/>
                  <a:gd name="connsiteX1" fmla="*/ 501679 w 845131"/>
                  <a:gd name="connsiteY1" fmla="*/ 414727 h 417463"/>
                  <a:gd name="connsiteX2" fmla="*/ 766430 w 845131"/>
                  <a:gd name="connsiteY2" fmla="*/ 335617 h 417463"/>
                  <a:gd name="connsiteX3" fmla="*/ 845064 w 845131"/>
                  <a:gd name="connsiteY3" fmla="*/ 228546 h 417463"/>
                  <a:gd name="connsiteX4" fmla="*/ 757553 w 845131"/>
                  <a:gd name="connsiteY4" fmla="*/ 96906 h 417463"/>
                  <a:gd name="connsiteX5" fmla="*/ 586697 w 845131"/>
                  <a:gd name="connsiteY5" fmla="*/ 24554 h 417463"/>
                  <a:gd name="connsiteX6" fmla="*/ 293565 w 845131"/>
                  <a:gd name="connsiteY6" fmla="*/ 8350 h 417463"/>
                  <a:gd name="connsiteX7" fmla="*/ 68 w 845131"/>
                  <a:gd name="connsiteY7" fmla="*/ 148654 h 417463"/>
                  <a:gd name="connsiteX8" fmla="*/ 160968 w 845131"/>
                  <a:gd name="connsiteY8" fmla="*/ 278263 h 417463"/>
                  <a:gd name="connsiteX0" fmla="*/ 157474 w 845131"/>
                  <a:gd name="connsiteY0" fmla="*/ 384084 h 420192"/>
                  <a:gd name="connsiteX1" fmla="*/ 501679 w 845131"/>
                  <a:gd name="connsiteY1" fmla="*/ 417456 h 420192"/>
                  <a:gd name="connsiteX2" fmla="*/ 766430 w 845131"/>
                  <a:gd name="connsiteY2" fmla="*/ 338346 h 420192"/>
                  <a:gd name="connsiteX3" fmla="*/ 845064 w 845131"/>
                  <a:gd name="connsiteY3" fmla="*/ 231275 h 420192"/>
                  <a:gd name="connsiteX4" fmla="*/ 757553 w 845131"/>
                  <a:gd name="connsiteY4" fmla="*/ 99635 h 420192"/>
                  <a:gd name="connsiteX5" fmla="*/ 586697 w 845131"/>
                  <a:gd name="connsiteY5" fmla="*/ 18779 h 420192"/>
                  <a:gd name="connsiteX6" fmla="*/ 293565 w 845131"/>
                  <a:gd name="connsiteY6" fmla="*/ 11079 h 420192"/>
                  <a:gd name="connsiteX7" fmla="*/ 68 w 845131"/>
                  <a:gd name="connsiteY7" fmla="*/ 151383 h 420192"/>
                  <a:gd name="connsiteX8" fmla="*/ 160968 w 845131"/>
                  <a:gd name="connsiteY8" fmla="*/ 280992 h 420192"/>
                  <a:gd name="connsiteX0" fmla="*/ 157474 w 845131"/>
                  <a:gd name="connsiteY0" fmla="*/ 384084 h 420192"/>
                  <a:gd name="connsiteX1" fmla="*/ 501679 w 845131"/>
                  <a:gd name="connsiteY1" fmla="*/ 417456 h 420192"/>
                  <a:gd name="connsiteX2" fmla="*/ 766430 w 845131"/>
                  <a:gd name="connsiteY2" fmla="*/ 338346 h 420192"/>
                  <a:gd name="connsiteX3" fmla="*/ 845064 w 845131"/>
                  <a:gd name="connsiteY3" fmla="*/ 231275 h 420192"/>
                  <a:gd name="connsiteX4" fmla="*/ 757553 w 845131"/>
                  <a:gd name="connsiteY4" fmla="*/ 99635 h 420192"/>
                  <a:gd name="connsiteX5" fmla="*/ 586697 w 845131"/>
                  <a:gd name="connsiteY5" fmla="*/ 18779 h 420192"/>
                  <a:gd name="connsiteX6" fmla="*/ 251045 w 845131"/>
                  <a:gd name="connsiteY6" fmla="*/ 11079 h 420192"/>
                  <a:gd name="connsiteX7" fmla="*/ 68 w 845131"/>
                  <a:gd name="connsiteY7" fmla="*/ 151383 h 420192"/>
                  <a:gd name="connsiteX8" fmla="*/ 160968 w 845131"/>
                  <a:gd name="connsiteY8" fmla="*/ 280992 h 420192"/>
                  <a:gd name="connsiteX0" fmla="*/ 157474 w 845403"/>
                  <a:gd name="connsiteY0" fmla="*/ 384084 h 420192"/>
                  <a:gd name="connsiteX1" fmla="*/ 501679 w 845403"/>
                  <a:gd name="connsiteY1" fmla="*/ 417456 h 420192"/>
                  <a:gd name="connsiteX2" fmla="*/ 766430 w 845403"/>
                  <a:gd name="connsiteY2" fmla="*/ 338346 h 420192"/>
                  <a:gd name="connsiteX3" fmla="*/ 845064 w 845403"/>
                  <a:gd name="connsiteY3" fmla="*/ 231275 h 420192"/>
                  <a:gd name="connsiteX4" fmla="*/ 744797 w 845403"/>
                  <a:gd name="connsiteY4" fmla="*/ 97510 h 420192"/>
                  <a:gd name="connsiteX5" fmla="*/ 586697 w 845403"/>
                  <a:gd name="connsiteY5" fmla="*/ 18779 h 420192"/>
                  <a:gd name="connsiteX6" fmla="*/ 251045 w 845403"/>
                  <a:gd name="connsiteY6" fmla="*/ 11079 h 420192"/>
                  <a:gd name="connsiteX7" fmla="*/ 68 w 845403"/>
                  <a:gd name="connsiteY7" fmla="*/ 151383 h 420192"/>
                  <a:gd name="connsiteX8" fmla="*/ 160968 w 845403"/>
                  <a:gd name="connsiteY8" fmla="*/ 280992 h 420192"/>
                  <a:gd name="connsiteX0" fmla="*/ 157474 w 845403"/>
                  <a:gd name="connsiteY0" fmla="*/ 384084 h 420192"/>
                  <a:gd name="connsiteX1" fmla="*/ 501679 w 845403"/>
                  <a:gd name="connsiteY1" fmla="*/ 417456 h 420192"/>
                  <a:gd name="connsiteX2" fmla="*/ 766430 w 845403"/>
                  <a:gd name="connsiteY2" fmla="*/ 338346 h 420192"/>
                  <a:gd name="connsiteX3" fmla="*/ 845064 w 845403"/>
                  <a:gd name="connsiteY3" fmla="*/ 210015 h 420192"/>
                  <a:gd name="connsiteX4" fmla="*/ 744797 w 845403"/>
                  <a:gd name="connsiteY4" fmla="*/ 97510 h 420192"/>
                  <a:gd name="connsiteX5" fmla="*/ 586697 w 845403"/>
                  <a:gd name="connsiteY5" fmla="*/ 18779 h 420192"/>
                  <a:gd name="connsiteX6" fmla="*/ 251045 w 845403"/>
                  <a:gd name="connsiteY6" fmla="*/ 11079 h 420192"/>
                  <a:gd name="connsiteX7" fmla="*/ 68 w 845403"/>
                  <a:gd name="connsiteY7" fmla="*/ 151383 h 420192"/>
                  <a:gd name="connsiteX8" fmla="*/ 160968 w 845403"/>
                  <a:gd name="connsiteY8" fmla="*/ 280992 h 420192"/>
                  <a:gd name="connsiteX0" fmla="*/ 157474 w 845403"/>
                  <a:gd name="connsiteY0" fmla="*/ 380790 h 416898"/>
                  <a:gd name="connsiteX1" fmla="*/ 501679 w 845403"/>
                  <a:gd name="connsiteY1" fmla="*/ 414162 h 416898"/>
                  <a:gd name="connsiteX2" fmla="*/ 766430 w 845403"/>
                  <a:gd name="connsiteY2" fmla="*/ 335052 h 416898"/>
                  <a:gd name="connsiteX3" fmla="*/ 845064 w 845403"/>
                  <a:gd name="connsiteY3" fmla="*/ 206721 h 416898"/>
                  <a:gd name="connsiteX4" fmla="*/ 744797 w 845403"/>
                  <a:gd name="connsiteY4" fmla="*/ 94216 h 416898"/>
                  <a:gd name="connsiteX5" fmla="*/ 578193 w 845403"/>
                  <a:gd name="connsiteY5" fmla="*/ 26115 h 416898"/>
                  <a:gd name="connsiteX6" fmla="*/ 251045 w 845403"/>
                  <a:gd name="connsiteY6" fmla="*/ 7785 h 416898"/>
                  <a:gd name="connsiteX7" fmla="*/ 68 w 845403"/>
                  <a:gd name="connsiteY7" fmla="*/ 148089 h 416898"/>
                  <a:gd name="connsiteX8" fmla="*/ 160968 w 845403"/>
                  <a:gd name="connsiteY8" fmla="*/ 277698 h 416898"/>
                  <a:gd name="connsiteX0" fmla="*/ 157474 w 845403"/>
                  <a:gd name="connsiteY0" fmla="*/ 375768 h 411876"/>
                  <a:gd name="connsiteX1" fmla="*/ 501679 w 845403"/>
                  <a:gd name="connsiteY1" fmla="*/ 409140 h 411876"/>
                  <a:gd name="connsiteX2" fmla="*/ 766430 w 845403"/>
                  <a:gd name="connsiteY2" fmla="*/ 330030 h 411876"/>
                  <a:gd name="connsiteX3" fmla="*/ 845064 w 845403"/>
                  <a:gd name="connsiteY3" fmla="*/ 201699 h 411876"/>
                  <a:gd name="connsiteX4" fmla="*/ 744797 w 845403"/>
                  <a:gd name="connsiteY4" fmla="*/ 89194 h 411876"/>
                  <a:gd name="connsiteX5" fmla="*/ 578193 w 845403"/>
                  <a:gd name="connsiteY5" fmla="*/ 21093 h 411876"/>
                  <a:gd name="connsiteX6" fmla="*/ 246793 w 845403"/>
                  <a:gd name="connsiteY6" fmla="*/ 9141 h 411876"/>
                  <a:gd name="connsiteX7" fmla="*/ 68 w 845403"/>
                  <a:gd name="connsiteY7" fmla="*/ 143067 h 411876"/>
                  <a:gd name="connsiteX8" fmla="*/ 160968 w 845403"/>
                  <a:gd name="connsiteY8" fmla="*/ 272676 h 411876"/>
                  <a:gd name="connsiteX0" fmla="*/ 155351 w 843280"/>
                  <a:gd name="connsiteY0" fmla="*/ 374509 h 410617"/>
                  <a:gd name="connsiteX1" fmla="*/ 499556 w 843280"/>
                  <a:gd name="connsiteY1" fmla="*/ 407881 h 410617"/>
                  <a:gd name="connsiteX2" fmla="*/ 764307 w 843280"/>
                  <a:gd name="connsiteY2" fmla="*/ 328771 h 410617"/>
                  <a:gd name="connsiteX3" fmla="*/ 842941 w 843280"/>
                  <a:gd name="connsiteY3" fmla="*/ 200440 h 410617"/>
                  <a:gd name="connsiteX4" fmla="*/ 742674 w 843280"/>
                  <a:gd name="connsiteY4" fmla="*/ 87935 h 410617"/>
                  <a:gd name="connsiteX5" fmla="*/ 576070 w 843280"/>
                  <a:gd name="connsiteY5" fmla="*/ 19834 h 410617"/>
                  <a:gd name="connsiteX6" fmla="*/ 244670 w 843280"/>
                  <a:gd name="connsiteY6" fmla="*/ 7882 h 410617"/>
                  <a:gd name="connsiteX7" fmla="*/ 71 w 843280"/>
                  <a:gd name="connsiteY7" fmla="*/ 124800 h 410617"/>
                  <a:gd name="connsiteX8" fmla="*/ 158845 w 843280"/>
                  <a:gd name="connsiteY8" fmla="*/ 271417 h 410617"/>
                  <a:gd name="connsiteX0" fmla="*/ 155355 w 843284"/>
                  <a:gd name="connsiteY0" fmla="*/ 374509 h 410617"/>
                  <a:gd name="connsiteX1" fmla="*/ 499560 w 843284"/>
                  <a:gd name="connsiteY1" fmla="*/ 407881 h 410617"/>
                  <a:gd name="connsiteX2" fmla="*/ 764311 w 843284"/>
                  <a:gd name="connsiteY2" fmla="*/ 328771 h 410617"/>
                  <a:gd name="connsiteX3" fmla="*/ 842945 w 843284"/>
                  <a:gd name="connsiteY3" fmla="*/ 200440 h 410617"/>
                  <a:gd name="connsiteX4" fmla="*/ 742678 w 843284"/>
                  <a:gd name="connsiteY4" fmla="*/ 87935 h 410617"/>
                  <a:gd name="connsiteX5" fmla="*/ 576074 w 843284"/>
                  <a:gd name="connsiteY5" fmla="*/ 19834 h 410617"/>
                  <a:gd name="connsiteX6" fmla="*/ 244674 w 843284"/>
                  <a:gd name="connsiteY6" fmla="*/ 7882 h 410617"/>
                  <a:gd name="connsiteX7" fmla="*/ 75 w 843284"/>
                  <a:gd name="connsiteY7" fmla="*/ 124800 h 410617"/>
                  <a:gd name="connsiteX8" fmla="*/ 154597 w 843284"/>
                  <a:gd name="connsiteY8" fmla="*/ 256535 h 410617"/>
                  <a:gd name="connsiteX0" fmla="*/ 155355 w 843284"/>
                  <a:gd name="connsiteY0" fmla="*/ 377832 h 413940"/>
                  <a:gd name="connsiteX1" fmla="*/ 499560 w 843284"/>
                  <a:gd name="connsiteY1" fmla="*/ 411204 h 413940"/>
                  <a:gd name="connsiteX2" fmla="*/ 764311 w 843284"/>
                  <a:gd name="connsiteY2" fmla="*/ 332094 h 413940"/>
                  <a:gd name="connsiteX3" fmla="*/ 842945 w 843284"/>
                  <a:gd name="connsiteY3" fmla="*/ 203763 h 413940"/>
                  <a:gd name="connsiteX4" fmla="*/ 742678 w 843284"/>
                  <a:gd name="connsiteY4" fmla="*/ 91258 h 413940"/>
                  <a:gd name="connsiteX5" fmla="*/ 576074 w 843284"/>
                  <a:gd name="connsiteY5" fmla="*/ 23157 h 413940"/>
                  <a:gd name="connsiteX6" fmla="*/ 206406 w 843284"/>
                  <a:gd name="connsiteY6" fmla="*/ 6953 h 413940"/>
                  <a:gd name="connsiteX7" fmla="*/ 75 w 843284"/>
                  <a:gd name="connsiteY7" fmla="*/ 128123 h 413940"/>
                  <a:gd name="connsiteX8" fmla="*/ 154597 w 843284"/>
                  <a:gd name="connsiteY8" fmla="*/ 259858 h 413940"/>
                  <a:gd name="connsiteX0" fmla="*/ 155355 w 843284"/>
                  <a:gd name="connsiteY0" fmla="*/ 380053 h 416161"/>
                  <a:gd name="connsiteX1" fmla="*/ 499560 w 843284"/>
                  <a:gd name="connsiteY1" fmla="*/ 413425 h 416161"/>
                  <a:gd name="connsiteX2" fmla="*/ 764311 w 843284"/>
                  <a:gd name="connsiteY2" fmla="*/ 334315 h 416161"/>
                  <a:gd name="connsiteX3" fmla="*/ 842945 w 843284"/>
                  <a:gd name="connsiteY3" fmla="*/ 205984 h 416161"/>
                  <a:gd name="connsiteX4" fmla="*/ 742678 w 843284"/>
                  <a:gd name="connsiteY4" fmla="*/ 93479 h 416161"/>
                  <a:gd name="connsiteX5" fmla="*/ 576074 w 843284"/>
                  <a:gd name="connsiteY5" fmla="*/ 25378 h 416161"/>
                  <a:gd name="connsiteX6" fmla="*/ 206406 w 843284"/>
                  <a:gd name="connsiteY6" fmla="*/ 9174 h 416161"/>
                  <a:gd name="connsiteX7" fmla="*/ 75 w 843284"/>
                  <a:gd name="connsiteY7" fmla="*/ 130344 h 416161"/>
                  <a:gd name="connsiteX8" fmla="*/ 154597 w 843284"/>
                  <a:gd name="connsiteY8" fmla="*/ 262079 h 416161"/>
                  <a:gd name="connsiteX0" fmla="*/ 155355 w 843284"/>
                  <a:gd name="connsiteY0" fmla="*/ 379545 h 415653"/>
                  <a:gd name="connsiteX1" fmla="*/ 499560 w 843284"/>
                  <a:gd name="connsiteY1" fmla="*/ 412917 h 415653"/>
                  <a:gd name="connsiteX2" fmla="*/ 764311 w 843284"/>
                  <a:gd name="connsiteY2" fmla="*/ 333807 h 415653"/>
                  <a:gd name="connsiteX3" fmla="*/ 842945 w 843284"/>
                  <a:gd name="connsiteY3" fmla="*/ 205476 h 415653"/>
                  <a:gd name="connsiteX4" fmla="*/ 742678 w 843284"/>
                  <a:gd name="connsiteY4" fmla="*/ 92971 h 415653"/>
                  <a:gd name="connsiteX5" fmla="*/ 576074 w 843284"/>
                  <a:gd name="connsiteY5" fmla="*/ 24870 h 415653"/>
                  <a:gd name="connsiteX6" fmla="*/ 206406 w 843284"/>
                  <a:gd name="connsiteY6" fmla="*/ 8666 h 415653"/>
                  <a:gd name="connsiteX7" fmla="*/ 75 w 843284"/>
                  <a:gd name="connsiteY7" fmla="*/ 129836 h 415653"/>
                  <a:gd name="connsiteX8" fmla="*/ 154597 w 843284"/>
                  <a:gd name="connsiteY8" fmla="*/ 261571 h 415653"/>
                  <a:gd name="connsiteX0" fmla="*/ 155355 w 843284"/>
                  <a:gd name="connsiteY0" fmla="*/ 379545 h 415653"/>
                  <a:gd name="connsiteX1" fmla="*/ 499560 w 843284"/>
                  <a:gd name="connsiteY1" fmla="*/ 412917 h 415653"/>
                  <a:gd name="connsiteX2" fmla="*/ 764311 w 843284"/>
                  <a:gd name="connsiteY2" fmla="*/ 333807 h 415653"/>
                  <a:gd name="connsiteX3" fmla="*/ 842945 w 843284"/>
                  <a:gd name="connsiteY3" fmla="*/ 211589 h 415653"/>
                  <a:gd name="connsiteX4" fmla="*/ 742678 w 843284"/>
                  <a:gd name="connsiteY4" fmla="*/ 92971 h 415653"/>
                  <a:gd name="connsiteX5" fmla="*/ 576074 w 843284"/>
                  <a:gd name="connsiteY5" fmla="*/ 24870 h 415653"/>
                  <a:gd name="connsiteX6" fmla="*/ 206406 w 843284"/>
                  <a:gd name="connsiteY6" fmla="*/ 8666 h 415653"/>
                  <a:gd name="connsiteX7" fmla="*/ 75 w 843284"/>
                  <a:gd name="connsiteY7" fmla="*/ 129836 h 415653"/>
                  <a:gd name="connsiteX8" fmla="*/ 154597 w 843284"/>
                  <a:gd name="connsiteY8" fmla="*/ 261571 h 415653"/>
                  <a:gd name="connsiteX0" fmla="*/ 155355 w 842947"/>
                  <a:gd name="connsiteY0" fmla="*/ 379545 h 415653"/>
                  <a:gd name="connsiteX1" fmla="*/ 499560 w 842947"/>
                  <a:gd name="connsiteY1" fmla="*/ 412917 h 415653"/>
                  <a:gd name="connsiteX2" fmla="*/ 764311 w 842947"/>
                  <a:gd name="connsiteY2" fmla="*/ 333807 h 415653"/>
                  <a:gd name="connsiteX3" fmla="*/ 842945 w 842947"/>
                  <a:gd name="connsiteY3" fmla="*/ 211589 h 415653"/>
                  <a:gd name="connsiteX4" fmla="*/ 742678 w 842947"/>
                  <a:gd name="connsiteY4" fmla="*/ 92971 h 415653"/>
                  <a:gd name="connsiteX5" fmla="*/ 576074 w 842947"/>
                  <a:gd name="connsiteY5" fmla="*/ 24870 h 415653"/>
                  <a:gd name="connsiteX6" fmla="*/ 206406 w 842947"/>
                  <a:gd name="connsiteY6" fmla="*/ 8666 h 415653"/>
                  <a:gd name="connsiteX7" fmla="*/ 75 w 842947"/>
                  <a:gd name="connsiteY7" fmla="*/ 129836 h 415653"/>
                  <a:gd name="connsiteX8" fmla="*/ 154597 w 842947"/>
                  <a:gd name="connsiteY8" fmla="*/ 261571 h 415653"/>
                  <a:gd name="connsiteX0" fmla="*/ 155355 w 842947"/>
                  <a:gd name="connsiteY0" fmla="*/ 379545 h 415653"/>
                  <a:gd name="connsiteX1" fmla="*/ 499560 w 842947"/>
                  <a:gd name="connsiteY1" fmla="*/ 412917 h 415653"/>
                  <a:gd name="connsiteX2" fmla="*/ 764311 w 842947"/>
                  <a:gd name="connsiteY2" fmla="*/ 333807 h 415653"/>
                  <a:gd name="connsiteX3" fmla="*/ 842945 w 842947"/>
                  <a:gd name="connsiteY3" fmla="*/ 211589 h 415653"/>
                  <a:gd name="connsiteX4" fmla="*/ 742678 w 842947"/>
                  <a:gd name="connsiteY4" fmla="*/ 92971 h 415653"/>
                  <a:gd name="connsiteX5" fmla="*/ 576074 w 842947"/>
                  <a:gd name="connsiteY5" fmla="*/ 24870 h 415653"/>
                  <a:gd name="connsiteX6" fmla="*/ 206406 w 842947"/>
                  <a:gd name="connsiteY6" fmla="*/ 8666 h 415653"/>
                  <a:gd name="connsiteX7" fmla="*/ 75 w 842947"/>
                  <a:gd name="connsiteY7" fmla="*/ 129836 h 415653"/>
                  <a:gd name="connsiteX8" fmla="*/ 154597 w 842947"/>
                  <a:gd name="connsiteY8" fmla="*/ 261571 h 41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947" h="415653">
                    <a:moveTo>
                      <a:pt x="155355" y="379545"/>
                    </a:moveTo>
                    <a:cubicBezTo>
                      <a:pt x="247480" y="413112"/>
                      <a:pt x="398067" y="420540"/>
                      <a:pt x="499560" y="412917"/>
                    </a:cubicBezTo>
                    <a:cubicBezTo>
                      <a:pt x="601053" y="405294"/>
                      <a:pt x="707080" y="367362"/>
                      <a:pt x="764311" y="333807"/>
                    </a:cubicBezTo>
                    <a:cubicBezTo>
                      <a:pt x="821542" y="300252"/>
                      <a:pt x="842475" y="263953"/>
                      <a:pt x="842945" y="211589"/>
                    </a:cubicBezTo>
                    <a:cubicBezTo>
                      <a:pt x="843415" y="159225"/>
                      <a:pt x="787157" y="124091"/>
                      <a:pt x="742678" y="92971"/>
                    </a:cubicBezTo>
                    <a:cubicBezTo>
                      <a:pt x="698199" y="61851"/>
                      <a:pt x="664514" y="53672"/>
                      <a:pt x="576074" y="24870"/>
                    </a:cubicBezTo>
                    <a:cubicBezTo>
                      <a:pt x="497654" y="1986"/>
                      <a:pt x="302406" y="-8828"/>
                      <a:pt x="206406" y="8666"/>
                    </a:cubicBezTo>
                    <a:cubicBezTo>
                      <a:pt x="110406" y="26160"/>
                      <a:pt x="2536" y="61674"/>
                      <a:pt x="75" y="129836"/>
                    </a:cubicBezTo>
                    <a:cubicBezTo>
                      <a:pt x="-2386" y="197998"/>
                      <a:pt x="55743" y="252450"/>
                      <a:pt x="154597" y="261571"/>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127" name="テキスト ボックス 126"/>
          <p:cNvSpPr txBox="1"/>
          <p:nvPr/>
        </p:nvSpPr>
        <p:spPr>
          <a:xfrm>
            <a:off x="432295" y="5974158"/>
            <a:ext cx="3039042" cy="338554"/>
          </a:xfrm>
          <a:prstGeom prst="rect">
            <a:avLst/>
          </a:prstGeom>
          <a:noFill/>
        </p:spPr>
        <p:txBody>
          <a:bodyPr wrap="square" rtlCol="0">
            <a:spAutoFit/>
          </a:bodyPr>
          <a:lstStyle/>
          <a:p>
            <a:r>
              <a:rPr kumimoji="1" lang="ja-JP" altLang="en-US" sz="1600" dirty="0" smtClean="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単調な繰り返しに見える毎日</a:t>
            </a:r>
            <a:endParaRPr kumimoji="1" lang="ja-JP" altLang="en-US" sz="1600" dirty="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テキスト ボックス 127"/>
          <p:cNvSpPr txBox="1"/>
          <p:nvPr/>
        </p:nvSpPr>
        <p:spPr>
          <a:xfrm>
            <a:off x="5751152" y="3599593"/>
            <a:ext cx="2895078" cy="1077218"/>
          </a:xfrm>
          <a:prstGeom prst="rect">
            <a:avLst/>
          </a:prstGeom>
          <a:noFill/>
        </p:spPr>
        <p:txBody>
          <a:bodyPr wrap="square" rtlCol="0">
            <a:spAutoFit/>
          </a:bodyPr>
          <a:lstStyle/>
          <a:p>
            <a:r>
              <a:rPr lang="ja-JP" altLang="en-US" sz="1600" dirty="0" smtClean="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しかし、可逆性</a:t>
            </a:r>
            <a:r>
              <a:rPr lang="ja-JP" altLang="en-US" sz="1600" dirty="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は厳密には成り立って</a:t>
            </a:r>
            <a:r>
              <a:rPr kumimoji="1" lang="ja-JP" altLang="en-US" sz="1600" dirty="0" smtClean="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おらず</a:t>
            </a:r>
            <a:r>
              <a:rPr lang="ja-JP" altLang="en-US" sz="1600" dirty="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わずかなずれ（ホロノミー）が蓄積していく。</a:t>
            </a:r>
            <a:endParaRPr kumimoji="1" lang="ja-JP" altLang="en-US" sz="1600" dirty="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テキスト ボックス 128"/>
          <p:cNvSpPr txBox="1"/>
          <p:nvPr/>
        </p:nvSpPr>
        <p:spPr>
          <a:xfrm>
            <a:off x="6016177" y="4936607"/>
            <a:ext cx="2622211" cy="584775"/>
          </a:xfrm>
          <a:prstGeom prst="rect">
            <a:avLst/>
          </a:prstGeom>
          <a:noFill/>
        </p:spPr>
        <p:txBody>
          <a:bodyPr wrap="square" rtlCol="0">
            <a:spAutoFit/>
          </a:bodyPr>
          <a:lstStyle/>
          <a:p>
            <a:r>
              <a:rPr lang="ja-JP" altLang="en-US" sz="16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気がついたら大きな変化を遂げている。</a:t>
            </a:r>
            <a:endParaRPr kumimoji="1" lang="ja-JP" altLang="en-US" sz="16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940761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324000"/>
            <a:ext cx="8496000" cy="900000"/>
          </a:xfrm>
        </p:spPr>
        <p:txBody>
          <a:bodyPr>
            <a:noAutofit/>
          </a:bodyPr>
          <a:lstStyle/>
          <a:p>
            <a:r>
              <a:rPr lang="ja-JP" altLang="en-US" sz="4800" dirty="0" smtClean="0">
                <a:latin typeface="メイリオ" panose="020B0604030504040204" pitchFamily="50" charset="-128"/>
                <a:ea typeface="メイリオ" panose="020B0604030504040204" pitchFamily="50" charset="-128"/>
                <a:cs typeface="メイリオ" panose="020B0604030504040204" pitchFamily="50" charset="-128"/>
              </a:rPr>
              <a:t>循環と発展の普遍性</a:t>
            </a: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20000"/>
          </a:xfrm>
        </p:spPr>
        <p:txBody>
          <a:bodyPr>
            <a:noAutofit/>
          </a:bodyPr>
          <a:lstStyle/>
          <a:p>
            <a:pPr>
              <a:spcBef>
                <a:spcPts val="0"/>
              </a:spcBef>
              <a:spcAft>
                <a:spcPts val="1200"/>
              </a:spcAft>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たいていの推進機械は、回転・往復する原動機と、</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一</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方向への推進作動部分とを持つ。</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spcAft>
                <a:spcPts val="1200"/>
              </a:spcAft>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日周期のライフサイクル（起床・行動・食餌・睡眠）と成長。</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spcAft>
                <a:spcPts val="1200"/>
              </a:spcAft>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年周期のライフサイクル（発芽・成長・開花・結実）と繁栄衰退。</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spcAft>
                <a:spcPts val="1200"/>
              </a:spcAft>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個体のライフサイクルと進化。</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905999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324000"/>
            <a:ext cx="8496000" cy="900000"/>
          </a:xfrm>
        </p:spPr>
        <p:txBody>
          <a:bodyPr>
            <a:noAutofit/>
          </a:bodyPr>
          <a:lstStyle/>
          <a:p>
            <a:r>
              <a:rPr lang="ja-JP" altLang="en-US" sz="4800" dirty="0" smtClean="0">
                <a:latin typeface="メイリオ" panose="020B0604030504040204" pitchFamily="50" charset="-128"/>
                <a:ea typeface="メイリオ" panose="020B0604030504040204" pitchFamily="50" charset="-128"/>
                <a:cs typeface="メイリオ" panose="020B0604030504040204" pitchFamily="50" charset="-128"/>
              </a:rPr>
              <a:t>まとめ </a:t>
            </a:r>
            <a:r>
              <a:rPr lang="en-US" altLang="ja-JP" sz="4800" dirty="0" smtClean="0">
                <a:latin typeface="メイリオ" panose="020B0604030504040204" pitchFamily="50" charset="-128"/>
                <a:ea typeface="メイリオ" panose="020B0604030504040204" pitchFamily="50" charset="-128"/>
                <a:cs typeface="メイリオ" panose="020B0604030504040204" pitchFamily="50" charset="-128"/>
              </a:rPr>
              <a:t>1/2</a:t>
            </a:r>
            <a:endParaRPr kumimoji="1" lang="ja-JP" altLang="en-US" sz="4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92000"/>
          </a:xfrm>
        </p:spPr>
        <p:txBody>
          <a:bodyPr>
            <a:noAutofit/>
          </a:bodyPr>
          <a:lstStyle/>
          <a:p>
            <a:pPr>
              <a:spcBef>
                <a:spcPts val="0"/>
              </a:spcBef>
              <a:spcAft>
                <a:spcPts val="600"/>
              </a:spcAft>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自由（自律または制御</a:t>
            </a:r>
            <a:r>
              <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変数がループを描くときに、元の値に戻らない束縛変数があれば、ホロノミーがあると言った。</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spcAft>
                <a:spcPts val="600"/>
              </a:spcAft>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非可積分でホロノミーを生じる例：</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0"/>
              </a:spcBef>
              <a:spcAft>
                <a:spcPts val="600"/>
              </a:spcAft>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一輪車のノンスリップ条件</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0"/>
              </a:spcBef>
              <a:spcAft>
                <a:spcPts val="600"/>
              </a:spcAft>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猫の角運動量保存則ゼロ</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条件</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0"/>
              </a:spcBef>
              <a:spcAft>
                <a:spcPts val="600"/>
              </a:spcAft>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幾何学的平行移動</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0"/>
              </a:spcBef>
              <a:spcAft>
                <a:spcPts val="600"/>
              </a:spcAft>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熱力学系の断熱条件</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spcAft>
                <a:spcPts val="600"/>
              </a:spcAft>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幾何学的視点から見ると、自由変数は底空間、束縛変数はファイバー、拘束条件は接続、非可積分性は曲率。</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498359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324000"/>
            <a:ext cx="8496000" cy="900000"/>
          </a:xfrm>
        </p:spPr>
        <p:txBody>
          <a:bodyPr>
            <a:noAutofit/>
          </a:bodyPr>
          <a:lstStyle/>
          <a:p>
            <a:r>
              <a:rPr lang="ja-JP" altLang="en-US" sz="4800" dirty="0" smtClean="0">
                <a:latin typeface="メイリオ" panose="020B0604030504040204" pitchFamily="50" charset="-128"/>
                <a:ea typeface="メイリオ" panose="020B0604030504040204" pitchFamily="50" charset="-128"/>
                <a:cs typeface="メイリオ" panose="020B0604030504040204" pitchFamily="50" charset="-128"/>
              </a:rPr>
              <a:t>まとめ</a:t>
            </a:r>
            <a:r>
              <a:rPr lang="en-US" altLang="ja-JP" sz="4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4800" dirty="0" smtClean="0">
                <a:latin typeface="メイリオ" panose="020B0604030504040204" pitchFamily="50" charset="-128"/>
                <a:ea typeface="メイリオ" panose="020B0604030504040204" pitchFamily="50" charset="-128"/>
                <a:cs typeface="メイリオ" panose="020B0604030504040204" pitchFamily="50" charset="-128"/>
              </a:rPr>
              <a:t>2/2</a:t>
            </a:r>
            <a:endParaRPr kumimoji="1" lang="ja-JP" altLang="en-US" sz="4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368000"/>
            <a:ext cx="8229600" cy="5292000"/>
          </a:xfrm>
        </p:spPr>
        <p:txBody>
          <a:bodyPr>
            <a:noAutofit/>
          </a:bodyPr>
          <a:lstStyle/>
          <a:p>
            <a:pPr>
              <a:spcBef>
                <a:spcPts val="0"/>
              </a:spcBef>
              <a:spcAft>
                <a:spcPts val="600"/>
              </a:spcAft>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ホロノミーの出現例・応用例：</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0"/>
              </a:spcBef>
              <a:spcAft>
                <a:spcPts val="600"/>
              </a:spcAft>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無重力下でのロボットアーム操作による向き変化</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0"/>
              </a:spcBef>
              <a:spcAft>
                <a:spcPts val="600"/>
              </a:spcAft>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コリオリ力で風や海流の向きが変わるのもホロノミー。</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0"/>
              </a:spcBef>
              <a:spcAft>
                <a:spcPts val="600"/>
              </a:spcAft>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電子波のアハラノフ・</a:t>
            </a:r>
            <a:r>
              <a:rPr lang="ja-JP" altLang="en-US" sz="2400">
                <a:latin typeface="メイリオ" panose="020B0604030504040204" pitchFamily="50" charset="-128"/>
                <a:ea typeface="メイリオ" panose="020B0604030504040204" pitchFamily="50" charset="-128"/>
                <a:cs typeface="メイリオ" panose="020B0604030504040204" pitchFamily="50" charset="-128"/>
              </a:rPr>
              <a:t>ボーム</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効果</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0"/>
              </a:spcBef>
              <a:spcAft>
                <a:spcPts val="600"/>
              </a:spcAft>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量子系の状態変化をホロノミーで制御しようというアイデア →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ホロノミック</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量子コンピュータ</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spcAft>
                <a:spcPts val="600"/>
              </a:spcAft>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短周期の反復・循環を行うシステムが、長期的・不可逆的変化を蓄積し発展するという普遍的現象は、広い意味でのホロノミーと解釈できるかもしれない。</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772481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55743" y="1991181"/>
            <a:ext cx="5632515" cy="1515036"/>
          </a:xfrm>
        </p:spPr>
        <p:txBody>
          <a:bodyPr>
            <a:normAutofit/>
          </a:bodyPr>
          <a:lstStyle/>
          <a:p>
            <a:r>
              <a:rPr lang="ja-JP" altLang="en-US" sz="6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おわり</a:t>
            </a:r>
            <a:endParaRPr kumimoji="1" lang="ja-JP" altLang="en-US" sz="6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4295111"/>
            <a:ext cx="8229600" cy="1031033"/>
          </a:xfrm>
        </p:spPr>
        <p:txBody>
          <a:bodyPr>
            <a:normAutofit fontScale="92500"/>
          </a:bodyPr>
          <a:lstStyle/>
          <a:p>
            <a:pPr marL="0" indent="0" algn="ctr">
              <a:buNone/>
            </a:pPr>
            <a:r>
              <a:rPr kumimoji="1" lang="ja-JP" altLang="en-US" sz="3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お招き・ご清聴ありがとうございました。</a:t>
            </a:r>
            <a:endParaRPr kumimoji="1" lang="ja-JP" altLang="en-US"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99406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432000"/>
            <a:ext cx="8229600" cy="900000"/>
          </a:xfrm>
        </p:spPr>
        <p:txBody>
          <a:bodyPr/>
          <a:lstStyle/>
          <a:p>
            <a:pPr eaLnBrk="1" hangingPunct="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猫の宙返り</a:t>
            </a:r>
          </a:p>
        </p:txBody>
      </p:sp>
      <p:sp>
        <p:nvSpPr>
          <p:cNvPr id="9220" name="テキスト ボックス 4"/>
          <p:cNvSpPr txBox="1">
            <a:spLocks noChangeArrowheads="1"/>
          </p:cNvSpPr>
          <p:nvPr/>
        </p:nvSpPr>
        <p:spPr bwMode="auto">
          <a:xfrm>
            <a:off x="7019999" y="1656000"/>
            <a:ext cx="205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脚を上に向けていた猫</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が、</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23" name="テキスト ボックス 8"/>
          <p:cNvSpPr txBox="1">
            <a:spLocks noChangeArrowheads="1"/>
          </p:cNvSpPr>
          <p:nvPr/>
        </p:nvSpPr>
        <p:spPr bwMode="auto">
          <a:xfrm>
            <a:off x="7020000" y="4753728"/>
            <a:ext cx="205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体</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の屈曲・ねじりによって脚</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を下に</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向ける。</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p:cNvGrpSpPr/>
          <p:nvPr/>
        </p:nvGrpSpPr>
        <p:grpSpPr>
          <a:xfrm>
            <a:off x="792000" y="1404000"/>
            <a:ext cx="6171113" cy="4968000"/>
            <a:chOff x="1332001" y="1404000"/>
            <a:chExt cx="6171113" cy="4968000"/>
          </a:xfrm>
        </p:grpSpPr>
        <p:pic>
          <p:nvPicPr>
            <p:cNvPr id="9219" name="Picture 4" descr="KS_5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32001" y="1404000"/>
              <a:ext cx="6171113" cy="49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下矢印 6"/>
            <p:cNvSpPr/>
            <p:nvPr/>
          </p:nvSpPr>
          <p:spPr>
            <a:xfrm flipV="1">
              <a:off x="7192962" y="1898649"/>
              <a:ext cx="171450" cy="600075"/>
            </a:xfrm>
            <a:prstGeom prst="downArrow">
              <a:avLst>
                <a:gd name="adj1" fmla="val 33210"/>
                <a:gd name="adj2" fmla="val 7846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下矢印 7"/>
            <p:cNvSpPr/>
            <p:nvPr/>
          </p:nvSpPr>
          <p:spPr>
            <a:xfrm>
              <a:off x="7192962" y="5395166"/>
              <a:ext cx="171450" cy="600075"/>
            </a:xfrm>
            <a:prstGeom prst="downArrow">
              <a:avLst>
                <a:gd name="adj1" fmla="val 33210"/>
                <a:gd name="adj2" fmla="val 7846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24" name="Text Box 9"/>
            <p:cNvSpPr txBox="1">
              <a:spLocks noChangeArrowheads="1"/>
            </p:cNvSpPr>
            <p:nvPr/>
          </p:nvSpPr>
          <p:spPr bwMode="auto">
            <a:xfrm>
              <a:off x="6813550" y="1983782"/>
              <a:ext cx="379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en-US" altLang="ja-JP" sz="2000" dirty="0">
                  <a:solidFill>
                    <a:srgbClr val="CCFFFF"/>
                  </a:solidFill>
                  <a:latin typeface="Calibri" pitchFamily="34" charset="0"/>
                </a:rPr>
                <a:t>1</a:t>
              </a:r>
            </a:p>
          </p:txBody>
        </p:sp>
        <p:sp>
          <p:nvSpPr>
            <p:cNvPr id="9225" name="Text Box 10"/>
            <p:cNvSpPr txBox="1">
              <a:spLocks noChangeArrowheads="1"/>
            </p:cNvSpPr>
            <p:nvPr/>
          </p:nvSpPr>
          <p:spPr bwMode="auto">
            <a:xfrm>
              <a:off x="6792118" y="5496767"/>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en-US" altLang="ja-JP" sz="2000" dirty="0">
                  <a:solidFill>
                    <a:srgbClr val="CCFFFF"/>
                  </a:solidFill>
                  <a:latin typeface="Calibri" pitchFamily="34" charset="0"/>
                </a:rPr>
                <a:t>2</a:t>
              </a:r>
            </a:p>
          </p:txBody>
        </p:sp>
      </p:grpSp>
      <p:sp>
        <p:nvSpPr>
          <p:cNvPr id="2" name="テキスト ボックス 1"/>
          <p:cNvSpPr txBox="1"/>
          <p:nvPr/>
        </p:nvSpPr>
        <p:spPr>
          <a:xfrm>
            <a:off x="828000" y="6408000"/>
            <a:ext cx="4784651"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京都大学の木村祐一郎君の卒業研究作品</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51783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2274</TotalTime>
  <Words>4425</Words>
  <Application>Microsoft Office PowerPoint</Application>
  <PresentationFormat>画面に合わせる (4:3)</PresentationFormat>
  <Paragraphs>534</Paragraphs>
  <Slides>86</Slides>
  <Notes>85</Notes>
  <HiddenSlides>1</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86</vt:i4>
      </vt:variant>
    </vt:vector>
  </HeadingPairs>
  <TitlesOfParts>
    <vt:vector size="88" baseType="lpstr">
      <vt:lpstr>Office ​​テーマ</vt:lpstr>
      <vt:lpstr>Drawing</vt:lpstr>
      <vt:lpstr>ホロノミーと力学系 ―循環・反復から発展へ</vt:lpstr>
      <vt:lpstr>自己紹介：谷村省吾（たにむら・しょうご）</vt:lpstr>
      <vt:lpstr>今日の話</vt:lpstr>
      <vt:lpstr>ホロノミーとは</vt:lpstr>
      <vt:lpstr>猫の宙返り</vt:lpstr>
      <vt:lpstr>猫の宙返りのパズル</vt:lpstr>
      <vt:lpstr>猫の宙返りのポイント</vt:lpstr>
      <vt:lpstr>宙返りのモデル</vt:lpstr>
      <vt:lpstr>猫の宙返り</vt:lpstr>
      <vt:lpstr>猫の空中方向転換</vt:lpstr>
      <vt:lpstr>数式で書くと</vt:lpstr>
      <vt:lpstr>拘束条件</vt:lpstr>
      <vt:lpstr>解の存在のための必要条件</vt:lpstr>
      <vt:lpstr>可積分条件 integrabiliy</vt:lpstr>
      <vt:lpstr>一輪車の拘束条件</vt:lpstr>
      <vt:lpstr>可積分性を判定する</vt:lpstr>
      <vt:lpstr>だから一輪車は移動できる</vt:lpstr>
      <vt:lpstr>曲がった空間の幾何学</vt:lpstr>
      <vt:lpstr>円錐は平面に展開できる⇒平坦</vt:lpstr>
      <vt:lpstr>円錐は平面に展開できる⇒平坦</vt:lpstr>
      <vt:lpstr>円錐は平面に展開できる⇒平坦</vt:lpstr>
      <vt:lpstr>円錐の頂点の周りを平行移動すると　回転を生じる</vt:lpstr>
      <vt:lpstr>円錐の頂点の周りを平行移動すると　回転を生じる</vt:lpstr>
      <vt:lpstr>円錐の頂点の周りを平行移動すると　回転を生じる</vt:lpstr>
      <vt:lpstr>円錐の頂点の周りを平行移動すると　回転を生じる</vt:lpstr>
      <vt:lpstr>円錐の頂点の周りを平行移動すると　回転を生じる</vt:lpstr>
      <vt:lpstr>円錐の頂点の周りを平行移動すると　回転を生じる</vt:lpstr>
      <vt:lpstr>円錐の頂点の周りを平行移動すると　回転を生じる</vt:lpstr>
      <vt:lpstr>円錐の頂点の周りを平行移動すると　回転を生じる</vt:lpstr>
      <vt:lpstr>円錐の頂点の周りを平行移動すると　回転を生じる</vt:lpstr>
      <vt:lpstr>円錐の頂点の周りを平行移動すると　回転を生じる</vt:lpstr>
      <vt:lpstr>円錐の頂点の周りを平行移動すると　回転を生じる</vt:lpstr>
      <vt:lpstr>円錐の頂点の周りを平行移動すると　回転を生じる</vt:lpstr>
      <vt:lpstr>ボールを持って来る</vt:lpstr>
      <vt:lpstr>円錐の頂点を切り抜く</vt:lpstr>
      <vt:lpstr>円錐を球面にかぶせる</vt:lpstr>
      <vt:lpstr>円錐を球面にかぶせる</vt:lpstr>
      <vt:lpstr>円錐を球面にかぶせる</vt:lpstr>
      <vt:lpstr>円錐を球面にかぶせる</vt:lpstr>
      <vt:lpstr>円錐の頂点を球面のキャップで置き換えた</vt:lpstr>
      <vt:lpstr>ベクトルを平行移動する</vt:lpstr>
      <vt:lpstr>ベクトルを平行移動する</vt:lpstr>
      <vt:lpstr>ベクトルを平行移動する</vt:lpstr>
      <vt:lpstr>ベクトルを平行移動する</vt:lpstr>
      <vt:lpstr>ベクトルを平行移動する</vt:lpstr>
      <vt:lpstr>ベクトルを平行移動する</vt:lpstr>
      <vt:lpstr>ベクトルを平行移動する</vt:lpstr>
      <vt:lpstr>ベクトルを平行移動する</vt:lpstr>
      <vt:lpstr>ベクトルを平行移動する</vt:lpstr>
      <vt:lpstr>ベクトルを平行移動する</vt:lpstr>
      <vt:lpstr>一周するとベクトルは180°回転している</vt:lpstr>
      <vt:lpstr>円錐の幾何学は アハラノフ・ボーム効果と似ている</vt:lpstr>
      <vt:lpstr>相似関係</vt:lpstr>
      <vt:lpstr>幾何学と一輪車のアナロジー</vt:lpstr>
      <vt:lpstr>幾何学と猫の宙返りのアナロジー</vt:lpstr>
      <vt:lpstr>微分幾何学の用語</vt:lpstr>
      <vt:lpstr>力学系とファイバー束</vt:lpstr>
      <vt:lpstr>猫の宙返りのゲージ理論？</vt:lpstr>
      <vt:lpstr>SO(3) 回転群</vt:lpstr>
      <vt:lpstr>SO(3)の時間微分は角速度</vt:lpstr>
      <vt:lpstr>猫のモデルとしての多粒子系</vt:lpstr>
      <vt:lpstr>角運動量と慣性テンソル</vt:lpstr>
      <vt:lpstr>一般の変形運動に伴う角運動量</vt:lpstr>
      <vt:lpstr>角運動量ゼロという拘束条件</vt:lpstr>
      <vt:lpstr>変形が回転を決める方程式</vt:lpstr>
      <vt:lpstr>拘束条件 dg=gA は可積分か？</vt:lpstr>
      <vt:lpstr>非可積分→ホロノミー＝猫の宙返り</vt:lpstr>
      <vt:lpstr>少し話題を変えます</vt:lpstr>
      <vt:lpstr>一輪車の話を思い出して</vt:lpstr>
      <vt:lpstr>可積分 vs. 非可積分</vt:lpstr>
      <vt:lpstr>葉層構造 (foliation)</vt:lpstr>
      <vt:lpstr>熱力学</vt:lpstr>
      <vt:lpstr>熱力学の第０法則</vt:lpstr>
      <vt:lpstr>熱力学の第１法則</vt:lpstr>
      <vt:lpstr>熱力学の第２法則</vt:lpstr>
      <vt:lpstr>Carathéodoryの原理の例</vt:lpstr>
      <vt:lpstr>熱力学的状態空間の順序構造</vt:lpstr>
      <vt:lpstr>力学的仕事は微分形式である</vt:lpstr>
      <vt:lpstr>熱力学と幾何学： Carathéodoryの定理</vt:lpstr>
      <vt:lpstr>PowerPoint プレゼンテーション</vt:lpstr>
      <vt:lpstr>システムとファイバー束</vt:lpstr>
      <vt:lpstr>循環と発展 Cycle and Evolution</vt:lpstr>
      <vt:lpstr>循環と発展の普遍性</vt:lpstr>
      <vt:lpstr>まとめ 1/2</vt:lpstr>
      <vt:lpstr>まとめ 2/2</vt:lpstr>
      <vt:lpstr>おわり</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ホロノミーと力学系</dc:title>
  <dc:creator>tanimura</dc:creator>
  <cp:lastModifiedBy>tanimura</cp:lastModifiedBy>
  <cp:revision>218</cp:revision>
  <dcterms:created xsi:type="dcterms:W3CDTF">2017-03-30T05:24:14Z</dcterms:created>
  <dcterms:modified xsi:type="dcterms:W3CDTF">2018-01-29T06:06:57Z</dcterms:modified>
</cp:coreProperties>
</file>